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5" r:id="rId5"/>
    <p:sldMasterId id="2147483731" r:id="rId6"/>
    <p:sldMasterId id="2147483750" r:id="rId7"/>
    <p:sldMasterId id="2147483762" r:id="rId8"/>
  </p:sldMasterIdLst>
  <p:notesMasterIdLst>
    <p:notesMasterId r:id="rId54"/>
  </p:notesMasterIdLst>
  <p:sldIdLst>
    <p:sldId id="306" r:id="rId9"/>
    <p:sldId id="2147480652" r:id="rId10"/>
    <p:sldId id="2147480662" r:id="rId11"/>
    <p:sldId id="2147481285" r:id="rId12"/>
    <p:sldId id="2147481372" r:id="rId13"/>
    <p:sldId id="2147481082" r:id="rId14"/>
    <p:sldId id="2147481157" r:id="rId15"/>
    <p:sldId id="2147480205" r:id="rId16"/>
    <p:sldId id="2147481289" r:id="rId17"/>
    <p:sldId id="5623" r:id="rId18"/>
    <p:sldId id="5957" r:id="rId19"/>
    <p:sldId id="5933" r:id="rId20"/>
    <p:sldId id="5858" r:id="rId21"/>
    <p:sldId id="361" r:id="rId22"/>
    <p:sldId id="5859" r:id="rId23"/>
    <p:sldId id="5613" r:id="rId24"/>
    <p:sldId id="5938" r:id="rId25"/>
    <p:sldId id="5868" r:id="rId26"/>
    <p:sldId id="5869" r:id="rId27"/>
    <p:sldId id="5871" r:id="rId28"/>
    <p:sldId id="5873" r:id="rId29"/>
    <p:sldId id="5966" r:id="rId30"/>
    <p:sldId id="5958" r:id="rId31"/>
    <p:sldId id="5610" r:id="rId32"/>
    <p:sldId id="1753" r:id="rId33"/>
    <p:sldId id="1756" r:id="rId34"/>
    <p:sldId id="1757" r:id="rId35"/>
    <p:sldId id="266" r:id="rId36"/>
    <p:sldId id="2362" r:id="rId37"/>
    <p:sldId id="1745" r:id="rId38"/>
    <p:sldId id="1746" r:id="rId39"/>
    <p:sldId id="1747" r:id="rId40"/>
    <p:sldId id="5879" r:id="rId41"/>
    <p:sldId id="5882" r:id="rId42"/>
    <p:sldId id="5883" r:id="rId43"/>
    <p:sldId id="5720" r:id="rId44"/>
    <p:sldId id="5721" r:id="rId45"/>
    <p:sldId id="5722" r:id="rId46"/>
    <p:sldId id="5885" r:id="rId47"/>
    <p:sldId id="5959" r:id="rId48"/>
    <p:sldId id="5954" r:id="rId49"/>
    <p:sldId id="1511" r:id="rId50"/>
    <p:sldId id="5772" r:id="rId51"/>
    <p:sldId id="5965" r:id="rId52"/>
    <p:sldId id="596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072A8A0-9B12-4205-833E-4860A579A1CF}">
          <p14:sldIdLst>
            <p14:sldId id="306"/>
          </p14:sldIdLst>
        </p14:section>
        <p14:section name="About Sales Copilot" id="{D7A36FBF-CBF1-4387-83EB-6FD08E9BF21F}">
          <p14:sldIdLst>
            <p14:sldId id="2147480652"/>
            <p14:sldId id="2147480662"/>
            <p14:sldId id="2147481285"/>
            <p14:sldId id="2147481372"/>
            <p14:sldId id="2147481082"/>
            <p14:sldId id="2147481157"/>
            <p14:sldId id="2147480205"/>
            <p14:sldId id="2147481289"/>
          </p14:sldIdLst>
        </p14:section>
        <p14:section name="Adoption Planning" id="{22DF68F7-0A71-4D44-B8DF-CF64E84F2F11}">
          <p14:sldIdLst>
            <p14:sldId id="5623"/>
            <p14:sldId id="5957"/>
            <p14:sldId id="5933"/>
            <p14:sldId id="5858"/>
            <p14:sldId id="361"/>
            <p14:sldId id="5859"/>
            <p14:sldId id="5613"/>
            <p14:sldId id="5938"/>
            <p14:sldId id="5868"/>
            <p14:sldId id="5869"/>
            <p14:sldId id="5871"/>
            <p14:sldId id="5873"/>
            <p14:sldId id="5966"/>
            <p14:sldId id="5958"/>
            <p14:sldId id="5610"/>
            <p14:sldId id="1753"/>
            <p14:sldId id="1756"/>
            <p14:sldId id="1757"/>
            <p14:sldId id="266"/>
            <p14:sldId id="2362"/>
            <p14:sldId id="1745"/>
            <p14:sldId id="1746"/>
            <p14:sldId id="1747"/>
            <p14:sldId id="5879"/>
            <p14:sldId id="5882"/>
            <p14:sldId id="5883"/>
            <p14:sldId id="5720"/>
            <p14:sldId id="5721"/>
            <p14:sldId id="5722"/>
            <p14:sldId id="5885"/>
            <p14:sldId id="5959"/>
            <p14:sldId id="5954"/>
            <p14:sldId id="1511"/>
            <p14:sldId id="5772"/>
            <p14:sldId id="5965"/>
            <p14:sldId id="596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ra Finkelstein (YOJ Inc.)" initials="SF(I" lastIdx="4" clrIdx="6">
    <p:extLst>
      <p:ext uri="{19B8F6BF-5375-455C-9EA6-DF929625EA0E}">
        <p15:presenceInfo xmlns:p15="http://schemas.microsoft.com/office/powerpoint/2012/main" userId="S::v-safink@microsoft.com::b8f10acf-096f-40c6-8dce-58b192ac1d8e" providerId="AD"/>
      </p:ext>
    </p:extLst>
  </p:cmAuthor>
  <p:cmAuthor id="1" name="Jenaya Benson (Unify Consulting LLC)" initials="JB(CL" lastIdx="24" clrIdx="0">
    <p:extLst>
      <p:ext uri="{19B8F6BF-5375-455C-9EA6-DF929625EA0E}">
        <p15:presenceInfo xmlns:p15="http://schemas.microsoft.com/office/powerpoint/2012/main" userId="S::v-jebens@microsoft.com::a98765ab-a746-44d8-8d53-42b36f9772ba" providerId="AD"/>
      </p:ext>
    </p:extLst>
  </p:cmAuthor>
  <p:cmAuthor id="2" name="Olivia Becker" initials="OB" lastIdx="44" clrIdx="1">
    <p:extLst>
      <p:ext uri="{19B8F6BF-5375-455C-9EA6-DF929625EA0E}">
        <p15:presenceInfo xmlns:p15="http://schemas.microsoft.com/office/powerpoint/2012/main" userId="S::v-olbe@microsoft.com::a83ee7fa-5667-46a7-8163-8f518a2ef61a" providerId="AD"/>
      </p:ext>
    </p:extLst>
  </p:cmAuthor>
  <p:cmAuthor id="3" name="Kenneth Haynes (Provoke Solutions Inc)" initials="KI" lastIdx="2" clrIdx="2">
    <p:extLst>
      <p:ext uri="{19B8F6BF-5375-455C-9EA6-DF929625EA0E}">
        <p15:presenceInfo xmlns:p15="http://schemas.microsoft.com/office/powerpoint/2012/main" userId="S::v-kehayn@microsoft.com::8a44f6c3-129b-4b62-a6fc-9f5650240335" providerId="AD"/>
      </p:ext>
    </p:extLst>
  </p:cmAuthor>
  <p:cmAuthor id="4" name="Marsha Engelsberg" initials="ME" lastIdx="11" clrIdx="3">
    <p:extLst>
      <p:ext uri="{19B8F6BF-5375-455C-9EA6-DF929625EA0E}">
        <p15:presenceInfo xmlns:p15="http://schemas.microsoft.com/office/powerpoint/2012/main" userId="S::maengels@microsoft.com::0c8cfbda-e7ee-40ea-93e4-1377be039675" providerId="AD"/>
      </p:ext>
    </p:extLst>
  </p:cmAuthor>
  <p:cmAuthor id="5" name="Kenneth Haynes" initials="KH" lastIdx="29" clrIdx="4">
    <p:extLst>
      <p:ext uri="{19B8F6BF-5375-455C-9EA6-DF929625EA0E}">
        <p15:presenceInfo xmlns:p15="http://schemas.microsoft.com/office/powerpoint/2012/main" userId="Kenneth Haynes" providerId="None"/>
      </p:ext>
    </p:extLst>
  </p:cmAuthor>
  <p:cmAuthor id="6" name="sara" initials="sa" lastIdx="41" clrIdx="5">
    <p:extLst>
      <p:ext uri="{19B8F6BF-5375-455C-9EA6-DF929625EA0E}">
        <p15:presenceInfo xmlns:p15="http://schemas.microsoft.com/office/powerpoint/2012/main" userId="S::sara_saracreatescontent.com#ext#@microsoft.onmicrosoft.com::1340a9e9-c137-4860-8208-99a87fa2a7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61716"/>
    <a:srgbClr val="E3F1EF"/>
    <a:srgbClr val="274B47"/>
    <a:srgbClr val="FFFFFF"/>
    <a:srgbClr val="30E5D0"/>
    <a:srgbClr val="EBF5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6048BE-479F-4392-AFC7-540E8633DBBC}" v="487" dt="2023-11-29T23:01:16.313"/>
    <p1510:client id="{FDBBB421-930A-424C-8295-77F725316589}" v="49" dt="2023-11-29T22:51:05.760"/>
  </p1510:revLst>
</p1510:revInfo>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855" autoAdjust="0"/>
  </p:normalViewPr>
  <p:slideViewPr>
    <p:cSldViewPr snapToGrid="0">
      <p:cViewPr varScale="1">
        <p:scale>
          <a:sx n="72" d="100"/>
          <a:sy n="72" d="100"/>
        </p:scale>
        <p:origin x="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D665D3"/>
              </a:solidFill>
              <a:ln w="19050">
                <a:solidFill>
                  <a:schemeClr val="lt1"/>
                </a:solidFill>
              </a:ln>
              <a:effectLst/>
            </c:spPr>
            <c:extLst>
              <c:ext xmlns:c16="http://schemas.microsoft.com/office/drawing/2014/chart" uri="{C3380CC4-5D6E-409C-BE32-E72D297353CC}">
                <c16:uniqueId val="{00000001-C3F1-4C26-9FBE-6AC356BE9138}"/>
              </c:ext>
            </c:extLst>
          </c:dPt>
          <c:dPt>
            <c:idx val="1"/>
            <c:bubble3D val="0"/>
            <c:spPr>
              <a:solidFill>
                <a:srgbClr val="E498E1"/>
              </a:solidFill>
              <a:ln w="19050">
                <a:solidFill>
                  <a:schemeClr val="lt1"/>
                </a:solidFill>
              </a:ln>
              <a:effectLst/>
            </c:spPr>
            <c:extLst>
              <c:ext xmlns:c16="http://schemas.microsoft.com/office/drawing/2014/chart" uri="{C3380CC4-5D6E-409C-BE32-E72D297353CC}">
                <c16:uniqueId val="{00000003-C3F1-4C26-9FBE-6AC356BE9138}"/>
              </c:ext>
            </c:extLst>
          </c:dPt>
          <c:dPt>
            <c:idx val="2"/>
            <c:bubble3D val="0"/>
            <c:spPr>
              <a:solidFill>
                <a:srgbClr val="F1CCF0"/>
              </a:solidFill>
              <a:ln w="19050">
                <a:solidFill>
                  <a:schemeClr val="lt1"/>
                </a:solidFill>
              </a:ln>
              <a:effectLst/>
            </c:spPr>
            <c:extLst>
              <c:ext xmlns:c16="http://schemas.microsoft.com/office/drawing/2014/chart" uri="{C3380CC4-5D6E-409C-BE32-E72D297353CC}">
                <c16:uniqueId val="{00000005-C3F1-4C26-9FBE-6AC356BE9138}"/>
              </c:ext>
            </c:extLst>
          </c:dPt>
          <c:dPt>
            <c:idx val="3"/>
            <c:bubble3D val="0"/>
            <c:spPr>
              <a:solidFill>
                <a:srgbClr val="F4D4E5"/>
              </a:solidFill>
              <a:ln w="19050">
                <a:solidFill>
                  <a:schemeClr val="lt1"/>
                </a:solidFill>
              </a:ln>
              <a:effectLst/>
            </c:spPr>
            <c:extLst>
              <c:ext xmlns:c16="http://schemas.microsoft.com/office/drawing/2014/chart" uri="{C3380CC4-5D6E-409C-BE32-E72D297353CC}">
                <c16:uniqueId val="{00000007-C3F1-4C26-9FBE-6AC356BE9138}"/>
              </c:ext>
            </c:extLst>
          </c:dPt>
          <c:dPt>
            <c:idx val="4"/>
            <c:bubble3D val="0"/>
            <c:spPr>
              <a:solidFill>
                <a:srgbClr val="F9E7F0"/>
              </a:solidFill>
              <a:ln w="19050">
                <a:solidFill>
                  <a:schemeClr val="lt1"/>
                </a:solidFill>
              </a:ln>
              <a:effectLst/>
            </c:spPr>
            <c:extLst>
              <c:ext xmlns:c16="http://schemas.microsoft.com/office/drawing/2014/chart" uri="{C3380CC4-5D6E-409C-BE32-E72D297353CC}">
                <c16:uniqueId val="{00000009-C3F1-4C26-9FBE-6AC356BE9138}"/>
              </c:ext>
            </c:extLst>
          </c:dPt>
          <c:dPt>
            <c:idx val="5"/>
            <c:bubble3D val="0"/>
            <c:spPr>
              <a:solidFill>
                <a:srgbClr val="FBEFF5"/>
              </a:solidFill>
              <a:ln w="19050">
                <a:solidFill>
                  <a:schemeClr val="lt1"/>
                </a:solidFill>
              </a:ln>
              <a:effectLst/>
            </c:spPr>
            <c:extLst>
              <c:ext xmlns:c16="http://schemas.microsoft.com/office/drawing/2014/chart" uri="{C3380CC4-5D6E-409C-BE32-E72D297353CC}">
                <c16:uniqueId val="{0000000B-C3F1-4C26-9FBE-6AC356BE9138}"/>
              </c:ext>
            </c:extLst>
          </c:dPt>
          <c:dPt>
            <c:idx val="6"/>
            <c:bubble3D val="0"/>
            <c:spPr>
              <a:solidFill>
                <a:srgbClr val="88B0DC"/>
              </a:solidFill>
              <a:ln w="19050">
                <a:solidFill>
                  <a:schemeClr val="lt1"/>
                </a:solidFill>
              </a:ln>
              <a:effectLst/>
            </c:spPr>
            <c:extLst>
              <c:ext xmlns:c16="http://schemas.microsoft.com/office/drawing/2014/chart" uri="{C3380CC4-5D6E-409C-BE32-E72D297353CC}">
                <c16:uniqueId val="{0000000D-C3F1-4C26-9FBE-6AC356BE9138}"/>
              </c:ext>
            </c:extLst>
          </c:dPt>
          <c:dPt>
            <c:idx val="7"/>
            <c:bubble3D val="0"/>
            <c:spPr>
              <a:solidFill>
                <a:srgbClr val="9DBCE1"/>
              </a:solidFill>
              <a:ln w="19050">
                <a:solidFill>
                  <a:schemeClr val="lt1"/>
                </a:solidFill>
              </a:ln>
              <a:effectLst/>
            </c:spPr>
            <c:extLst>
              <c:ext xmlns:c16="http://schemas.microsoft.com/office/drawing/2014/chart" uri="{C3380CC4-5D6E-409C-BE32-E72D297353CC}">
                <c16:uniqueId val="{0000000F-C3F1-4C26-9FBE-6AC356BE9138}"/>
              </c:ext>
            </c:extLst>
          </c:dPt>
          <c:dPt>
            <c:idx val="8"/>
            <c:bubble3D val="0"/>
            <c:spPr>
              <a:solidFill>
                <a:srgbClr val="DAE3F3"/>
              </a:solidFill>
              <a:ln w="19050">
                <a:solidFill>
                  <a:schemeClr val="lt1"/>
                </a:solidFill>
              </a:ln>
              <a:effectLst/>
            </c:spPr>
            <c:extLst>
              <c:ext xmlns:c16="http://schemas.microsoft.com/office/drawing/2014/chart" uri="{C3380CC4-5D6E-409C-BE32-E72D297353CC}">
                <c16:uniqueId val="{00000011-C3F1-4C26-9FBE-6AC356BE9138}"/>
              </c:ext>
            </c:extLst>
          </c:dPt>
          <c:dPt>
            <c:idx val="9"/>
            <c:bubble3D val="0"/>
            <c:spPr>
              <a:solidFill>
                <a:schemeClr val="accent5">
                  <a:tint val="41000"/>
                </a:schemeClr>
              </a:solidFill>
              <a:ln w="19050">
                <a:solidFill>
                  <a:schemeClr val="lt1"/>
                </a:solidFill>
              </a:ln>
              <a:effectLst/>
            </c:spPr>
            <c:extLst>
              <c:ext xmlns:c16="http://schemas.microsoft.com/office/drawing/2014/chart" uri="{C3380CC4-5D6E-409C-BE32-E72D297353CC}">
                <c16:uniqueId val="{00000017-C3F1-4C26-9FBE-6AC356BE9138}"/>
              </c:ext>
            </c:extLst>
          </c:dPt>
          <c:cat>
            <c:numRef>
              <c:f>Sheet1!$A$2:$A$13</c:f>
              <c:numCache>
                <c:formatCode>General</c:formatCode>
                <c:ptCount val="10"/>
              </c:numCache>
            </c:numRef>
          </c:cat>
          <c:val>
            <c:numRef>
              <c:f>Sheet1!$B$2:$B$13</c:f>
              <c:numCache>
                <c:formatCode>General</c:formatCode>
                <c:ptCount val="10"/>
                <c:pt idx="0">
                  <c:v>9.3000000000000007</c:v>
                </c:pt>
                <c:pt idx="1">
                  <c:v>9</c:v>
                </c:pt>
                <c:pt idx="2">
                  <c:v>9.4</c:v>
                </c:pt>
                <c:pt idx="3">
                  <c:v>8.8000000000000007</c:v>
                </c:pt>
                <c:pt idx="4">
                  <c:v>8.8000000000000007</c:v>
                </c:pt>
                <c:pt idx="5">
                  <c:v>8.3000000000000007</c:v>
                </c:pt>
                <c:pt idx="6">
                  <c:v>8.8000000000000007</c:v>
                </c:pt>
                <c:pt idx="7">
                  <c:v>9.1999999999999993</c:v>
                </c:pt>
                <c:pt idx="8">
                  <c:v>10.4</c:v>
                </c:pt>
              </c:numCache>
            </c:numRef>
          </c:val>
          <c:extLst>
            <c:ext xmlns:c16="http://schemas.microsoft.com/office/drawing/2014/chart" uri="{C3380CC4-5D6E-409C-BE32-E72D297353CC}">
              <c16:uniqueId val="{00000018-C3F1-4C26-9FBE-6AC356BE913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D665D3"/>
              </a:solidFill>
              <a:ln w="19050">
                <a:solidFill>
                  <a:schemeClr val="lt1"/>
                </a:solidFill>
              </a:ln>
              <a:effectLst/>
            </c:spPr>
            <c:extLst>
              <c:ext xmlns:c16="http://schemas.microsoft.com/office/drawing/2014/chart" uri="{C3380CC4-5D6E-409C-BE32-E72D297353CC}">
                <c16:uniqueId val="{00000001-C3F1-4C26-9FBE-6AC356BE9138}"/>
              </c:ext>
            </c:extLst>
          </c:dPt>
          <c:dPt>
            <c:idx val="1"/>
            <c:bubble3D val="0"/>
            <c:spPr>
              <a:solidFill>
                <a:srgbClr val="E498E1"/>
              </a:solidFill>
              <a:ln w="19050">
                <a:solidFill>
                  <a:schemeClr val="lt1"/>
                </a:solidFill>
              </a:ln>
              <a:effectLst/>
            </c:spPr>
            <c:extLst>
              <c:ext xmlns:c16="http://schemas.microsoft.com/office/drawing/2014/chart" uri="{C3380CC4-5D6E-409C-BE32-E72D297353CC}">
                <c16:uniqueId val="{00000003-C3F1-4C26-9FBE-6AC356BE9138}"/>
              </c:ext>
            </c:extLst>
          </c:dPt>
          <c:dPt>
            <c:idx val="2"/>
            <c:bubble3D val="0"/>
            <c:spPr>
              <a:solidFill>
                <a:srgbClr val="F1CCF0"/>
              </a:solidFill>
              <a:ln w="19050">
                <a:solidFill>
                  <a:schemeClr val="lt1"/>
                </a:solidFill>
              </a:ln>
              <a:effectLst/>
            </c:spPr>
            <c:extLst>
              <c:ext xmlns:c16="http://schemas.microsoft.com/office/drawing/2014/chart" uri="{C3380CC4-5D6E-409C-BE32-E72D297353CC}">
                <c16:uniqueId val="{00000005-C3F1-4C26-9FBE-6AC356BE9138}"/>
              </c:ext>
            </c:extLst>
          </c:dPt>
          <c:dPt>
            <c:idx val="3"/>
            <c:bubble3D val="0"/>
            <c:spPr>
              <a:solidFill>
                <a:srgbClr val="F4D4E5"/>
              </a:solidFill>
              <a:ln w="19050">
                <a:solidFill>
                  <a:schemeClr val="lt1"/>
                </a:solidFill>
              </a:ln>
              <a:effectLst/>
            </c:spPr>
            <c:extLst>
              <c:ext xmlns:c16="http://schemas.microsoft.com/office/drawing/2014/chart" uri="{C3380CC4-5D6E-409C-BE32-E72D297353CC}">
                <c16:uniqueId val="{00000007-C3F1-4C26-9FBE-6AC356BE9138}"/>
              </c:ext>
            </c:extLst>
          </c:dPt>
          <c:dPt>
            <c:idx val="4"/>
            <c:bubble3D val="0"/>
            <c:spPr>
              <a:solidFill>
                <a:srgbClr val="F9E7F0"/>
              </a:solidFill>
              <a:ln w="19050">
                <a:solidFill>
                  <a:schemeClr val="lt1"/>
                </a:solidFill>
              </a:ln>
              <a:effectLst/>
            </c:spPr>
            <c:extLst>
              <c:ext xmlns:c16="http://schemas.microsoft.com/office/drawing/2014/chart" uri="{C3380CC4-5D6E-409C-BE32-E72D297353CC}">
                <c16:uniqueId val="{00000009-C3F1-4C26-9FBE-6AC356BE9138}"/>
              </c:ext>
            </c:extLst>
          </c:dPt>
          <c:dPt>
            <c:idx val="5"/>
            <c:bubble3D val="0"/>
            <c:spPr>
              <a:solidFill>
                <a:srgbClr val="FBEFF5"/>
              </a:solidFill>
              <a:ln w="19050">
                <a:solidFill>
                  <a:schemeClr val="lt1"/>
                </a:solidFill>
              </a:ln>
              <a:effectLst/>
            </c:spPr>
            <c:extLst>
              <c:ext xmlns:c16="http://schemas.microsoft.com/office/drawing/2014/chart" uri="{C3380CC4-5D6E-409C-BE32-E72D297353CC}">
                <c16:uniqueId val="{0000000B-C3F1-4C26-9FBE-6AC356BE9138}"/>
              </c:ext>
            </c:extLst>
          </c:dPt>
          <c:dPt>
            <c:idx val="6"/>
            <c:bubble3D val="0"/>
            <c:spPr>
              <a:solidFill>
                <a:srgbClr val="88B0DC"/>
              </a:solidFill>
              <a:ln w="19050">
                <a:solidFill>
                  <a:schemeClr val="lt1"/>
                </a:solidFill>
              </a:ln>
              <a:effectLst/>
            </c:spPr>
            <c:extLst>
              <c:ext xmlns:c16="http://schemas.microsoft.com/office/drawing/2014/chart" uri="{C3380CC4-5D6E-409C-BE32-E72D297353CC}">
                <c16:uniqueId val="{0000000D-C3F1-4C26-9FBE-6AC356BE9138}"/>
              </c:ext>
            </c:extLst>
          </c:dPt>
          <c:dPt>
            <c:idx val="7"/>
            <c:bubble3D val="0"/>
            <c:spPr>
              <a:solidFill>
                <a:srgbClr val="9DBCE1"/>
              </a:solidFill>
              <a:ln w="19050">
                <a:solidFill>
                  <a:schemeClr val="lt1"/>
                </a:solidFill>
              </a:ln>
              <a:effectLst/>
            </c:spPr>
            <c:extLst>
              <c:ext xmlns:c16="http://schemas.microsoft.com/office/drawing/2014/chart" uri="{C3380CC4-5D6E-409C-BE32-E72D297353CC}">
                <c16:uniqueId val="{0000000F-C3F1-4C26-9FBE-6AC356BE9138}"/>
              </c:ext>
            </c:extLst>
          </c:dPt>
          <c:dPt>
            <c:idx val="8"/>
            <c:bubble3D val="0"/>
            <c:spPr>
              <a:solidFill>
                <a:srgbClr val="DAE3F3"/>
              </a:solidFill>
              <a:ln w="19050">
                <a:solidFill>
                  <a:schemeClr val="lt1"/>
                </a:solidFill>
              </a:ln>
              <a:effectLst/>
            </c:spPr>
            <c:extLst>
              <c:ext xmlns:c16="http://schemas.microsoft.com/office/drawing/2014/chart" uri="{C3380CC4-5D6E-409C-BE32-E72D297353CC}">
                <c16:uniqueId val="{00000011-C3F1-4C26-9FBE-6AC356BE9138}"/>
              </c:ext>
            </c:extLst>
          </c:dPt>
          <c:dPt>
            <c:idx val="9"/>
            <c:bubble3D val="0"/>
            <c:spPr>
              <a:solidFill>
                <a:schemeClr val="accent5">
                  <a:tint val="41000"/>
                </a:schemeClr>
              </a:solidFill>
              <a:ln w="19050">
                <a:solidFill>
                  <a:schemeClr val="lt1"/>
                </a:solidFill>
              </a:ln>
              <a:effectLst/>
            </c:spPr>
            <c:extLst>
              <c:ext xmlns:c16="http://schemas.microsoft.com/office/drawing/2014/chart" uri="{C3380CC4-5D6E-409C-BE32-E72D297353CC}">
                <c16:uniqueId val="{00000017-C3F1-4C26-9FBE-6AC356BE9138}"/>
              </c:ext>
            </c:extLst>
          </c:dPt>
          <c:cat>
            <c:numRef>
              <c:f>Sheet1!$A$2:$A$13</c:f>
              <c:numCache>
                <c:formatCode>General</c:formatCode>
                <c:ptCount val="10"/>
              </c:numCache>
            </c:numRef>
          </c:cat>
          <c:val>
            <c:numRef>
              <c:f>Sheet1!$B$2:$B$13</c:f>
              <c:numCache>
                <c:formatCode>General</c:formatCode>
                <c:ptCount val="10"/>
                <c:pt idx="0">
                  <c:v>9.3000000000000007</c:v>
                </c:pt>
                <c:pt idx="1">
                  <c:v>9</c:v>
                </c:pt>
                <c:pt idx="2">
                  <c:v>9.4</c:v>
                </c:pt>
                <c:pt idx="3">
                  <c:v>8.8000000000000007</c:v>
                </c:pt>
                <c:pt idx="4">
                  <c:v>8.8000000000000007</c:v>
                </c:pt>
                <c:pt idx="5">
                  <c:v>8.3000000000000007</c:v>
                </c:pt>
                <c:pt idx="6">
                  <c:v>8.8000000000000007</c:v>
                </c:pt>
                <c:pt idx="7">
                  <c:v>9.1999999999999993</c:v>
                </c:pt>
                <c:pt idx="8">
                  <c:v>10.4</c:v>
                </c:pt>
              </c:numCache>
            </c:numRef>
          </c:val>
          <c:extLst>
            <c:ext xmlns:c16="http://schemas.microsoft.com/office/drawing/2014/chart" uri="{C3380CC4-5D6E-409C-BE32-E72D297353CC}">
              <c16:uniqueId val="{00000018-C3F1-4C26-9FBE-6AC356BE913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4E73-17E7-406A-A347-A74717F43AD8}" type="datetimeFigureOut">
              <a:rPr lang="en-US" smtClean="0"/>
              <a:t>12/15/2023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F43AC-C579-4519-988E-910819434F4E}" type="slidenum">
              <a:rPr lang="en-US" smtClean="0"/>
              <a:t>‹#›</a:t>
            </a:fld>
            <a:endParaRPr lang="en-US" dirty="0"/>
          </a:p>
        </p:txBody>
      </p:sp>
    </p:spTree>
    <p:extLst>
      <p:ext uri="{BB962C8B-B14F-4D97-AF65-F5344CB8AC3E}">
        <p14:creationId xmlns:p14="http://schemas.microsoft.com/office/powerpoint/2010/main" val="426447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800"/>
              </a:spcAft>
            </a:pPr>
            <a:endParaRPr lang="en-CA" sz="1100" b="0" i="0" dirty="0">
              <a:solidFill>
                <a:srgbClr val="091F2C"/>
              </a:solidFill>
              <a:effectLst/>
              <a:latin typeface="Segoe UI" panose="020B0502040204020203" pitchFamily="34" charset="0"/>
              <a:cs typeface="Segoe UI" panose="020B0502040204020203" pitchFamily="34" charset="0"/>
            </a:endParaRPr>
          </a:p>
          <a:p>
            <a:pPr marL="0" marR="0">
              <a:lnSpc>
                <a:spcPct val="105000"/>
              </a:lnSpc>
              <a:spcBef>
                <a:spcPts val="0"/>
              </a:spcBef>
              <a:spcAft>
                <a:spcPts val="800"/>
              </a:spcAft>
            </a:pPr>
            <a:endParaRPr lang="en-US" sz="1100" dirty="0">
              <a:solidFill>
                <a:srgbClr val="091F2C"/>
              </a:solidFill>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6014"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46266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297">
              <a:lnSpc>
                <a:spcPct val="90000"/>
              </a:lnSpc>
              <a:spcAft>
                <a:spcPts val="343"/>
              </a:spcAft>
              <a:defRPr/>
            </a:pPr>
            <a:endParaRPr lang="en-US" dirty="0"/>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6EBACF41-5728-42CD-87BC-FEFD3BDA440E}"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17804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219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921807" rtl="0" eaLnBrk="1" fontAlgn="auto" latinLnBrk="0" hangingPunct="1">
              <a:lnSpc>
                <a:spcPct val="100000"/>
              </a:lnSpc>
              <a:spcBef>
                <a:spcPts val="0"/>
              </a:spcBef>
              <a:spcAft>
                <a:spcPts val="0"/>
              </a:spcAft>
              <a:buClrTx/>
              <a:buSzTx/>
              <a:buFontTx/>
              <a:buNone/>
              <a:tabLst/>
              <a:defRPr/>
            </a:pPr>
            <a:fld id="{B6EDA156-F7A6-47CF-971C-924B7E262F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80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460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781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25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14934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Request FastTrack assistance</a:t>
            </a:r>
            <a:r>
              <a:rPr lang="en-US" dirty="0"/>
              <a:t> </a:t>
            </a:r>
            <a:r>
              <a:rPr lang="en-US" sz="1200" b="0" i="0" u="none" strike="noStrike" kern="1200" dirty="0">
                <a:solidFill>
                  <a:schemeClr val="tx1"/>
                </a:solidFill>
                <a:effectLst/>
                <a:latin typeface="+mn-lt"/>
                <a:ea typeface="+mn-ea"/>
                <a:cs typeface="+mn-cs"/>
              </a:rPr>
              <a:t>Complete O365 Secure Score Quiz (optional)</a:t>
            </a:r>
            <a:r>
              <a:rPr lang="en-US" dirty="0"/>
              <a:t> </a:t>
            </a:r>
            <a:r>
              <a:rPr lang="en-US" sz="1200" b="0" i="0" u="none" strike="noStrike" kern="1200" dirty="0">
                <a:solidFill>
                  <a:schemeClr val="tx1"/>
                </a:solidFill>
                <a:effectLst/>
                <a:latin typeface="+mn-lt"/>
                <a:ea typeface="+mn-ea"/>
                <a:cs typeface="+mn-cs"/>
              </a:rPr>
              <a:t>Enable service(s)</a:t>
            </a:r>
            <a:r>
              <a:rPr lang="en-US" dirty="0"/>
              <a:t> </a:t>
            </a:r>
            <a:r>
              <a:rPr lang="en-US" sz="1200" b="0" i="0" u="none" strike="noStrike" kern="1200" dirty="0">
                <a:solidFill>
                  <a:schemeClr val="tx1"/>
                </a:solidFill>
                <a:effectLst/>
                <a:latin typeface="+mn-lt"/>
                <a:ea typeface="+mn-ea"/>
                <a:cs typeface="+mn-cs"/>
              </a:rPr>
              <a:t>Guest access Bandwidth planning</a:t>
            </a:r>
            <a:r>
              <a:rPr lang="en-US" dirty="0"/>
              <a:t> </a:t>
            </a:r>
            <a:r>
              <a:rPr lang="en-US" sz="1200" b="0" i="0" u="none" strike="noStrike" kern="1200" dirty="0">
                <a:solidFill>
                  <a:schemeClr val="tx1"/>
                </a:solidFill>
                <a:effectLst/>
                <a:latin typeface="+mn-lt"/>
                <a:ea typeface="+mn-ea"/>
                <a:cs typeface="+mn-cs"/>
              </a:rPr>
              <a:t>Client Requirements</a:t>
            </a:r>
            <a:r>
              <a:rPr lang="en-US" dirty="0"/>
              <a:t> </a:t>
            </a:r>
            <a:r>
              <a:rPr lang="en-US" sz="1200" b="0" i="0" u="none" strike="noStrike" kern="1200" dirty="0">
                <a:solidFill>
                  <a:schemeClr val="tx1"/>
                </a:solidFill>
                <a:effectLst/>
                <a:latin typeface="+mn-lt"/>
                <a:ea typeface="+mn-ea"/>
                <a:cs typeface="+mn-cs"/>
              </a:rPr>
              <a:t>Technical readiness complete</a:t>
            </a:r>
            <a:r>
              <a:rPr lang="en-US" dirty="0"/>
              <a:t> </a:t>
            </a:r>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2303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42686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77369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15178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AC0B6-AB6B-406A-8D99-9F1F0D49BE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839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90525" y="690563"/>
            <a:ext cx="6142038" cy="34544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92323" y="4374551"/>
            <a:ext cx="5538579" cy="4144312"/>
          </a:xfrm>
          <a:prstGeom prst="rect">
            <a:avLst/>
          </a:prstGeom>
        </p:spPr>
        <p:txBody>
          <a:bodyPr lIns="92166" tIns="92166" rIns="92166" bIns="92166" anchor="t" anchorCtr="0">
            <a:noAutofit/>
          </a:bodyPr>
          <a:lstStyle/>
          <a:p>
            <a:pPr>
              <a:buClr>
                <a:schemeClr val="dk1"/>
              </a:buClr>
              <a:buSzPct val="110000"/>
            </a:pPr>
            <a:endParaRPr lang="en" sz="1000" dirty="0">
              <a:solidFill>
                <a:schemeClr val="dk1"/>
              </a:solidFill>
            </a:endParaRPr>
          </a:p>
        </p:txBody>
      </p:sp>
    </p:spTree>
    <p:extLst>
      <p:ext uri="{BB962C8B-B14F-4D97-AF65-F5344CB8AC3E}">
        <p14:creationId xmlns:p14="http://schemas.microsoft.com/office/powerpoint/2010/main" val="3978112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86259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75941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46339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01303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91392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MGX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789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MGX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74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MGX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269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13789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E072C-3624-4CAE-A473-D430F32934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6173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736D6CF-A8BB-440B-B713-A5A9855DEB28}"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83845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E6224-0F82-40BB-9959-08860EEA5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275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52692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7DA7D-EF17-447D-AD0A-2E395DC9D3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92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endParaRPr lang="en-US" sz="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FA42B-EF07-4862-9E7E-ADE5606C23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950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9329">
              <a:defRPr/>
            </a:pPr>
            <a:endParaRPr lang="en-US" dirty="0">
              <a:solidFill>
                <a:prstClr val="black"/>
              </a:solidFill>
              <a:latin typeface="Segoe UI" pitchFamily="34" charset="0"/>
            </a:endParaRPr>
          </a:p>
        </p:txBody>
      </p:sp>
      <p:sp>
        <p:nvSpPr>
          <p:cNvPr id="5" name="Footer Placeholder 4"/>
          <p:cNvSpPr>
            <a:spLocks noGrp="1"/>
          </p:cNvSpPr>
          <p:nvPr>
            <p:ph type="ftr" sz="quarter" idx="4"/>
          </p:nvPr>
        </p:nvSpPr>
        <p:spPr/>
        <p:txBody>
          <a:bodyPr/>
          <a:lstStyle/>
          <a:p>
            <a:pPr marL="587102" defTabSz="939054" eaLnBrk="0" hangingPunct="0">
              <a:defRPr/>
            </a:pP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39329">
              <a:defRPr/>
            </a:pPr>
            <a:fld id="{52E3BA65-5A6F-4695-83B1-B4DBAF19739F}" type="datetime8">
              <a:rPr lang="en-US">
                <a:solidFill>
                  <a:prstClr val="black"/>
                </a:solidFill>
                <a:latin typeface="Segoe UI" pitchFamily="34" charset="0"/>
              </a:rPr>
              <a:pPr defTabSz="939329">
                <a:defRPr/>
              </a:pPr>
              <a:t>12/15/2023 12:58 PM</a:t>
            </a:fld>
            <a:endParaRPr lang="en-US" dirty="0">
              <a:solidFill>
                <a:prstClr val="black"/>
              </a:solidFill>
              <a:latin typeface="Segoe UI" pitchFamily="34" charset="0"/>
            </a:endParaRPr>
          </a:p>
        </p:txBody>
      </p:sp>
      <p:sp>
        <p:nvSpPr>
          <p:cNvPr id="7" name="Slide Number Placeholder 6"/>
          <p:cNvSpPr>
            <a:spLocks noGrp="1"/>
          </p:cNvSpPr>
          <p:nvPr>
            <p:ph type="sldNum" sz="quarter" idx="5"/>
          </p:nvPr>
        </p:nvSpPr>
        <p:spPr/>
        <p:txBody>
          <a:bodyPr/>
          <a:lstStyle/>
          <a:p>
            <a:pPr defTabSz="939329">
              <a:defRPr/>
            </a:pPr>
            <a:fld id="{B4008EB6-D09E-4580-8CD6-DDB14511944F}" type="slidenum">
              <a:rPr lang="en-US">
                <a:solidFill>
                  <a:prstClr val="black"/>
                </a:solidFill>
                <a:latin typeface="Segoe UI" pitchFamily="34" charset="0"/>
              </a:rPr>
              <a:pPr defTabSz="939329">
                <a:defRPr/>
              </a:pPr>
              <a:t>10</a:t>
            </a:fld>
            <a:endParaRPr lang="en-US" dirty="0">
              <a:solidFill>
                <a:prstClr val="black"/>
              </a:solidFill>
              <a:latin typeface="Segoe UI" pitchFamily="34" charset="0"/>
            </a:endParaRPr>
          </a:p>
        </p:txBody>
      </p:sp>
    </p:spTree>
    <p:extLst>
      <p:ext uri="{BB962C8B-B14F-4D97-AF65-F5344CB8AC3E}">
        <p14:creationId xmlns:p14="http://schemas.microsoft.com/office/powerpoint/2010/main" val="1698132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970B817D-25B1-4516-B158-32C98C13C31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6603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297">
              <a:lnSpc>
                <a:spcPct val="90000"/>
              </a:lnSpc>
              <a:spcAft>
                <a:spcPts val="343"/>
              </a:spcAft>
              <a:defRPr/>
            </a:pPr>
            <a:endParaRPr lang="en-US" dirty="0"/>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6EBACF41-5728-42CD-87BC-FEFD3BDA440E}"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12/15/2023 12:58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55844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440440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Man walking up steps with Surface pen and Surface " title="Microsoft brand photo">
            <a:extLst>
              <a:ext uri="{FF2B5EF4-FFF2-40B4-BE49-F238E27FC236}">
                <a16:creationId xmlns:a16="http://schemas.microsoft.com/office/drawing/2014/main" id="{6C6EF2B4-C995-6F40-80EC-02CA667685A6}"/>
              </a:ext>
            </a:extLst>
          </p:cNvPr>
          <p:cNvPicPr>
            <a:picLocks noChangeAspect="1"/>
          </p:cNvPicPr>
          <p:nvPr userDrawn="1"/>
        </p:nvPicPr>
        <p:blipFill rotWithShape="1">
          <a:blip r:embed="rId3"/>
          <a:srcRect l="43734" t="13403" r="6266" b="2204"/>
          <a:stretch/>
        </p:blipFill>
        <p:spPr>
          <a:xfrm>
            <a:off x="6095999" y="0"/>
            <a:ext cx="6096001" cy="6858001"/>
          </a:xfrm>
          <a:prstGeom prst="rect">
            <a:avLst/>
          </a:prstGeom>
        </p:spPr>
      </p:pic>
    </p:spTree>
    <p:extLst>
      <p:ext uri="{BB962C8B-B14F-4D97-AF65-F5344CB8AC3E}">
        <p14:creationId xmlns:p14="http://schemas.microsoft.com/office/powerpoint/2010/main" val="412151719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59421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 Dark">
    <p:bg>
      <p:bgPr>
        <a:solidFill>
          <a:schemeClr val="bg2"/>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756943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rge Number Divider 1">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92A4DC-6E84-D3BA-164B-30C3B467592B}"/>
              </a:ext>
            </a:extLst>
          </p:cNvPr>
          <p:cNvSpPr/>
          <p:nvPr userDrawn="1"/>
        </p:nvSpPr>
        <p:spPr bwMode="auto">
          <a:xfrm>
            <a:off x="0" y="2581786"/>
            <a:ext cx="12192000" cy="4276215"/>
          </a:xfrm>
          <a:prstGeom prst="rect">
            <a:avLst/>
          </a:prstGeom>
          <a:gradFill>
            <a:gsLst>
              <a:gs pos="0">
                <a:schemeClr val="accent2">
                  <a:alpha val="0"/>
                </a:schemeClr>
              </a:gs>
              <a:gs pos="100000">
                <a:schemeClr val="accent2">
                  <a:alpha val="5044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3" name="Title 3">
            <a:extLst>
              <a:ext uri="{FF2B5EF4-FFF2-40B4-BE49-F238E27FC236}">
                <a16:creationId xmlns:a16="http://schemas.microsoft.com/office/drawing/2014/main" id="{AF4A3AA5-B60D-B048-943A-6093FA627CE5}"/>
              </a:ext>
            </a:extLst>
          </p:cNvPr>
          <p:cNvSpPr txBox="1">
            <a:spLocks/>
          </p:cNvSpPr>
          <p:nvPr userDrawn="1"/>
        </p:nvSpPr>
        <p:spPr>
          <a:xfrm>
            <a:off x="2894919" y="879986"/>
            <a:ext cx="1231448" cy="1701800"/>
          </a:xfrm>
          <a:prstGeom prst="rect">
            <a:avLst/>
          </a:prstGeom>
          <a:noFill/>
        </p:spPr>
        <p:txBody>
          <a:bodyPr vert="horz" wrap="square" lIns="0" tIns="274320" rIns="0" bIns="0" rtlCol="0" anchor="ctr"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pPr algn="ctr"/>
            <a:r>
              <a:rPr lang="en-US" sz="13600" b="1" dirty="0">
                <a:solidFill>
                  <a:schemeClr val="bg1"/>
                </a:solidFill>
                <a:latin typeface="Segoe Pro Display" panose="020B0502040504020203" pitchFamily="34" charset="0"/>
              </a:rPr>
              <a:t>1</a:t>
            </a:r>
          </a:p>
        </p:txBody>
      </p:sp>
      <p:cxnSp>
        <p:nvCxnSpPr>
          <p:cNvPr id="14" name="Straight Connector 13">
            <a:extLst>
              <a:ext uri="{FF2B5EF4-FFF2-40B4-BE49-F238E27FC236}">
                <a16:creationId xmlns:a16="http://schemas.microsoft.com/office/drawing/2014/main" id="{A1B7B693-53AB-A047-A5AA-074405F2696D}"/>
              </a:ext>
              <a:ext uri="{C183D7F6-B498-43B3-948B-1728B52AA6E4}">
                <adec:decorative xmlns:adec="http://schemas.microsoft.com/office/drawing/2017/decorative" val="1"/>
              </a:ext>
            </a:extLst>
          </p:cNvPr>
          <p:cNvCxnSpPr/>
          <p:nvPr userDrawn="1"/>
        </p:nvCxnSpPr>
        <p:spPr>
          <a:xfrm>
            <a:off x="4356100" y="879986"/>
            <a:ext cx="0" cy="1701800"/>
          </a:xfrm>
          <a:prstGeom prst="line">
            <a:avLst/>
          </a:prstGeom>
          <a:ln w="285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057FC69-9C6B-1344-B9E6-374F20055796}"/>
              </a:ext>
            </a:extLst>
          </p:cNvPr>
          <p:cNvSpPr>
            <a:spLocks noGrp="1"/>
          </p:cNvSpPr>
          <p:nvPr>
            <p:ph type="body" sz="quarter" idx="10"/>
          </p:nvPr>
        </p:nvSpPr>
        <p:spPr>
          <a:xfrm>
            <a:off x="4891314" y="1176888"/>
            <a:ext cx="4855017" cy="1107996"/>
          </a:xfrm>
        </p:spPr>
        <p:txBody>
          <a:bodyPr anchor="ctr" anchorCtr="0"/>
          <a:lstStyle>
            <a:lvl1pPr marL="0" indent="0">
              <a:buNone/>
              <a:defRPr sz="3600">
                <a:solidFill>
                  <a:schemeClr val="bg1"/>
                </a:solidFill>
                <a:latin typeface="+mj-lt"/>
              </a:defRPr>
            </a:lvl1pPr>
          </a:lstStyle>
          <a:p>
            <a:pPr lvl="0"/>
            <a:r>
              <a:rPr lang="en-US"/>
              <a:t>Click to edit Master text styles</a:t>
            </a:r>
          </a:p>
        </p:txBody>
      </p:sp>
      <p:pic>
        <p:nvPicPr>
          <p:cNvPr id="6" name="Picture 5">
            <a:extLst>
              <a:ext uri="{FF2B5EF4-FFF2-40B4-BE49-F238E27FC236}">
                <a16:creationId xmlns:a16="http://schemas.microsoft.com/office/drawing/2014/main" id="{CF314DC2-93C1-27F5-473A-6F7EBBEF598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2118167"/>
            <a:ext cx="12192000" cy="4739833"/>
          </a:xfrm>
          <a:prstGeom prst="rect">
            <a:avLst/>
          </a:prstGeom>
        </p:spPr>
      </p:pic>
    </p:spTree>
    <p:extLst>
      <p:ext uri="{BB962C8B-B14F-4D97-AF65-F5344CB8AC3E}">
        <p14:creationId xmlns:p14="http://schemas.microsoft.com/office/powerpoint/2010/main" val="20987176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rge Number Divider 2">
    <p:bg>
      <p:bgPr>
        <a:solidFill>
          <a:schemeClr val="tx2"/>
        </a:solidFill>
        <a:effectLst/>
      </p:bgPr>
    </p:bg>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AF4A3AA5-B60D-B048-943A-6093FA627CE5}"/>
              </a:ext>
            </a:extLst>
          </p:cNvPr>
          <p:cNvSpPr txBox="1">
            <a:spLocks/>
          </p:cNvSpPr>
          <p:nvPr userDrawn="1"/>
        </p:nvSpPr>
        <p:spPr>
          <a:xfrm>
            <a:off x="2894919" y="879986"/>
            <a:ext cx="1231448" cy="1701800"/>
          </a:xfrm>
          <a:prstGeom prst="rect">
            <a:avLst/>
          </a:prstGeom>
          <a:noFill/>
        </p:spPr>
        <p:txBody>
          <a:bodyPr vert="horz" wrap="square" lIns="0" tIns="274320" rIns="0" bIns="0" rtlCol="0" anchor="ctr"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pPr algn="ctr"/>
            <a:r>
              <a:rPr lang="en-US" sz="13600" b="1" dirty="0">
                <a:solidFill>
                  <a:schemeClr val="bg1"/>
                </a:solidFill>
                <a:latin typeface="Segoe Pro Display" panose="020B0502040504020203" pitchFamily="34" charset="0"/>
              </a:rPr>
              <a:t>2</a:t>
            </a:r>
          </a:p>
        </p:txBody>
      </p:sp>
      <p:cxnSp>
        <p:nvCxnSpPr>
          <p:cNvPr id="14" name="Straight Connector 13">
            <a:extLst>
              <a:ext uri="{FF2B5EF4-FFF2-40B4-BE49-F238E27FC236}">
                <a16:creationId xmlns:a16="http://schemas.microsoft.com/office/drawing/2014/main" id="{A1B7B693-53AB-A047-A5AA-074405F2696D}"/>
              </a:ext>
              <a:ext uri="{C183D7F6-B498-43B3-948B-1728B52AA6E4}">
                <adec:decorative xmlns:adec="http://schemas.microsoft.com/office/drawing/2017/decorative" val="1"/>
              </a:ext>
            </a:extLst>
          </p:cNvPr>
          <p:cNvCxnSpPr/>
          <p:nvPr userDrawn="1"/>
        </p:nvCxnSpPr>
        <p:spPr>
          <a:xfrm>
            <a:off x="4356100" y="879986"/>
            <a:ext cx="0" cy="1701800"/>
          </a:xfrm>
          <a:prstGeom prst="line">
            <a:avLst/>
          </a:prstGeom>
          <a:ln w="285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057FC69-9C6B-1344-B9E6-374F20055796}"/>
              </a:ext>
            </a:extLst>
          </p:cNvPr>
          <p:cNvSpPr>
            <a:spLocks noGrp="1"/>
          </p:cNvSpPr>
          <p:nvPr>
            <p:ph type="body" sz="quarter" idx="10"/>
          </p:nvPr>
        </p:nvSpPr>
        <p:spPr>
          <a:xfrm>
            <a:off x="4891314" y="1176888"/>
            <a:ext cx="4855017" cy="1107996"/>
          </a:xfrm>
        </p:spPr>
        <p:txBody>
          <a:bodyPr anchor="ctr" anchorCtr="0"/>
          <a:lstStyle>
            <a:lvl1pPr marL="0" indent="0">
              <a:buNone/>
              <a:defRPr sz="3600">
                <a:solidFill>
                  <a:schemeClr val="bg1"/>
                </a:solidFill>
                <a:latin typeface="+mj-lt"/>
              </a:defRPr>
            </a:lvl1pPr>
          </a:lstStyle>
          <a:p>
            <a:pPr lvl="0"/>
            <a:r>
              <a:rPr lang="en-US"/>
              <a:t>Click to edit Master text styles</a:t>
            </a:r>
          </a:p>
        </p:txBody>
      </p:sp>
      <p:sp>
        <p:nvSpPr>
          <p:cNvPr id="2" name="Rectangle 1">
            <a:extLst>
              <a:ext uri="{FF2B5EF4-FFF2-40B4-BE49-F238E27FC236}">
                <a16:creationId xmlns:a16="http://schemas.microsoft.com/office/drawing/2014/main" id="{182C9030-B8D1-06E8-4555-DF2A2A6C68A4}"/>
              </a:ext>
            </a:extLst>
          </p:cNvPr>
          <p:cNvSpPr/>
          <p:nvPr userDrawn="1"/>
        </p:nvSpPr>
        <p:spPr bwMode="auto">
          <a:xfrm>
            <a:off x="0" y="2581786"/>
            <a:ext cx="12192000" cy="4276215"/>
          </a:xfrm>
          <a:prstGeom prst="rect">
            <a:avLst/>
          </a:prstGeom>
          <a:gradFill>
            <a:gsLst>
              <a:gs pos="0">
                <a:schemeClr val="accent2">
                  <a:alpha val="0"/>
                </a:schemeClr>
              </a:gs>
              <a:gs pos="100000">
                <a:schemeClr val="accent2">
                  <a:alpha val="5044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75DA0E46-F1E5-FF4C-1D51-B955AF2482C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2118167"/>
            <a:ext cx="12192000" cy="4739833"/>
          </a:xfrm>
          <a:prstGeom prst="rect">
            <a:avLst/>
          </a:prstGeom>
        </p:spPr>
      </p:pic>
    </p:spTree>
    <p:extLst>
      <p:ext uri="{BB962C8B-B14F-4D97-AF65-F5344CB8AC3E}">
        <p14:creationId xmlns:p14="http://schemas.microsoft.com/office/powerpoint/2010/main" val="2944034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arge Number Divider 3">
    <p:bg>
      <p:bgPr>
        <a:solidFill>
          <a:schemeClr val="tx2"/>
        </a:solidFill>
        <a:effectLst/>
      </p:bgPr>
    </p:bg>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AF4A3AA5-B60D-B048-943A-6093FA627CE5}"/>
              </a:ext>
            </a:extLst>
          </p:cNvPr>
          <p:cNvSpPr txBox="1">
            <a:spLocks/>
          </p:cNvSpPr>
          <p:nvPr userDrawn="1"/>
        </p:nvSpPr>
        <p:spPr>
          <a:xfrm>
            <a:off x="2894919" y="879986"/>
            <a:ext cx="1231448" cy="1701800"/>
          </a:xfrm>
          <a:prstGeom prst="rect">
            <a:avLst/>
          </a:prstGeom>
          <a:noFill/>
        </p:spPr>
        <p:txBody>
          <a:bodyPr vert="horz" wrap="square" lIns="0" tIns="274320" rIns="0" bIns="0" rtlCol="0" anchor="ctr"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pPr algn="ctr"/>
            <a:r>
              <a:rPr lang="en-US" sz="13600" b="1" dirty="0">
                <a:solidFill>
                  <a:schemeClr val="bg1"/>
                </a:solidFill>
                <a:latin typeface="Segoe Pro Display" panose="020B0502040504020203" pitchFamily="34" charset="0"/>
              </a:rPr>
              <a:t>3</a:t>
            </a:r>
          </a:p>
        </p:txBody>
      </p:sp>
      <p:cxnSp>
        <p:nvCxnSpPr>
          <p:cNvPr id="14" name="Straight Connector 13">
            <a:extLst>
              <a:ext uri="{FF2B5EF4-FFF2-40B4-BE49-F238E27FC236}">
                <a16:creationId xmlns:a16="http://schemas.microsoft.com/office/drawing/2014/main" id="{A1B7B693-53AB-A047-A5AA-074405F2696D}"/>
              </a:ext>
              <a:ext uri="{C183D7F6-B498-43B3-948B-1728B52AA6E4}">
                <adec:decorative xmlns:adec="http://schemas.microsoft.com/office/drawing/2017/decorative" val="1"/>
              </a:ext>
            </a:extLst>
          </p:cNvPr>
          <p:cNvCxnSpPr/>
          <p:nvPr userDrawn="1"/>
        </p:nvCxnSpPr>
        <p:spPr>
          <a:xfrm>
            <a:off x="4356100" y="879986"/>
            <a:ext cx="0" cy="1701800"/>
          </a:xfrm>
          <a:prstGeom prst="line">
            <a:avLst/>
          </a:prstGeom>
          <a:ln w="285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057FC69-9C6B-1344-B9E6-374F20055796}"/>
              </a:ext>
            </a:extLst>
          </p:cNvPr>
          <p:cNvSpPr>
            <a:spLocks noGrp="1"/>
          </p:cNvSpPr>
          <p:nvPr>
            <p:ph type="body" sz="quarter" idx="10"/>
          </p:nvPr>
        </p:nvSpPr>
        <p:spPr>
          <a:xfrm>
            <a:off x="4891314" y="1176888"/>
            <a:ext cx="4855017" cy="1107996"/>
          </a:xfrm>
        </p:spPr>
        <p:txBody>
          <a:bodyPr anchor="ctr" anchorCtr="0"/>
          <a:lstStyle>
            <a:lvl1pPr marL="0" indent="0">
              <a:buNone/>
              <a:defRPr sz="3600">
                <a:solidFill>
                  <a:schemeClr val="bg1"/>
                </a:solidFill>
                <a:latin typeface="+mj-lt"/>
              </a:defRPr>
            </a:lvl1pPr>
          </a:lstStyle>
          <a:p>
            <a:pPr lvl="0"/>
            <a:r>
              <a:rPr lang="en-US"/>
              <a:t>Click to edit Master text styles</a:t>
            </a:r>
          </a:p>
        </p:txBody>
      </p:sp>
      <p:sp>
        <p:nvSpPr>
          <p:cNvPr id="2" name="Rectangle 1">
            <a:extLst>
              <a:ext uri="{FF2B5EF4-FFF2-40B4-BE49-F238E27FC236}">
                <a16:creationId xmlns:a16="http://schemas.microsoft.com/office/drawing/2014/main" id="{6817C1DD-6592-F3BF-6537-277895473B5C}"/>
              </a:ext>
            </a:extLst>
          </p:cNvPr>
          <p:cNvSpPr/>
          <p:nvPr userDrawn="1"/>
        </p:nvSpPr>
        <p:spPr bwMode="auto">
          <a:xfrm>
            <a:off x="0" y="2581786"/>
            <a:ext cx="12192000" cy="4276215"/>
          </a:xfrm>
          <a:prstGeom prst="rect">
            <a:avLst/>
          </a:prstGeom>
          <a:gradFill>
            <a:gsLst>
              <a:gs pos="0">
                <a:schemeClr val="accent2">
                  <a:alpha val="0"/>
                </a:schemeClr>
              </a:gs>
              <a:gs pos="100000">
                <a:schemeClr val="accent2">
                  <a:alpha val="5044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pic>
        <p:nvPicPr>
          <p:cNvPr id="7" name="Picture 6">
            <a:extLst>
              <a:ext uri="{FF2B5EF4-FFF2-40B4-BE49-F238E27FC236}">
                <a16:creationId xmlns:a16="http://schemas.microsoft.com/office/drawing/2014/main" id="{383EEDBE-8D29-CC9F-0FF4-CE0C02ADE47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2118167"/>
            <a:ext cx="12192000" cy="4739833"/>
          </a:xfrm>
          <a:prstGeom prst="rect">
            <a:avLst/>
          </a:prstGeom>
        </p:spPr>
      </p:pic>
    </p:spTree>
    <p:extLst>
      <p:ext uri="{BB962C8B-B14F-4D97-AF65-F5344CB8AC3E}">
        <p14:creationId xmlns:p14="http://schemas.microsoft.com/office/powerpoint/2010/main" val="15187451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arge Number Divider 4">
    <p:bg>
      <p:bgPr>
        <a:solidFill>
          <a:schemeClr val="tx2"/>
        </a:solidFill>
        <a:effectLst/>
      </p:bgPr>
    </p:bg>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AF4A3AA5-B60D-B048-943A-6093FA627CE5}"/>
              </a:ext>
            </a:extLst>
          </p:cNvPr>
          <p:cNvSpPr txBox="1">
            <a:spLocks/>
          </p:cNvSpPr>
          <p:nvPr userDrawn="1"/>
        </p:nvSpPr>
        <p:spPr>
          <a:xfrm>
            <a:off x="2894919" y="879986"/>
            <a:ext cx="1231448" cy="1701800"/>
          </a:xfrm>
          <a:prstGeom prst="rect">
            <a:avLst/>
          </a:prstGeom>
          <a:noFill/>
        </p:spPr>
        <p:txBody>
          <a:bodyPr vert="horz" wrap="square" lIns="0" tIns="274320" rIns="0" bIns="0" rtlCol="0" anchor="ctr"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pPr algn="ctr"/>
            <a:r>
              <a:rPr lang="en-US" sz="13600" b="1" dirty="0">
                <a:solidFill>
                  <a:schemeClr val="bg1"/>
                </a:solidFill>
                <a:latin typeface="Segoe Pro Display" panose="020B0502040504020203" pitchFamily="34" charset="0"/>
              </a:rPr>
              <a:t>4</a:t>
            </a:r>
          </a:p>
        </p:txBody>
      </p:sp>
      <p:cxnSp>
        <p:nvCxnSpPr>
          <p:cNvPr id="14" name="Straight Connector 13">
            <a:extLst>
              <a:ext uri="{FF2B5EF4-FFF2-40B4-BE49-F238E27FC236}">
                <a16:creationId xmlns:a16="http://schemas.microsoft.com/office/drawing/2014/main" id="{A1B7B693-53AB-A047-A5AA-074405F2696D}"/>
              </a:ext>
              <a:ext uri="{C183D7F6-B498-43B3-948B-1728B52AA6E4}">
                <adec:decorative xmlns:adec="http://schemas.microsoft.com/office/drawing/2017/decorative" val="1"/>
              </a:ext>
            </a:extLst>
          </p:cNvPr>
          <p:cNvCxnSpPr/>
          <p:nvPr userDrawn="1"/>
        </p:nvCxnSpPr>
        <p:spPr>
          <a:xfrm>
            <a:off x="4356100" y="879986"/>
            <a:ext cx="0" cy="1701800"/>
          </a:xfrm>
          <a:prstGeom prst="line">
            <a:avLst/>
          </a:prstGeom>
          <a:ln w="285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057FC69-9C6B-1344-B9E6-374F20055796}"/>
              </a:ext>
            </a:extLst>
          </p:cNvPr>
          <p:cNvSpPr>
            <a:spLocks noGrp="1"/>
          </p:cNvSpPr>
          <p:nvPr>
            <p:ph type="body" sz="quarter" idx="10"/>
          </p:nvPr>
        </p:nvSpPr>
        <p:spPr>
          <a:xfrm>
            <a:off x="4891314" y="1176888"/>
            <a:ext cx="4855017" cy="1107996"/>
          </a:xfrm>
        </p:spPr>
        <p:txBody>
          <a:bodyPr anchor="ctr" anchorCtr="0"/>
          <a:lstStyle>
            <a:lvl1pPr marL="0" indent="0">
              <a:buNone/>
              <a:defRPr sz="3600">
                <a:solidFill>
                  <a:schemeClr val="bg1"/>
                </a:solidFill>
                <a:latin typeface="+mj-lt"/>
              </a:defRPr>
            </a:lvl1pPr>
          </a:lstStyle>
          <a:p>
            <a:pPr lvl="0"/>
            <a:r>
              <a:rPr lang="en-US"/>
              <a:t>Click to edit Master text styles</a:t>
            </a:r>
          </a:p>
        </p:txBody>
      </p:sp>
      <p:sp>
        <p:nvSpPr>
          <p:cNvPr id="2" name="Rectangle 1">
            <a:extLst>
              <a:ext uri="{FF2B5EF4-FFF2-40B4-BE49-F238E27FC236}">
                <a16:creationId xmlns:a16="http://schemas.microsoft.com/office/drawing/2014/main" id="{5AB11C00-1FB4-B4B8-AE60-960914931FBE}"/>
              </a:ext>
            </a:extLst>
          </p:cNvPr>
          <p:cNvSpPr/>
          <p:nvPr userDrawn="1"/>
        </p:nvSpPr>
        <p:spPr bwMode="auto">
          <a:xfrm>
            <a:off x="0" y="2581786"/>
            <a:ext cx="12192000" cy="4276215"/>
          </a:xfrm>
          <a:prstGeom prst="rect">
            <a:avLst/>
          </a:prstGeom>
          <a:gradFill>
            <a:gsLst>
              <a:gs pos="0">
                <a:schemeClr val="accent2">
                  <a:alpha val="0"/>
                </a:schemeClr>
              </a:gs>
              <a:gs pos="100000">
                <a:schemeClr val="accent2">
                  <a:alpha val="5044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B88EF6F0-331C-626F-1CC2-88C5DF7E879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2118167"/>
            <a:ext cx="12192000" cy="4739833"/>
          </a:xfrm>
          <a:prstGeom prst="rect">
            <a:avLst/>
          </a:prstGeom>
        </p:spPr>
      </p:pic>
    </p:spTree>
    <p:extLst>
      <p:ext uri="{BB962C8B-B14F-4D97-AF65-F5344CB8AC3E}">
        <p14:creationId xmlns:p14="http://schemas.microsoft.com/office/powerpoint/2010/main" val="21049442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arge Number Divider 5">
    <p:bg>
      <p:bgPr>
        <a:solidFill>
          <a:schemeClr val="tx2"/>
        </a:solidFill>
        <a:effectLst/>
      </p:bgPr>
    </p:bg>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AF4A3AA5-B60D-B048-943A-6093FA627CE5}"/>
              </a:ext>
            </a:extLst>
          </p:cNvPr>
          <p:cNvSpPr txBox="1">
            <a:spLocks/>
          </p:cNvSpPr>
          <p:nvPr userDrawn="1"/>
        </p:nvSpPr>
        <p:spPr>
          <a:xfrm>
            <a:off x="2894919" y="879986"/>
            <a:ext cx="1231448" cy="1701800"/>
          </a:xfrm>
          <a:prstGeom prst="rect">
            <a:avLst/>
          </a:prstGeom>
          <a:noFill/>
        </p:spPr>
        <p:txBody>
          <a:bodyPr vert="horz" wrap="square" lIns="0" tIns="274320" rIns="0" bIns="0" rtlCol="0" anchor="ctr"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pPr algn="ctr"/>
            <a:r>
              <a:rPr lang="en-US" sz="13600" b="1" dirty="0">
                <a:solidFill>
                  <a:schemeClr val="bg1"/>
                </a:solidFill>
                <a:latin typeface="Segoe Pro Display" panose="020B0502040504020203" pitchFamily="34" charset="0"/>
              </a:rPr>
              <a:t>5</a:t>
            </a:r>
          </a:p>
        </p:txBody>
      </p:sp>
      <p:cxnSp>
        <p:nvCxnSpPr>
          <p:cNvPr id="14" name="Straight Connector 13">
            <a:extLst>
              <a:ext uri="{FF2B5EF4-FFF2-40B4-BE49-F238E27FC236}">
                <a16:creationId xmlns:a16="http://schemas.microsoft.com/office/drawing/2014/main" id="{A1B7B693-53AB-A047-A5AA-074405F2696D}"/>
              </a:ext>
              <a:ext uri="{C183D7F6-B498-43B3-948B-1728B52AA6E4}">
                <adec:decorative xmlns:adec="http://schemas.microsoft.com/office/drawing/2017/decorative" val="1"/>
              </a:ext>
            </a:extLst>
          </p:cNvPr>
          <p:cNvCxnSpPr/>
          <p:nvPr userDrawn="1"/>
        </p:nvCxnSpPr>
        <p:spPr>
          <a:xfrm>
            <a:off x="4356100" y="879986"/>
            <a:ext cx="0" cy="1701800"/>
          </a:xfrm>
          <a:prstGeom prst="line">
            <a:avLst/>
          </a:prstGeom>
          <a:ln w="285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057FC69-9C6B-1344-B9E6-374F20055796}"/>
              </a:ext>
            </a:extLst>
          </p:cNvPr>
          <p:cNvSpPr>
            <a:spLocks noGrp="1"/>
          </p:cNvSpPr>
          <p:nvPr>
            <p:ph type="body" sz="quarter" idx="10"/>
          </p:nvPr>
        </p:nvSpPr>
        <p:spPr>
          <a:xfrm>
            <a:off x="4891314" y="1176888"/>
            <a:ext cx="4855017" cy="1107996"/>
          </a:xfrm>
        </p:spPr>
        <p:txBody>
          <a:bodyPr anchor="ctr" anchorCtr="0"/>
          <a:lstStyle>
            <a:lvl1pPr marL="0" indent="0">
              <a:buNone/>
              <a:defRPr sz="3600">
                <a:solidFill>
                  <a:schemeClr val="bg1"/>
                </a:solidFill>
                <a:latin typeface="+mj-lt"/>
              </a:defRPr>
            </a:lvl1pPr>
          </a:lstStyle>
          <a:p>
            <a:pPr lvl="0"/>
            <a:r>
              <a:rPr lang="en-US"/>
              <a:t>Click to edit Master text styles</a:t>
            </a:r>
          </a:p>
        </p:txBody>
      </p:sp>
      <p:sp>
        <p:nvSpPr>
          <p:cNvPr id="2" name="Rectangle 1">
            <a:extLst>
              <a:ext uri="{FF2B5EF4-FFF2-40B4-BE49-F238E27FC236}">
                <a16:creationId xmlns:a16="http://schemas.microsoft.com/office/drawing/2014/main" id="{40DE4BEF-606B-C3D0-5CD6-906A84B66DD1}"/>
              </a:ext>
            </a:extLst>
          </p:cNvPr>
          <p:cNvSpPr/>
          <p:nvPr userDrawn="1"/>
        </p:nvSpPr>
        <p:spPr bwMode="auto">
          <a:xfrm>
            <a:off x="0" y="2581786"/>
            <a:ext cx="12192000" cy="4276215"/>
          </a:xfrm>
          <a:prstGeom prst="rect">
            <a:avLst/>
          </a:prstGeom>
          <a:gradFill>
            <a:gsLst>
              <a:gs pos="0">
                <a:schemeClr val="accent2">
                  <a:alpha val="0"/>
                </a:schemeClr>
              </a:gs>
              <a:gs pos="100000">
                <a:schemeClr val="accent2">
                  <a:alpha val="5044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pic>
        <p:nvPicPr>
          <p:cNvPr id="7" name="Picture 6">
            <a:extLst>
              <a:ext uri="{FF2B5EF4-FFF2-40B4-BE49-F238E27FC236}">
                <a16:creationId xmlns:a16="http://schemas.microsoft.com/office/drawing/2014/main" id="{F90E3C27-A30D-1EB0-838E-2C4F2D36346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2118167"/>
            <a:ext cx="12192000" cy="4739833"/>
          </a:xfrm>
          <a:prstGeom prst="rect">
            <a:avLst/>
          </a:prstGeom>
        </p:spPr>
      </p:pic>
    </p:spTree>
    <p:extLst>
      <p:ext uri="{BB962C8B-B14F-4D97-AF65-F5344CB8AC3E}">
        <p14:creationId xmlns:p14="http://schemas.microsoft.com/office/powerpoint/2010/main" val="9718260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Divider - Dark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bg1"/>
                </a:solidFill>
                <a:latin typeface="+mn-lt"/>
              </a:defRPr>
            </a:lvl1pPr>
          </a:lstStyle>
          <a:p>
            <a:pPr lvl="0"/>
            <a:r>
              <a:rPr lang="en-US"/>
              <a:t>Subtitle</a:t>
            </a:r>
          </a:p>
        </p:txBody>
      </p:sp>
    </p:spTree>
    <p:extLst>
      <p:ext uri="{BB962C8B-B14F-4D97-AF65-F5344CB8AC3E}">
        <p14:creationId xmlns:p14="http://schemas.microsoft.com/office/powerpoint/2010/main" val="38301533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Divider - Ligh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2F01AE-2F3F-BA8B-0860-4899D23318B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255"/>
            <a:ext cx="12192000" cy="6854185"/>
          </a:xfrm>
          <a:prstGeom prst="rect">
            <a:avLst/>
          </a:prstGeom>
        </p:spPr>
      </p:pic>
      <p:sp>
        <p:nvSpPr>
          <p:cNvPr id="2" name="Title 1"/>
          <p:cNvSpPr>
            <a:spLocks noGrp="1"/>
          </p:cNvSpPr>
          <p:nvPr>
            <p:ph type="title" hasCustomPrompt="1"/>
          </p:nvPr>
        </p:nvSpPr>
        <p:spPr>
          <a:xfrm>
            <a:off x="585216" y="3033223"/>
            <a:ext cx="5650827"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5650827"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
        <p:nvSpPr>
          <p:cNvPr id="7" name="Rectangle 6">
            <a:extLst>
              <a:ext uri="{FF2B5EF4-FFF2-40B4-BE49-F238E27FC236}">
                <a16:creationId xmlns:a16="http://schemas.microsoft.com/office/drawing/2014/main" id="{51FF622C-8B51-9DAB-1219-B37B57750E99}"/>
              </a:ext>
            </a:extLst>
          </p:cNvPr>
          <p:cNvSpPr/>
          <p:nvPr userDrawn="1"/>
        </p:nvSpPr>
        <p:spPr bwMode="auto">
          <a:xfrm>
            <a:off x="0" y="3754243"/>
            <a:ext cx="12192000" cy="3103757"/>
          </a:xfrm>
          <a:prstGeom prst="rect">
            <a:avLst/>
          </a:prstGeom>
          <a:gradFill>
            <a:gsLst>
              <a:gs pos="0">
                <a:schemeClr val="accent2">
                  <a:alpha val="0"/>
                </a:schemeClr>
              </a:gs>
              <a:gs pos="100000">
                <a:schemeClr val="accent2">
                  <a:alpha val="2475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4564292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Divider - Dark">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2551C4-A08C-A00E-7DC9-B4DDD6C726C5}"/>
              </a:ext>
            </a:extLst>
          </p:cNvPr>
          <p:cNvSpPr/>
          <p:nvPr userDrawn="1"/>
        </p:nvSpPr>
        <p:spPr bwMode="auto">
          <a:xfrm>
            <a:off x="0" y="3754243"/>
            <a:ext cx="12192000" cy="3103757"/>
          </a:xfrm>
          <a:prstGeom prst="rect">
            <a:avLst/>
          </a:prstGeom>
          <a:gradFill>
            <a:gsLst>
              <a:gs pos="0">
                <a:schemeClr val="accent2">
                  <a:alpha val="0"/>
                </a:schemeClr>
              </a:gs>
              <a:gs pos="100000">
                <a:schemeClr val="accent2">
                  <a:alpha val="5044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1" dirty="0">
              <a:solidFill>
                <a:srgbClr val="FFFFFF"/>
              </a:solidFill>
              <a:ea typeface="Segoe UI" pitchFamily="34" charset="0"/>
              <a:cs typeface="Segoe UI" pitchFamily="34" charset="0"/>
            </a:endParaRPr>
          </a:p>
        </p:txBody>
      </p:sp>
      <p:sp>
        <p:nvSpPr>
          <p:cNvPr id="4" name="Rectangle 3">
            <a:extLst>
              <a:ext uri="{FF2B5EF4-FFF2-40B4-BE49-F238E27FC236}">
                <a16:creationId xmlns:a16="http://schemas.microsoft.com/office/drawing/2014/main" id="{32B57BEF-5B67-5E1A-8B27-5F593B2A4304}"/>
              </a:ext>
            </a:extLst>
          </p:cNvPr>
          <p:cNvSpPr/>
          <p:nvPr userDrawn="1"/>
        </p:nvSpPr>
        <p:spPr bwMode="auto">
          <a:xfrm rot="10800000">
            <a:off x="0" y="-1"/>
            <a:ext cx="12192000" cy="3103757"/>
          </a:xfrm>
          <a:prstGeom prst="rect">
            <a:avLst/>
          </a:prstGeom>
          <a:gradFill>
            <a:gsLst>
              <a:gs pos="0">
                <a:schemeClr val="accent6">
                  <a:alpha val="0"/>
                </a:schemeClr>
              </a:gs>
              <a:gs pos="100000">
                <a:schemeClr val="accent6"/>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1" dirty="0">
              <a:solidFill>
                <a:srgbClr val="FFFFFF"/>
              </a:soli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09EC889E-041D-033F-DC41-316D3DBF84D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73719" y="-2"/>
            <a:ext cx="11718281" cy="6858001"/>
          </a:xfrm>
          <a:prstGeom prst="rect">
            <a:avLst/>
          </a:prstGeom>
        </p:spPr>
      </p:pic>
      <p:sp>
        <p:nvSpPr>
          <p:cNvPr id="2" name="Title 1"/>
          <p:cNvSpPr>
            <a:spLocks noGrp="1"/>
          </p:cNvSpPr>
          <p:nvPr>
            <p:ph type="title" hasCustomPrompt="1"/>
          </p:nvPr>
        </p:nvSpPr>
        <p:spPr>
          <a:xfrm>
            <a:off x="585216" y="3033223"/>
            <a:ext cx="5650827"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5650827"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bg1"/>
                </a:solidFill>
                <a:latin typeface="+mn-lt"/>
              </a:defRPr>
            </a:lvl1pPr>
          </a:lstStyle>
          <a:p>
            <a:pPr lvl="0"/>
            <a:r>
              <a:rPr lang="en-US"/>
              <a:t>Subtitle</a:t>
            </a:r>
          </a:p>
        </p:txBody>
      </p:sp>
    </p:spTree>
    <p:extLst>
      <p:ext uri="{BB962C8B-B14F-4D97-AF65-F5344CB8AC3E}">
        <p14:creationId xmlns:p14="http://schemas.microsoft.com/office/powerpoint/2010/main" val="36634046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2 people looking at a Surface together" title="Microsoft brand photo">
            <a:extLst>
              <a:ext uri="{FF2B5EF4-FFF2-40B4-BE49-F238E27FC236}">
                <a16:creationId xmlns:a16="http://schemas.microsoft.com/office/drawing/2014/main" id="{A654AFA4-A203-B643-A709-354A129AE222}"/>
              </a:ext>
            </a:extLst>
          </p:cNvPr>
          <p:cNvPicPr>
            <a:picLocks noChangeAspect="1"/>
          </p:cNvPicPr>
          <p:nvPr userDrawn="1"/>
        </p:nvPicPr>
        <p:blipFill rotWithShape="1">
          <a:blip r:embed="rId3"/>
          <a:srcRect l="13424" t="9218" r="13357"/>
          <a:stretch/>
        </p:blipFill>
        <p:spPr>
          <a:xfrm>
            <a:off x="6095999" y="0"/>
            <a:ext cx="6096001" cy="6858000"/>
          </a:xfrm>
          <a:prstGeom prst="rect">
            <a:avLst/>
          </a:prstGeom>
        </p:spPr>
      </p:pic>
    </p:spTree>
    <p:extLst>
      <p:ext uri="{BB962C8B-B14F-4D97-AF65-F5344CB8AC3E}">
        <p14:creationId xmlns:p14="http://schemas.microsoft.com/office/powerpoint/2010/main" val="1743004738"/>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Divider 4">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rgbClr val="FFFFFF"/>
                </a:solidFill>
                <a:latin typeface="+mn-lt"/>
              </a:defRPr>
            </a:lvl1pPr>
          </a:lstStyle>
          <a:p>
            <a:pPr lvl="0"/>
            <a:r>
              <a:rPr lang="en-US"/>
              <a:t>Section Name</a:t>
            </a:r>
          </a:p>
        </p:txBody>
      </p:sp>
    </p:spTree>
    <p:extLst>
      <p:ext uri="{BB962C8B-B14F-4D97-AF65-F5344CB8AC3E}">
        <p14:creationId xmlns:p14="http://schemas.microsoft.com/office/powerpoint/2010/main" val="39122778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Section Divider 4">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3766EF-D5DE-F620-7A40-2649C9B9F9BD}"/>
              </a:ext>
            </a:extLst>
          </p:cNvPr>
          <p:cNvSpPr/>
          <p:nvPr userDrawn="1"/>
        </p:nvSpPr>
        <p:spPr bwMode="auto">
          <a:xfrm rot="10800000">
            <a:off x="0" y="-1"/>
            <a:ext cx="12192000" cy="3103757"/>
          </a:xfrm>
          <a:prstGeom prst="rect">
            <a:avLst/>
          </a:prstGeom>
          <a:gradFill>
            <a:gsLst>
              <a:gs pos="0">
                <a:schemeClr val="accent6">
                  <a:alpha val="0"/>
                </a:schemeClr>
              </a:gs>
              <a:gs pos="100000">
                <a:schemeClr val="accent6"/>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1" dirty="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rgbClr val="FFFFFF"/>
                </a:solidFill>
                <a:latin typeface="+mn-lt"/>
              </a:defRPr>
            </a:lvl1pPr>
          </a:lstStyle>
          <a:p>
            <a:pPr lvl="0"/>
            <a:r>
              <a:rPr lang="en-US"/>
              <a:t>Section Name</a:t>
            </a:r>
          </a:p>
        </p:txBody>
      </p:sp>
      <p:sp>
        <p:nvSpPr>
          <p:cNvPr id="3" name="Rectangle 2">
            <a:extLst>
              <a:ext uri="{FF2B5EF4-FFF2-40B4-BE49-F238E27FC236}">
                <a16:creationId xmlns:a16="http://schemas.microsoft.com/office/drawing/2014/main" id="{6B972933-E3F8-C5B6-5028-3228726E9629}"/>
              </a:ext>
            </a:extLst>
          </p:cNvPr>
          <p:cNvSpPr/>
          <p:nvPr userDrawn="1"/>
        </p:nvSpPr>
        <p:spPr bwMode="auto">
          <a:xfrm>
            <a:off x="0" y="2581786"/>
            <a:ext cx="12192000" cy="4276215"/>
          </a:xfrm>
          <a:prstGeom prst="rect">
            <a:avLst/>
          </a:prstGeom>
          <a:gradFill>
            <a:gsLst>
              <a:gs pos="0">
                <a:schemeClr val="accent2">
                  <a:alpha val="0"/>
                </a:schemeClr>
              </a:gs>
              <a:gs pos="100000">
                <a:schemeClr val="accent2">
                  <a:alpha val="5044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AA0ABF06-AF6E-B32A-FACD-83920DA4E4D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2118167"/>
            <a:ext cx="12192000" cy="4739833"/>
          </a:xfrm>
          <a:prstGeom prst="rect">
            <a:avLst/>
          </a:prstGeom>
        </p:spPr>
      </p:pic>
    </p:spTree>
    <p:extLst>
      <p:ext uri="{BB962C8B-B14F-4D97-AF65-F5344CB8AC3E}">
        <p14:creationId xmlns:p14="http://schemas.microsoft.com/office/powerpoint/2010/main" val="13944988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635802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12 Column – Dar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9249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12 Column">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9994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283316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2052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10436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22890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009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E168100-DF77-6D49-BE13-B09BDC4EDD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352618710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1127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284439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888093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83426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377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0557235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72372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238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655003"/>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FEF01A-D6D1-9825-4065-1CAF8A41A749}"/>
              </a:ext>
            </a:extLst>
          </p:cNvPr>
          <p:cNvSpPr/>
          <p:nvPr userDrawn="1"/>
        </p:nvSpPr>
        <p:spPr bwMode="auto">
          <a:xfrm>
            <a:off x="0"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bg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4863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43353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4D5C491-6FB7-DC4F-969D-341100CB57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2835773451"/>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0"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bg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07224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0"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bg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865108"/>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0"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058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A3389EE6-A11A-2854-A0C6-CE20AF1B5856}"/>
              </a:ext>
            </a:extLst>
          </p:cNvPr>
          <p:cNvCxnSpPr/>
          <p:nvPr userDrawn="1"/>
        </p:nvCxnSpPr>
        <p:spPr>
          <a:xfrm>
            <a:off x="581595" y="1208834"/>
            <a:ext cx="11025188" cy="0"/>
          </a:xfrm>
          <a:prstGeom prst="line">
            <a:avLst/>
          </a:prstGeom>
          <a:ln w="3492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9116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9BEC69B0-CCE8-4DEB-C1CA-1C22E84148EE}"/>
              </a:ext>
            </a:extLst>
          </p:cNvPr>
          <p:cNvCxnSpPr/>
          <p:nvPr userDrawn="1"/>
        </p:nvCxnSpPr>
        <p:spPr>
          <a:xfrm>
            <a:off x="581595" y="1208834"/>
            <a:ext cx="11025188" cy="0"/>
          </a:xfrm>
          <a:prstGeom prst="line">
            <a:avLst/>
          </a:prstGeom>
          <a:ln w="3492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51948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9DE56A00-37A0-646B-7CF3-F6A0769E94BD}"/>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2" name="Straight Connector 1">
            <a:extLst>
              <a:ext uri="{FF2B5EF4-FFF2-40B4-BE49-F238E27FC236}">
                <a16:creationId xmlns:a16="http://schemas.microsoft.com/office/drawing/2014/main" id="{00AEF43B-06F4-9B5D-72F1-F5639147B8DD}"/>
              </a:ext>
            </a:extLst>
          </p:cNvPr>
          <p:cNvCxnSpPr/>
          <p:nvPr userDrawn="1"/>
        </p:nvCxnSpPr>
        <p:spPr>
          <a:xfrm>
            <a:off x="581595" y="1208834"/>
            <a:ext cx="11025188" cy="0"/>
          </a:xfrm>
          <a:prstGeom prst="line">
            <a:avLst/>
          </a:prstGeom>
          <a:ln w="3492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8472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48">
          <p15:clr>
            <a:srgbClr val="5ACBF0"/>
          </p15:clr>
        </p15:guide>
        <p15:guide id="5" pos="4024">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8ED3575C-32DF-451C-E7F3-493CF35BA1F6}"/>
              </a:ext>
            </a:extLst>
          </p:cNvPr>
          <p:cNvCxnSpPr/>
          <p:nvPr userDrawn="1"/>
        </p:nvCxnSpPr>
        <p:spPr>
          <a:xfrm>
            <a:off x="581595" y="1208834"/>
            <a:ext cx="11025188" cy="0"/>
          </a:xfrm>
          <a:prstGeom prst="line">
            <a:avLst/>
          </a:prstGeom>
          <a:ln w="3492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5211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18A0D8E8-D3BF-5BCC-6F6E-66874A3A37B2}"/>
              </a:ext>
            </a:extLst>
          </p:cNvPr>
          <p:cNvCxnSpPr/>
          <p:nvPr userDrawn="1"/>
        </p:nvCxnSpPr>
        <p:spPr>
          <a:xfrm>
            <a:off x="581595" y="1208834"/>
            <a:ext cx="11025188" cy="0"/>
          </a:xfrm>
          <a:prstGeom prst="line">
            <a:avLst/>
          </a:prstGeom>
          <a:ln w="3492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16841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773B73A9-84E7-C139-BA4A-12599FF2EEDC}"/>
              </a:ext>
            </a:extLst>
          </p:cNvPr>
          <p:cNvCxnSpPr/>
          <p:nvPr userDrawn="1"/>
        </p:nvCxnSpPr>
        <p:spPr>
          <a:xfrm>
            <a:off x="581595" y="1208834"/>
            <a:ext cx="11025188" cy="0"/>
          </a:xfrm>
          <a:prstGeom prst="line">
            <a:avLst/>
          </a:prstGeom>
          <a:ln w="3492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24028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2" name="Straight Connector 1">
            <a:extLst>
              <a:ext uri="{FF2B5EF4-FFF2-40B4-BE49-F238E27FC236}">
                <a16:creationId xmlns:a16="http://schemas.microsoft.com/office/drawing/2014/main" id="{791EA221-3966-65D1-94D6-DE22734D49D3}"/>
              </a:ext>
            </a:extLst>
          </p:cNvPr>
          <p:cNvCxnSpPr/>
          <p:nvPr userDrawn="1"/>
        </p:nvCxnSpPr>
        <p:spPr>
          <a:xfrm>
            <a:off x="581595" y="1208834"/>
            <a:ext cx="11025188" cy="0"/>
          </a:xfrm>
          <a:prstGeom prst="line">
            <a:avLst/>
          </a:prstGeom>
          <a:ln w="3492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24189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0E81C6D-565E-6A42-A638-34E2D38A68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301839928"/>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AD5E1073-6B3F-E568-F806-3859F3BAC6EF}"/>
              </a:ext>
            </a:extLst>
          </p:cNvPr>
          <p:cNvCxnSpPr/>
          <p:nvPr userDrawn="1"/>
        </p:nvCxnSpPr>
        <p:spPr>
          <a:xfrm>
            <a:off x="581595" y="1208834"/>
            <a:ext cx="11025188" cy="0"/>
          </a:xfrm>
          <a:prstGeom prst="line">
            <a:avLst/>
          </a:prstGeom>
          <a:ln w="3492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1464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41" name="Title 2">
            <a:extLst>
              <a:ext uri="{FF2B5EF4-FFF2-40B4-BE49-F238E27FC236}">
                <a16:creationId xmlns:a16="http://schemas.microsoft.com/office/drawing/2014/main" id="{117F22F1-21A7-CD41-954B-E52F11519839}"/>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2" name="TextBox 41">
            <a:extLst>
              <a:ext uri="{FF2B5EF4-FFF2-40B4-BE49-F238E27FC236}">
                <a16:creationId xmlns:a16="http://schemas.microsoft.com/office/drawing/2014/main" id="{E6A433FB-F02E-FE44-876C-BA751661D69A}"/>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3200" dirty="0">
                <a:solidFill>
                  <a:schemeClr val="tx1"/>
                </a:solidFill>
                <a:latin typeface="+mj-lt"/>
              </a:rPr>
              <a:t>1</a:t>
            </a:r>
          </a:p>
        </p:txBody>
      </p:sp>
      <p:cxnSp>
        <p:nvCxnSpPr>
          <p:cNvPr id="43" name="Straight Connector 42">
            <a:extLst>
              <a:ext uri="{FF2B5EF4-FFF2-40B4-BE49-F238E27FC236}">
                <a16:creationId xmlns:a16="http://schemas.microsoft.com/office/drawing/2014/main" id="{600569F9-A44B-9343-8535-0DDC2B6D85A1}"/>
              </a:ext>
            </a:extLst>
          </p:cNvPr>
          <p:cNvCxnSpPr>
            <a:cxnSpLocks/>
          </p:cNvCxnSpPr>
          <p:nvPr userDrawn="1"/>
        </p:nvCxnSpPr>
        <p:spPr>
          <a:xfrm>
            <a:off x="584200"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Text Placeholder 16">
            <a:extLst>
              <a:ext uri="{FF2B5EF4-FFF2-40B4-BE49-F238E27FC236}">
                <a16:creationId xmlns:a16="http://schemas.microsoft.com/office/drawing/2014/main" id="{66D059E3-9D06-EA43-A137-5AAC440A9199}"/>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5" name="TextBox 44">
            <a:extLst>
              <a:ext uri="{FF2B5EF4-FFF2-40B4-BE49-F238E27FC236}">
                <a16:creationId xmlns:a16="http://schemas.microsoft.com/office/drawing/2014/main" id="{8DC6C054-334A-A54A-B934-F72E3B4486CD}"/>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3200" dirty="0">
                <a:solidFill>
                  <a:schemeClr val="tx1"/>
                </a:solidFill>
                <a:latin typeface="+mj-lt"/>
              </a:rPr>
              <a:t>2</a:t>
            </a:r>
          </a:p>
        </p:txBody>
      </p:sp>
      <p:cxnSp>
        <p:nvCxnSpPr>
          <p:cNvPr id="46" name="Straight Connector 45">
            <a:extLst>
              <a:ext uri="{FF2B5EF4-FFF2-40B4-BE49-F238E27FC236}">
                <a16:creationId xmlns:a16="http://schemas.microsoft.com/office/drawing/2014/main" id="{95E030DC-963C-3140-A4D2-E4D8BF64A293}"/>
              </a:ext>
            </a:extLst>
          </p:cNvPr>
          <p:cNvCxnSpPr>
            <a:cxnSpLocks/>
          </p:cNvCxnSpPr>
          <p:nvPr userDrawn="1"/>
        </p:nvCxnSpPr>
        <p:spPr>
          <a:xfrm>
            <a:off x="2495600"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7" name="Text Placeholder 16">
            <a:extLst>
              <a:ext uri="{FF2B5EF4-FFF2-40B4-BE49-F238E27FC236}">
                <a16:creationId xmlns:a16="http://schemas.microsoft.com/office/drawing/2014/main" id="{0F1BC935-FA6E-E34C-9499-F9B47A743E03}"/>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8" name="TextBox 47">
            <a:extLst>
              <a:ext uri="{FF2B5EF4-FFF2-40B4-BE49-F238E27FC236}">
                <a16:creationId xmlns:a16="http://schemas.microsoft.com/office/drawing/2014/main" id="{9DB0CDF2-4A4A-9845-A842-F117A2308E59}"/>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3200" dirty="0">
                <a:solidFill>
                  <a:schemeClr val="tx1"/>
                </a:solidFill>
                <a:latin typeface="+mj-lt"/>
              </a:rPr>
              <a:t>3</a:t>
            </a:r>
          </a:p>
        </p:txBody>
      </p:sp>
      <p:cxnSp>
        <p:nvCxnSpPr>
          <p:cNvPr id="49" name="Straight Connector 48">
            <a:extLst>
              <a:ext uri="{FF2B5EF4-FFF2-40B4-BE49-F238E27FC236}">
                <a16:creationId xmlns:a16="http://schemas.microsoft.com/office/drawing/2014/main" id="{62DE620F-E1B2-7446-9834-967B505B55C4}"/>
              </a:ext>
            </a:extLst>
          </p:cNvPr>
          <p:cNvCxnSpPr>
            <a:cxnSpLocks/>
          </p:cNvCxnSpPr>
          <p:nvPr userDrawn="1"/>
        </p:nvCxnSpPr>
        <p:spPr>
          <a:xfrm>
            <a:off x="4364037" y="2015240"/>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0" name="Text Placeholder 16">
            <a:extLst>
              <a:ext uri="{FF2B5EF4-FFF2-40B4-BE49-F238E27FC236}">
                <a16:creationId xmlns:a16="http://schemas.microsoft.com/office/drawing/2014/main" id="{E6E2E282-620E-FF4B-9D2A-A4A0ADB855B5}"/>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1" name="TextBox 50">
            <a:extLst>
              <a:ext uri="{FF2B5EF4-FFF2-40B4-BE49-F238E27FC236}">
                <a16:creationId xmlns:a16="http://schemas.microsoft.com/office/drawing/2014/main" id="{17D6CB95-0CE0-1A45-933A-F1720BBF5B27}"/>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3200" dirty="0">
                <a:solidFill>
                  <a:schemeClr val="tx1"/>
                </a:solidFill>
                <a:latin typeface="+mj-lt"/>
              </a:rPr>
              <a:t>4</a:t>
            </a:r>
          </a:p>
        </p:txBody>
      </p:sp>
      <p:cxnSp>
        <p:nvCxnSpPr>
          <p:cNvPr id="52" name="Straight Connector 51">
            <a:extLst>
              <a:ext uri="{FF2B5EF4-FFF2-40B4-BE49-F238E27FC236}">
                <a16:creationId xmlns:a16="http://schemas.microsoft.com/office/drawing/2014/main" id="{66FB59DF-D5E9-BE45-9ED9-3616A9AD90E7}"/>
              </a:ext>
            </a:extLst>
          </p:cNvPr>
          <p:cNvCxnSpPr>
            <a:cxnSpLocks/>
          </p:cNvCxnSpPr>
          <p:nvPr userDrawn="1"/>
        </p:nvCxnSpPr>
        <p:spPr>
          <a:xfrm>
            <a:off x="6240463"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3" name="Text Placeholder 16">
            <a:extLst>
              <a:ext uri="{FF2B5EF4-FFF2-40B4-BE49-F238E27FC236}">
                <a16:creationId xmlns:a16="http://schemas.microsoft.com/office/drawing/2014/main" id="{A7455848-4406-ED45-8F33-118D644B44D4}"/>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4" name="TextBox 53">
            <a:extLst>
              <a:ext uri="{FF2B5EF4-FFF2-40B4-BE49-F238E27FC236}">
                <a16:creationId xmlns:a16="http://schemas.microsoft.com/office/drawing/2014/main" id="{097B02C2-0579-0746-93DC-C91371FCE85A}"/>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3200" dirty="0">
                <a:solidFill>
                  <a:schemeClr val="tx1"/>
                </a:solidFill>
                <a:latin typeface="+mj-lt"/>
              </a:rPr>
              <a:t>5</a:t>
            </a:r>
          </a:p>
        </p:txBody>
      </p:sp>
      <p:cxnSp>
        <p:nvCxnSpPr>
          <p:cNvPr id="55" name="Straight Connector 54">
            <a:extLst>
              <a:ext uri="{FF2B5EF4-FFF2-40B4-BE49-F238E27FC236}">
                <a16:creationId xmlns:a16="http://schemas.microsoft.com/office/drawing/2014/main" id="{482BA80A-BD80-224F-A7F3-7496577AF87F}"/>
              </a:ext>
            </a:extLst>
          </p:cNvPr>
          <p:cNvCxnSpPr>
            <a:cxnSpLocks/>
          </p:cNvCxnSpPr>
          <p:nvPr userDrawn="1"/>
        </p:nvCxnSpPr>
        <p:spPr>
          <a:xfrm>
            <a:off x="8124825"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6" name="Text Placeholder 16">
            <a:extLst>
              <a:ext uri="{FF2B5EF4-FFF2-40B4-BE49-F238E27FC236}">
                <a16:creationId xmlns:a16="http://schemas.microsoft.com/office/drawing/2014/main" id="{33FA4455-7C3A-6649-A474-A39F25CCEC86}"/>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7" name="TextBox 56">
            <a:extLst>
              <a:ext uri="{FF2B5EF4-FFF2-40B4-BE49-F238E27FC236}">
                <a16:creationId xmlns:a16="http://schemas.microsoft.com/office/drawing/2014/main" id="{DA3DC778-517B-9741-A4A0-B39BF317D26F}"/>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3200" dirty="0">
                <a:solidFill>
                  <a:schemeClr val="tx1"/>
                </a:solidFill>
                <a:latin typeface="+mj-lt"/>
              </a:rPr>
              <a:t>6</a:t>
            </a:r>
          </a:p>
        </p:txBody>
      </p:sp>
      <p:cxnSp>
        <p:nvCxnSpPr>
          <p:cNvPr id="58" name="Straight Connector 57">
            <a:extLst>
              <a:ext uri="{FF2B5EF4-FFF2-40B4-BE49-F238E27FC236}">
                <a16:creationId xmlns:a16="http://schemas.microsoft.com/office/drawing/2014/main" id="{0E4E6F94-6F72-7340-B7FA-0C3A58F7D44B}"/>
              </a:ext>
            </a:extLst>
          </p:cNvPr>
          <p:cNvCxnSpPr>
            <a:cxnSpLocks/>
          </p:cNvCxnSpPr>
          <p:nvPr userDrawn="1"/>
        </p:nvCxnSpPr>
        <p:spPr>
          <a:xfrm>
            <a:off x="10013950"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9" name="Text Placeholder 16">
            <a:extLst>
              <a:ext uri="{FF2B5EF4-FFF2-40B4-BE49-F238E27FC236}">
                <a16:creationId xmlns:a16="http://schemas.microsoft.com/office/drawing/2014/main" id="{F34FACE8-5AA9-E34C-9ECC-1A3F0828896C}"/>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60" name="TextBox 59">
            <a:extLst>
              <a:ext uri="{FF2B5EF4-FFF2-40B4-BE49-F238E27FC236}">
                <a16:creationId xmlns:a16="http://schemas.microsoft.com/office/drawing/2014/main" id="{0B56B80A-CB25-9848-8CA0-BCC4046F9C24}"/>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3200" dirty="0">
                <a:solidFill>
                  <a:schemeClr val="tx1"/>
                </a:solidFill>
                <a:latin typeface="+mj-lt"/>
              </a:rPr>
              <a:t>7</a:t>
            </a:r>
          </a:p>
        </p:txBody>
      </p:sp>
      <p:cxnSp>
        <p:nvCxnSpPr>
          <p:cNvPr id="61" name="Straight Connector 60">
            <a:extLst>
              <a:ext uri="{FF2B5EF4-FFF2-40B4-BE49-F238E27FC236}">
                <a16:creationId xmlns:a16="http://schemas.microsoft.com/office/drawing/2014/main" id="{84B54A8F-B25E-BD46-ABE8-A9FC6D385621}"/>
              </a:ext>
            </a:extLst>
          </p:cNvPr>
          <p:cNvCxnSpPr>
            <a:cxnSpLocks/>
          </p:cNvCxnSpPr>
          <p:nvPr userDrawn="1"/>
        </p:nvCxnSpPr>
        <p:spPr>
          <a:xfrm>
            <a:off x="584200"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2" name="Text Placeholder 16">
            <a:extLst>
              <a:ext uri="{FF2B5EF4-FFF2-40B4-BE49-F238E27FC236}">
                <a16:creationId xmlns:a16="http://schemas.microsoft.com/office/drawing/2014/main" id="{55909A18-E6FB-BA42-B5DB-51FB4D850C8B}"/>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63" name="TextBox 62">
            <a:extLst>
              <a:ext uri="{FF2B5EF4-FFF2-40B4-BE49-F238E27FC236}">
                <a16:creationId xmlns:a16="http://schemas.microsoft.com/office/drawing/2014/main" id="{91D9B215-B6C0-BA45-9980-BA46770830DB}"/>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3200" dirty="0">
                <a:solidFill>
                  <a:schemeClr val="tx1"/>
                </a:solidFill>
                <a:latin typeface="+mj-lt"/>
              </a:rPr>
              <a:t>8</a:t>
            </a:r>
          </a:p>
        </p:txBody>
      </p:sp>
      <p:cxnSp>
        <p:nvCxnSpPr>
          <p:cNvPr id="64" name="Straight Connector 63">
            <a:extLst>
              <a:ext uri="{FF2B5EF4-FFF2-40B4-BE49-F238E27FC236}">
                <a16:creationId xmlns:a16="http://schemas.microsoft.com/office/drawing/2014/main" id="{8D2299D7-69ED-E842-AD2C-D6364AD5F491}"/>
              </a:ext>
            </a:extLst>
          </p:cNvPr>
          <p:cNvCxnSpPr>
            <a:cxnSpLocks/>
          </p:cNvCxnSpPr>
          <p:nvPr userDrawn="1"/>
        </p:nvCxnSpPr>
        <p:spPr>
          <a:xfrm>
            <a:off x="2495600"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5" name="Text Placeholder 16">
            <a:extLst>
              <a:ext uri="{FF2B5EF4-FFF2-40B4-BE49-F238E27FC236}">
                <a16:creationId xmlns:a16="http://schemas.microsoft.com/office/drawing/2014/main" id="{79B567FF-ED53-984D-8489-CBCB96C72940}"/>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66" name="TextBox 65">
            <a:extLst>
              <a:ext uri="{FF2B5EF4-FFF2-40B4-BE49-F238E27FC236}">
                <a16:creationId xmlns:a16="http://schemas.microsoft.com/office/drawing/2014/main" id="{4264DC77-7C1B-A140-A735-69DD863827A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3200" dirty="0">
                <a:solidFill>
                  <a:schemeClr val="tx1"/>
                </a:solidFill>
                <a:latin typeface="+mj-lt"/>
              </a:rPr>
              <a:t>9</a:t>
            </a:r>
          </a:p>
        </p:txBody>
      </p:sp>
      <p:cxnSp>
        <p:nvCxnSpPr>
          <p:cNvPr id="67" name="Straight Connector 66">
            <a:extLst>
              <a:ext uri="{FF2B5EF4-FFF2-40B4-BE49-F238E27FC236}">
                <a16:creationId xmlns:a16="http://schemas.microsoft.com/office/drawing/2014/main" id="{576ED2AC-46E9-2A46-A69C-2D95E7ECA7CF}"/>
              </a:ext>
            </a:extLst>
          </p:cNvPr>
          <p:cNvCxnSpPr>
            <a:cxnSpLocks/>
          </p:cNvCxnSpPr>
          <p:nvPr userDrawn="1"/>
        </p:nvCxnSpPr>
        <p:spPr>
          <a:xfrm>
            <a:off x="4364037" y="4362631"/>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8" name="Text Placeholder 16">
            <a:extLst>
              <a:ext uri="{FF2B5EF4-FFF2-40B4-BE49-F238E27FC236}">
                <a16:creationId xmlns:a16="http://schemas.microsoft.com/office/drawing/2014/main" id="{22B9366C-4161-104E-B4DB-B33BB3C34322}"/>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69" name="TextBox 68">
            <a:extLst>
              <a:ext uri="{FF2B5EF4-FFF2-40B4-BE49-F238E27FC236}">
                <a16:creationId xmlns:a16="http://schemas.microsoft.com/office/drawing/2014/main" id="{2CB388EA-3433-3945-9C59-C17B963396BB}"/>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3200" dirty="0">
                <a:solidFill>
                  <a:schemeClr val="tx1"/>
                </a:solidFill>
                <a:latin typeface="+mj-lt"/>
              </a:rPr>
              <a:t>10</a:t>
            </a:r>
          </a:p>
        </p:txBody>
      </p:sp>
      <p:cxnSp>
        <p:nvCxnSpPr>
          <p:cNvPr id="70" name="Straight Connector 69">
            <a:extLst>
              <a:ext uri="{FF2B5EF4-FFF2-40B4-BE49-F238E27FC236}">
                <a16:creationId xmlns:a16="http://schemas.microsoft.com/office/drawing/2014/main" id="{95B4254D-EE72-5141-BC0D-CF22CA796219}"/>
              </a:ext>
            </a:extLst>
          </p:cNvPr>
          <p:cNvCxnSpPr>
            <a:cxnSpLocks/>
          </p:cNvCxnSpPr>
          <p:nvPr userDrawn="1"/>
        </p:nvCxnSpPr>
        <p:spPr>
          <a:xfrm>
            <a:off x="6240463"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1" name="Text Placeholder 16">
            <a:extLst>
              <a:ext uri="{FF2B5EF4-FFF2-40B4-BE49-F238E27FC236}">
                <a16:creationId xmlns:a16="http://schemas.microsoft.com/office/drawing/2014/main" id="{7E4E329D-E3C6-604C-A901-A720AD5BB604}"/>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72" name="TextBox 71">
            <a:extLst>
              <a:ext uri="{FF2B5EF4-FFF2-40B4-BE49-F238E27FC236}">
                <a16:creationId xmlns:a16="http://schemas.microsoft.com/office/drawing/2014/main" id="{401860C8-6529-8241-A458-68EAE3A43418}"/>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3200" dirty="0">
                <a:solidFill>
                  <a:schemeClr val="tx1"/>
                </a:solidFill>
                <a:latin typeface="+mj-lt"/>
              </a:rPr>
              <a:t>11</a:t>
            </a:r>
          </a:p>
        </p:txBody>
      </p:sp>
      <p:cxnSp>
        <p:nvCxnSpPr>
          <p:cNvPr id="73" name="Straight Connector 72">
            <a:extLst>
              <a:ext uri="{FF2B5EF4-FFF2-40B4-BE49-F238E27FC236}">
                <a16:creationId xmlns:a16="http://schemas.microsoft.com/office/drawing/2014/main" id="{2092BB36-5D85-6F48-AC78-9F3E8D0ECBFB}"/>
              </a:ext>
            </a:extLst>
          </p:cNvPr>
          <p:cNvCxnSpPr>
            <a:cxnSpLocks/>
          </p:cNvCxnSpPr>
          <p:nvPr userDrawn="1"/>
        </p:nvCxnSpPr>
        <p:spPr>
          <a:xfrm>
            <a:off x="8124825"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4" name="Text Placeholder 16">
            <a:extLst>
              <a:ext uri="{FF2B5EF4-FFF2-40B4-BE49-F238E27FC236}">
                <a16:creationId xmlns:a16="http://schemas.microsoft.com/office/drawing/2014/main" id="{05D5463B-C01D-F340-BF4C-A70A44249643}"/>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75" name="TextBox 74">
            <a:extLst>
              <a:ext uri="{FF2B5EF4-FFF2-40B4-BE49-F238E27FC236}">
                <a16:creationId xmlns:a16="http://schemas.microsoft.com/office/drawing/2014/main" id="{A1843B7D-A450-6345-81A8-2CD635871BE7}"/>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3200" dirty="0">
                <a:solidFill>
                  <a:schemeClr val="tx1"/>
                </a:solidFill>
                <a:latin typeface="+mj-lt"/>
              </a:rPr>
              <a:t>12</a:t>
            </a:r>
          </a:p>
        </p:txBody>
      </p:sp>
      <p:cxnSp>
        <p:nvCxnSpPr>
          <p:cNvPr id="76" name="Straight Connector 75">
            <a:extLst>
              <a:ext uri="{FF2B5EF4-FFF2-40B4-BE49-F238E27FC236}">
                <a16:creationId xmlns:a16="http://schemas.microsoft.com/office/drawing/2014/main" id="{F9EDE0E9-DA9E-EC4B-8E99-0530747AB5F2}"/>
              </a:ext>
            </a:extLst>
          </p:cNvPr>
          <p:cNvCxnSpPr>
            <a:cxnSpLocks/>
          </p:cNvCxnSpPr>
          <p:nvPr userDrawn="1"/>
        </p:nvCxnSpPr>
        <p:spPr>
          <a:xfrm>
            <a:off x="10013950"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7" name="Text Placeholder 16">
            <a:extLst>
              <a:ext uri="{FF2B5EF4-FFF2-40B4-BE49-F238E27FC236}">
                <a16:creationId xmlns:a16="http://schemas.microsoft.com/office/drawing/2014/main" id="{02C4A2C5-4B4C-5A49-8017-C948512D25C7}"/>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8573112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41" name="Title 2">
            <a:extLst>
              <a:ext uri="{FF2B5EF4-FFF2-40B4-BE49-F238E27FC236}">
                <a16:creationId xmlns:a16="http://schemas.microsoft.com/office/drawing/2014/main" id="{5CF60A88-E9AC-2A4F-81EF-8D6E8C324660}"/>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2" name="TextBox 41">
            <a:extLst>
              <a:ext uri="{FF2B5EF4-FFF2-40B4-BE49-F238E27FC236}">
                <a16:creationId xmlns:a16="http://schemas.microsoft.com/office/drawing/2014/main" id="{FCE89329-465A-1A40-9CE3-ED71E46FA05A}"/>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dirty="0">
                <a:solidFill>
                  <a:schemeClr val="tx1"/>
                </a:solidFill>
                <a:latin typeface="+mj-lt"/>
              </a:rPr>
              <a:t>Jan</a:t>
            </a:r>
          </a:p>
        </p:txBody>
      </p:sp>
      <p:cxnSp>
        <p:nvCxnSpPr>
          <p:cNvPr id="43" name="Straight Connector 42">
            <a:extLst>
              <a:ext uri="{FF2B5EF4-FFF2-40B4-BE49-F238E27FC236}">
                <a16:creationId xmlns:a16="http://schemas.microsoft.com/office/drawing/2014/main" id="{EE98DCD4-BB2D-0746-98FE-4E6D8BC3A38B}"/>
              </a:ext>
            </a:extLst>
          </p:cNvPr>
          <p:cNvCxnSpPr>
            <a:cxnSpLocks/>
          </p:cNvCxnSpPr>
          <p:nvPr userDrawn="1"/>
        </p:nvCxnSpPr>
        <p:spPr>
          <a:xfrm>
            <a:off x="584200"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Text Placeholder 16">
            <a:extLst>
              <a:ext uri="{FF2B5EF4-FFF2-40B4-BE49-F238E27FC236}">
                <a16:creationId xmlns:a16="http://schemas.microsoft.com/office/drawing/2014/main" id="{6D005E0D-D78F-4C45-8698-670A9EF9F003}"/>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5" name="TextBox 44">
            <a:extLst>
              <a:ext uri="{FF2B5EF4-FFF2-40B4-BE49-F238E27FC236}">
                <a16:creationId xmlns:a16="http://schemas.microsoft.com/office/drawing/2014/main" id="{6B1A4C42-70AA-A346-8E6E-3C0DF20629D7}"/>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dirty="0">
                <a:solidFill>
                  <a:schemeClr val="tx1"/>
                </a:solidFill>
                <a:latin typeface="+mj-lt"/>
              </a:rPr>
              <a:t>Feb</a:t>
            </a:r>
          </a:p>
        </p:txBody>
      </p:sp>
      <p:cxnSp>
        <p:nvCxnSpPr>
          <p:cNvPr id="46" name="Straight Connector 45">
            <a:extLst>
              <a:ext uri="{FF2B5EF4-FFF2-40B4-BE49-F238E27FC236}">
                <a16:creationId xmlns:a16="http://schemas.microsoft.com/office/drawing/2014/main" id="{A1B913EB-18A9-6C46-BF9B-1AAEEF79F8BB}"/>
              </a:ext>
            </a:extLst>
          </p:cNvPr>
          <p:cNvCxnSpPr>
            <a:cxnSpLocks/>
          </p:cNvCxnSpPr>
          <p:nvPr userDrawn="1"/>
        </p:nvCxnSpPr>
        <p:spPr>
          <a:xfrm>
            <a:off x="2495600"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7" name="Text Placeholder 16">
            <a:extLst>
              <a:ext uri="{FF2B5EF4-FFF2-40B4-BE49-F238E27FC236}">
                <a16:creationId xmlns:a16="http://schemas.microsoft.com/office/drawing/2014/main" id="{EA7A86FD-BCD8-A849-91BA-78289C8D62D3}"/>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8" name="TextBox 47">
            <a:extLst>
              <a:ext uri="{FF2B5EF4-FFF2-40B4-BE49-F238E27FC236}">
                <a16:creationId xmlns:a16="http://schemas.microsoft.com/office/drawing/2014/main" id="{442D077C-9078-3244-A000-7744CDD6219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dirty="0">
                <a:solidFill>
                  <a:schemeClr val="tx1"/>
                </a:solidFill>
                <a:latin typeface="+mj-lt"/>
              </a:rPr>
              <a:t>Mar</a:t>
            </a:r>
          </a:p>
        </p:txBody>
      </p:sp>
      <p:cxnSp>
        <p:nvCxnSpPr>
          <p:cNvPr id="49" name="Straight Connector 48">
            <a:extLst>
              <a:ext uri="{FF2B5EF4-FFF2-40B4-BE49-F238E27FC236}">
                <a16:creationId xmlns:a16="http://schemas.microsoft.com/office/drawing/2014/main" id="{30C9374E-DC0C-9243-9719-804373C6391C}"/>
              </a:ext>
            </a:extLst>
          </p:cNvPr>
          <p:cNvCxnSpPr>
            <a:cxnSpLocks/>
          </p:cNvCxnSpPr>
          <p:nvPr userDrawn="1"/>
        </p:nvCxnSpPr>
        <p:spPr>
          <a:xfrm>
            <a:off x="4364037" y="2015240"/>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0" name="Text Placeholder 16">
            <a:extLst>
              <a:ext uri="{FF2B5EF4-FFF2-40B4-BE49-F238E27FC236}">
                <a16:creationId xmlns:a16="http://schemas.microsoft.com/office/drawing/2014/main" id="{CA6E74E7-4652-1141-8FBC-12F55256484F}"/>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1" name="TextBox 50">
            <a:extLst>
              <a:ext uri="{FF2B5EF4-FFF2-40B4-BE49-F238E27FC236}">
                <a16:creationId xmlns:a16="http://schemas.microsoft.com/office/drawing/2014/main" id="{1965B1E4-BBF6-D640-9DC7-46B7A6D5F6D1}"/>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dirty="0">
                <a:solidFill>
                  <a:schemeClr val="tx1"/>
                </a:solidFill>
                <a:latin typeface="+mj-lt"/>
              </a:rPr>
              <a:t>Apr</a:t>
            </a:r>
          </a:p>
        </p:txBody>
      </p:sp>
      <p:cxnSp>
        <p:nvCxnSpPr>
          <p:cNvPr id="52" name="Straight Connector 51">
            <a:extLst>
              <a:ext uri="{FF2B5EF4-FFF2-40B4-BE49-F238E27FC236}">
                <a16:creationId xmlns:a16="http://schemas.microsoft.com/office/drawing/2014/main" id="{080A47E5-A760-1243-894D-4AEB2BEFF168}"/>
              </a:ext>
            </a:extLst>
          </p:cNvPr>
          <p:cNvCxnSpPr>
            <a:cxnSpLocks/>
          </p:cNvCxnSpPr>
          <p:nvPr userDrawn="1"/>
        </p:nvCxnSpPr>
        <p:spPr>
          <a:xfrm>
            <a:off x="6240463"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3" name="Text Placeholder 16">
            <a:extLst>
              <a:ext uri="{FF2B5EF4-FFF2-40B4-BE49-F238E27FC236}">
                <a16:creationId xmlns:a16="http://schemas.microsoft.com/office/drawing/2014/main" id="{EB6BF896-089A-8249-8DFF-69C88F862DD8}"/>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4" name="TextBox 53">
            <a:extLst>
              <a:ext uri="{FF2B5EF4-FFF2-40B4-BE49-F238E27FC236}">
                <a16:creationId xmlns:a16="http://schemas.microsoft.com/office/drawing/2014/main" id="{806F2794-00C7-0148-BC3F-E0B36EB4BF63}"/>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dirty="0">
                <a:solidFill>
                  <a:schemeClr val="tx1"/>
                </a:solidFill>
                <a:latin typeface="+mj-lt"/>
              </a:rPr>
              <a:t>May</a:t>
            </a:r>
          </a:p>
        </p:txBody>
      </p:sp>
      <p:cxnSp>
        <p:nvCxnSpPr>
          <p:cNvPr id="55" name="Straight Connector 54">
            <a:extLst>
              <a:ext uri="{FF2B5EF4-FFF2-40B4-BE49-F238E27FC236}">
                <a16:creationId xmlns:a16="http://schemas.microsoft.com/office/drawing/2014/main" id="{AC39DA4E-57B2-C248-B478-9428093283C4}"/>
              </a:ext>
            </a:extLst>
          </p:cNvPr>
          <p:cNvCxnSpPr>
            <a:cxnSpLocks/>
          </p:cNvCxnSpPr>
          <p:nvPr userDrawn="1"/>
        </p:nvCxnSpPr>
        <p:spPr>
          <a:xfrm>
            <a:off x="8124825"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6" name="Text Placeholder 16">
            <a:extLst>
              <a:ext uri="{FF2B5EF4-FFF2-40B4-BE49-F238E27FC236}">
                <a16:creationId xmlns:a16="http://schemas.microsoft.com/office/drawing/2014/main" id="{339FF796-3A9D-074A-9BB9-A3CE1D8F0FC9}"/>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7" name="TextBox 56">
            <a:extLst>
              <a:ext uri="{FF2B5EF4-FFF2-40B4-BE49-F238E27FC236}">
                <a16:creationId xmlns:a16="http://schemas.microsoft.com/office/drawing/2014/main" id="{04B160E3-D165-7948-9B39-D12E40B05B9F}"/>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dirty="0">
                <a:solidFill>
                  <a:schemeClr val="tx1"/>
                </a:solidFill>
                <a:latin typeface="+mj-lt"/>
              </a:rPr>
              <a:t>Jun</a:t>
            </a:r>
          </a:p>
        </p:txBody>
      </p:sp>
      <p:cxnSp>
        <p:nvCxnSpPr>
          <p:cNvPr id="58" name="Straight Connector 57">
            <a:extLst>
              <a:ext uri="{FF2B5EF4-FFF2-40B4-BE49-F238E27FC236}">
                <a16:creationId xmlns:a16="http://schemas.microsoft.com/office/drawing/2014/main" id="{DB598D24-3295-9B4E-9EED-2FD8853D0A57}"/>
              </a:ext>
            </a:extLst>
          </p:cNvPr>
          <p:cNvCxnSpPr>
            <a:cxnSpLocks/>
          </p:cNvCxnSpPr>
          <p:nvPr userDrawn="1"/>
        </p:nvCxnSpPr>
        <p:spPr>
          <a:xfrm>
            <a:off x="10013950"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9" name="Text Placeholder 16">
            <a:extLst>
              <a:ext uri="{FF2B5EF4-FFF2-40B4-BE49-F238E27FC236}">
                <a16:creationId xmlns:a16="http://schemas.microsoft.com/office/drawing/2014/main" id="{416B1D08-3042-5041-8F1C-81C83F0898A3}"/>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60" name="TextBox 59">
            <a:extLst>
              <a:ext uri="{FF2B5EF4-FFF2-40B4-BE49-F238E27FC236}">
                <a16:creationId xmlns:a16="http://schemas.microsoft.com/office/drawing/2014/main" id="{1B4078E3-A6F7-1A47-951A-D158DFDFED5F}"/>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dirty="0">
                <a:solidFill>
                  <a:schemeClr val="tx1"/>
                </a:solidFill>
                <a:latin typeface="+mj-lt"/>
              </a:rPr>
              <a:t>Jul</a:t>
            </a:r>
          </a:p>
        </p:txBody>
      </p:sp>
      <p:cxnSp>
        <p:nvCxnSpPr>
          <p:cNvPr id="61" name="Straight Connector 60">
            <a:extLst>
              <a:ext uri="{FF2B5EF4-FFF2-40B4-BE49-F238E27FC236}">
                <a16:creationId xmlns:a16="http://schemas.microsoft.com/office/drawing/2014/main" id="{30628299-34E3-9442-85EE-F41FD56BC373}"/>
              </a:ext>
            </a:extLst>
          </p:cNvPr>
          <p:cNvCxnSpPr>
            <a:cxnSpLocks/>
          </p:cNvCxnSpPr>
          <p:nvPr userDrawn="1"/>
        </p:nvCxnSpPr>
        <p:spPr>
          <a:xfrm>
            <a:off x="584200"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2" name="Text Placeholder 16">
            <a:extLst>
              <a:ext uri="{FF2B5EF4-FFF2-40B4-BE49-F238E27FC236}">
                <a16:creationId xmlns:a16="http://schemas.microsoft.com/office/drawing/2014/main" id="{E2296476-1CA1-5343-A742-AB41597E01B5}"/>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63" name="TextBox 62">
            <a:extLst>
              <a:ext uri="{FF2B5EF4-FFF2-40B4-BE49-F238E27FC236}">
                <a16:creationId xmlns:a16="http://schemas.microsoft.com/office/drawing/2014/main" id="{10CA38DC-1BCC-7644-98AA-F3BC3CE7ACAF}"/>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dirty="0">
                <a:solidFill>
                  <a:schemeClr val="tx1"/>
                </a:solidFill>
                <a:latin typeface="+mj-lt"/>
              </a:rPr>
              <a:t>Aug</a:t>
            </a:r>
          </a:p>
        </p:txBody>
      </p:sp>
      <p:cxnSp>
        <p:nvCxnSpPr>
          <p:cNvPr id="64" name="Straight Connector 63">
            <a:extLst>
              <a:ext uri="{FF2B5EF4-FFF2-40B4-BE49-F238E27FC236}">
                <a16:creationId xmlns:a16="http://schemas.microsoft.com/office/drawing/2014/main" id="{943BEC0D-F938-A540-9913-E481F7068D47}"/>
              </a:ext>
            </a:extLst>
          </p:cNvPr>
          <p:cNvCxnSpPr>
            <a:cxnSpLocks/>
          </p:cNvCxnSpPr>
          <p:nvPr userDrawn="1"/>
        </p:nvCxnSpPr>
        <p:spPr>
          <a:xfrm>
            <a:off x="2495600"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5" name="Text Placeholder 16">
            <a:extLst>
              <a:ext uri="{FF2B5EF4-FFF2-40B4-BE49-F238E27FC236}">
                <a16:creationId xmlns:a16="http://schemas.microsoft.com/office/drawing/2014/main" id="{E0C32A21-A271-E84D-AC06-E217EAF48A70}"/>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66" name="TextBox 65">
            <a:extLst>
              <a:ext uri="{FF2B5EF4-FFF2-40B4-BE49-F238E27FC236}">
                <a16:creationId xmlns:a16="http://schemas.microsoft.com/office/drawing/2014/main" id="{7EB35D3D-DF0A-9740-8C11-BBBE4BD9D50F}"/>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dirty="0">
                <a:solidFill>
                  <a:schemeClr val="tx1"/>
                </a:solidFill>
                <a:latin typeface="+mj-lt"/>
              </a:rPr>
              <a:t>Sep</a:t>
            </a:r>
          </a:p>
        </p:txBody>
      </p:sp>
      <p:cxnSp>
        <p:nvCxnSpPr>
          <p:cNvPr id="67" name="Straight Connector 66">
            <a:extLst>
              <a:ext uri="{FF2B5EF4-FFF2-40B4-BE49-F238E27FC236}">
                <a16:creationId xmlns:a16="http://schemas.microsoft.com/office/drawing/2014/main" id="{CF6F2CBE-8593-8B4E-8415-EDCFF12B14E4}"/>
              </a:ext>
            </a:extLst>
          </p:cNvPr>
          <p:cNvCxnSpPr>
            <a:cxnSpLocks/>
          </p:cNvCxnSpPr>
          <p:nvPr userDrawn="1"/>
        </p:nvCxnSpPr>
        <p:spPr>
          <a:xfrm>
            <a:off x="4364037" y="4362631"/>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8" name="Text Placeholder 16">
            <a:extLst>
              <a:ext uri="{FF2B5EF4-FFF2-40B4-BE49-F238E27FC236}">
                <a16:creationId xmlns:a16="http://schemas.microsoft.com/office/drawing/2014/main" id="{6F99803B-CD55-794F-9941-14D1BA36947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69" name="TextBox 68">
            <a:extLst>
              <a:ext uri="{FF2B5EF4-FFF2-40B4-BE49-F238E27FC236}">
                <a16:creationId xmlns:a16="http://schemas.microsoft.com/office/drawing/2014/main" id="{C8094125-7591-A446-AAD3-DFC9EDF0D11B}"/>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dirty="0">
                <a:solidFill>
                  <a:schemeClr val="tx1"/>
                </a:solidFill>
                <a:latin typeface="+mj-lt"/>
              </a:rPr>
              <a:t>Oct</a:t>
            </a:r>
          </a:p>
        </p:txBody>
      </p:sp>
      <p:cxnSp>
        <p:nvCxnSpPr>
          <p:cNvPr id="70" name="Straight Connector 69">
            <a:extLst>
              <a:ext uri="{FF2B5EF4-FFF2-40B4-BE49-F238E27FC236}">
                <a16:creationId xmlns:a16="http://schemas.microsoft.com/office/drawing/2014/main" id="{3A734246-0530-3646-8B84-330E12566C4B}"/>
              </a:ext>
            </a:extLst>
          </p:cNvPr>
          <p:cNvCxnSpPr>
            <a:cxnSpLocks/>
          </p:cNvCxnSpPr>
          <p:nvPr userDrawn="1"/>
        </p:nvCxnSpPr>
        <p:spPr>
          <a:xfrm>
            <a:off x="6240463"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1" name="Text Placeholder 16">
            <a:extLst>
              <a:ext uri="{FF2B5EF4-FFF2-40B4-BE49-F238E27FC236}">
                <a16:creationId xmlns:a16="http://schemas.microsoft.com/office/drawing/2014/main" id="{AE65444E-674D-A040-BEA1-92ACFD686255}"/>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72" name="TextBox 71">
            <a:extLst>
              <a:ext uri="{FF2B5EF4-FFF2-40B4-BE49-F238E27FC236}">
                <a16:creationId xmlns:a16="http://schemas.microsoft.com/office/drawing/2014/main" id="{FAEFEE4D-B03F-8146-B3CF-692A00919C2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dirty="0">
                <a:solidFill>
                  <a:schemeClr val="tx1"/>
                </a:solidFill>
                <a:latin typeface="+mj-lt"/>
              </a:rPr>
              <a:t>Nov</a:t>
            </a:r>
          </a:p>
        </p:txBody>
      </p:sp>
      <p:cxnSp>
        <p:nvCxnSpPr>
          <p:cNvPr id="73" name="Straight Connector 72">
            <a:extLst>
              <a:ext uri="{FF2B5EF4-FFF2-40B4-BE49-F238E27FC236}">
                <a16:creationId xmlns:a16="http://schemas.microsoft.com/office/drawing/2014/main" id="{9E1C6DD9-C004-C04C-A5CA-5A10D846C2FC}"/>
              </a:ext>
            </a:extLst>
          </p:cNvPr>
          <p:cNvCxnSpPr>
            <a:cxnSpLocks/>
          </p:cNvCxnSpPr>
          <p:nvPr userDrawn="1"/>
        </p:nvCxnSpPr>
        <p:spPr>
          <a:xfrm>
            <a:off x="8124825"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4" name="Text Placeholder 16">
            <a:extLst>
              <a:ext uri="{FF2B5EF4-FFF2-40B4-BE49-F238E27FC236}">
                <a16:creationId xmlns:a16="http://schemas.microsoft.com/office/drawing/2014/main" id="{7DD5DB71-1F24-474F-9461-B84730E8EE8B}"/>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75" name="TextBox 74">
            <a:extLst>
              <a:ext uri="{FF2B5EF4-FFF2-40B4-BE49-F238E27FC236}">
                <a16:creationId xmlns:a16="http://schemas.microsoft.com/office/drawing/2014/main" id="{2E1951EE-278F-E04C-8927-DA2CB6123B75}"/>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dirty="0">
                <a:solidFill>
                  <a:schemeClr val="tx1"/>
                </a:solidFill>
                <a:latin typeface="+mj-lt"/>
              </a:rPr>
              <a:t>Dec</a:t>
            </a:r>
          </a:p>
        </p:txBody>
      </p:sp>
      <p:cxnSp>
        <p:nvCxnSpPr>
          <p:cNvPr id="76" name="Straight Connector 75">
            <a:extLst>
              <a:ext uri="{FF2B5EF4-FFF2-40B4-BE49-F238E27FC236}">
                <a16:creationId xmlns:a16="http://schemas.microsoft.com/office/drawing/2014/main" id="{C28F8F78-E8CA-8642-8528-6F03A0B84831}"/>
              </a:ext>
            </a:extLst>
          </p:cNvPr>
          <p:cNvCxnSpPr>
            <a:cxnSpLocks/>
          </p:cNvCxnSpPr>
          <p:nvPr userDrawn="1"/>
        </p:nvCxnSpPr>
        <p:spPr>
          <a:xfrm>
            <a:off x="10013950"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7" name="Text Placeholder 16">
            <a:extLst>
              <a:ext uri="{FF2B5EF4-FFF2-40B4-BE49-F238E27FC236}">
                <a16:creationId xmlns:a16="http://schemas.microsoft.com/office/drawing/2014/main" id="{19DD5616-3F9A-C741-833F-7537025DBC00}"/>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847332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dirty="0">
                <a:solidFill>
                  <a:schemeClr val="tx1"/>
                </a:solidFill>
                <a:latin typeface="+mj-lt"/>
              </a:rPr>
              <a:t>Week 1</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dirty="0">
                <a:solidFill>
                  <a:schemeClr val="tx1"/>
                </a:solidFill>
                <a:latin typeface="+mj-lt"/>
              </a:rPr>
              <a:t>Week 2</a:t>
            </a:r>
          </a:p>
        </p:txBody>
      </p: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dirty="0">
                <a:solidFill>
                  <a:schemeClr val="tx1"/>
                </a:solidFill>
                <a:latin typeface="+mj-lt"/>
              </a:rPr>
              <a:t>Week 3</a:t>
            </a:r>
          </a:p>
        </p:txBody>
      </p: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dirty="0">
                <a:solidFill>
                  <a:schemeClr val="tx1"/>
                </a:solidFill>
                <a:latin typeface="+mj-lt"/>
              </a:rPr>
              <a:t>Week 4</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dirty="0">
                <a:solidFill>
                  <a:schemeClr val="tx1"/>
                </a:solidFill>
                <a:latin typeface="+mj-lt"/>
              </a:rPr>
              <a:t>Week 5</a:t>
            </a:r>
          </a:p>
        </p:txBody>
      </p: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dirty="0">
                <a:solidFill>
                  <a:schemeClr val="tx1"/>
                </a:solidFill>
                <a:latin typeface="+mj-lt"/>
              </a:rPr>
              <a:t>Week 6</a:t>
            </a:r>
          </a:p>
        </p:txBody>
      </p: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dirty="0">
                <a:solidFill>
                  <a:schemeClr val="tx1"/>
                </a:solidFill>
                <a:latin typeface="+mj-lt"/>
              </a:rPr>
              <a:t>Week 7</a:t>
            </a:r>
          </a:p>
        </p:txBody>
      </p: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dirty="0">
                <a:solidFill>
                  <a:schemeClr val="tx1"/>
                </a:solidFill>
                <a:latin typeface="+mj-lt"/>
              </a:rPr>
              <a:t>Week 8</a:t>
            </a:r>
          </a:p>
        </p:txBody>
      </p: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dirty="0">
                <a:solidFill>
                  <a:schemeClr val="tx1"/>
                </a:solidFill>
                <a:latin typeface="+mj-lt"/>
              </a:rPr>
              <a:t>Week 9</a:t>
            </a:r>
          </a:p>
        </p:txBody>
      </p: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dirty="0">
                <a:solidFill>
                  <a:schemeClr val="tx1"/>
                </a:solidFill>
                <a:latin typeface="+mj-lt"/>
              </a:rPr>
              <a:t>Week 10</a:t>
            </a:r>
          </a:p>
        </p:txBody>
      </p: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dirty="0">
                <a:solidFill>
                  <a:schemeClr val="tx1"/>
                </a:solidFill>
                <a:latin typeface="+mj-lt"/>
              </a:rPr>
              <a:t>Week 11</a:t>
            </a:r>
          </a:p>
        </p:txBody>
      </p: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dirty="0">
                <a:solidFill>
                  <a:schemeClr val="tx1"/>
                </a:solidFill>
                <a:latin typeface="+mj-lt"/>
              </a:rPr>
              <a:t>Week 12</a:t>
            </a:r>
          </a:p>
        </p:txBody>
      </p: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47686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52013519"/>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Header Line 12 Months – Dark">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en-US"/>
              <a:t>Click to edit Master title style</a:t>
            </a:r>
          </a:p>
        </p:txBody>
      </p: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040623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Header Line 6 Labels – Dark">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flipH="1">
            <a:off x="5661212" y="0"/>
            <a:ext cx="6530788"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tx1"/>
                </a:solidFill>
              </a:defRPr>
            </a:lvl1pPr>
          </a:lstStyle>
          <a:p>
            <a:r>
              <a:rPr lang="en-US"/>
              <a:t>Click to edit Master title style</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861774"/>
          </a:xfrm>
        </p:spPr>
        <p:txBody>
          <a:bodyPr/>
          <a:lstStyle>
            <a:lvl1pPr marL="0" indent="0">
              <a:buNone/>
              <a:defRPr>
                <a:solidFill>
                  <a:schemeClr val="tx1"/>
                </a:solidFill>
              </a:defRPr>
            </a:lvl1pPr>
          </a:lstStyle>
          <a:p>
            <a:pPr lvl="0"/>
            <a:r>
              <a:rPr lang="en-US"/>
              <a:t>Click to edit Master text styles</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37613715"/>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eader Line 6 Label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tx1"/>
                </a:solidFill>
              </a:defRPr>
            </a:lvl1pPr>
          </a:lstStyle>
          <a:p>
            <a:r>
              <a:rPr lang="en-US"/>
              <a:t>Click to edit Master title style</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861774"/>
          </a:xfrm>
        </p:spPr>
        <p:txBody>
          <a:bodyPr/>
          <a:lstStyle>
            <a:lvl1pPr marL="0" indent="0">
              <a:buNone/>
              <a:defRPr>
                <a:solidFill>
                  <a:schemeClr val="tx1"/>
                </a:solidFill>
              </a:defRPr>
            </a:lvl1pPr>
          </a:lstStyle>
          <a:p>
            <a:pPr lvl="0"/>
            <a:r>
              <a:rPr lang="en-US"/>
              <a:t>Click to edit Master text styles</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644466693"/>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a:solidFill>
            <a:schemeClr val="bg2"/>
          </a:solidFill>
        </p:spPr>
        <p:txBody>
          <a:bodyPr tIns="2743200"/>
          <a:lstStyle>
            <a:lvl1pPr marL="0" indent="0" algn="ctr">
              <a:buNone/>
              <a:defRPr b="0"/>
            </a:lvl1pPr>
          </a:lstStyle>
          <a:p>
            <a:r>
              <a:rPr lang="en-US" dirty="0"/>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95954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3">
            <a:extLst>
              <a:ext uri="{FF2B5EF4-FFF2-40B4-BE49-F238E27FC236}">
                <a16:creationId xmlns:a16="http://schemas.microsoft.com/office/drawing/2014/main" id="{3B5F1FA1-C722-1C4D-91A5-E0125C23523A}"/>
              </a:ext>
            </a:extLst>
          </p:cNvPr>
          <p:cNvSpPr>
            <a:spLocks noGrp="1"/>
          </p:cNvSpPr>
          <p:nvPr>
            <p:ph type="pic" sz="quarter" idx="12"/>
          </p:nvPr>
        </p:nvSpPr>
        <p:spPr>
          <a:xfrm>
            <a:off x="5299074" y="0"/>
            <a:ext cx="6892925" cy="6858000"/>
          </a:xfrm>
          <a:solidFill>
            <a:schemeClr val="bg2"/>
          </a:solidFill>
        </p:spPr>
        <p:txBody>
          <a:bodyPr tIns="2743200"/>
          <a:lstStyle>
            <a:lvl1pPr marL="0" indent="0" algn="ctr">
              <a:buNone/>
              <a:defRPr b="0"/>
            </a:lvl1pPr>
          </a:lstStyle>
          <a:p>
            <a:r>
              <a:rPr lang="en-US" dirty="0"/>
              <a:t>Click icon to add picture</a:t>
            </a:r>
          </a:p>
        </p:txBody>
      </p:sp>
    </p:spTree>
    <p:extLst>
      <p:ext uri="{BB962C8B-B14F-4D97-AF65-F5344CB8AC3E}">
        <p14:creationId xmlns:p14="http://schemas.microsoft.com/office/powerpoint/2010/main" val="9356185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descr="Woman smiling" title="Microsoft brand photo">
            <a:extLst>
              <a:ext uri="{FF2B5EF4-FFF2-40B4-BE49-F238E27FC236}">
                <a16:creationId xmlns:a16="http://schemas.microsoft.com/office/drawing/2014/main" id="{F57B6832-EA30-FC42-9BA0-A810E979C131}"/>
              </a:ext>
            </a:extLst>
          </p:cNvPr>
          <p:cNvPicPr>
            <a:picLocks noChangeAspect="1"/>
          </p:cNvPicPr>
          <p:nvPr userDrawn="1"/>
        </p:nvPicPr>
        <p:blipFill rotWithShape="1">
          <a:blip r:embed="rId2"/>
          <a:srcRect l="63609" t="12736" r="6725" b="25180"/>
          <a:stretch/>
        </p:blipFill>
        <p:spPr>
          <a:xfrm>
            <a:off x="-1" y="0"/>
            <a:ext cx="6092191" cy="6858000"/>
          </a:xfrm>
          <a:prstGeom prst="rect">
            <a:avLst/>
          </a:prstGeom>
        </p:spPr>
      </p:pic>
      <p:cxnSp>
        <p:nvCxnSpPr>
          <p:cNvPr id="8" name="Straight Connector 7">
            <a:extLst>
              <a:ext uri="{FF2B5EF4-FFF2-40B4-BE49-F238E27FC236}">
                <a16:creationId xmlns:a16="http://schemas.microsoft.com/office/drawing/2014/main" id="{F75E879A-78D1-5949-AD84-8E85408E4FD3}"/>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6851F9A-52DE-044A-9FE4-5D1E87EF743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334591538"/>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 slide 1b – Dark">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tx1"/>
                </a:solidFill>
              </a:defRPr>
            </a:lvl1pPr>
          </a:lstStyle>
          <a:p>
            <a:r>
              <a:rPr lang="en-US"/>
              <a:t>Add quote text here Add quote text here Add quote text here Add quote text here Add quote text here</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accent3"/>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Tree>
    <p:extLst>
      <p:ext uri="{BB962C8B-B14F-4D97-AF65-F5344CB8AC3E}">
        <p14:creationId xmlns:p14="http://schemas.microsoft.com/office/powerpoint/2010/main" val="20468015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 slide 1b">
    <p:bg>
      <p:bgPr>
        <a:solidFill>
          <a:schemeClr val="tx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bg1"/>
                </a:solidFill>
              </a:defRPr>
            </a:lvl1pPr>
          </a:lstStyle>
          <a:p>
            <a:r>
              <a:rPr lang="en-US"/>
              <a:t>Add quote text here Add quote text here Add quote text here Add quote text here Add quote text here</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bg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bg1"/>
                </a:solidFill>
                <a:latin typeface="+mn-lt"/>
              </a:defRPr>
            </a:lvl1pPr>
          </a:lstStyle>
          <a:p>
            <a:pPr lvl="0"/>
            <a:r>
              <a:rPr lang="en-US"/>
              <a:t>Job title or another attribute</a:t>
            </a:r>
          </a:p>
        </p:txBody>
      </p:sp>
    </p:spTree>
    <p:extLst>
      <p:ext uri="{BB962C8B-B14F-4D97-AF65-F5344CB8AC3E}">
        <p14:creationId xmlns:p14="http://schemas.microsoft.com/office/powerpoint/2010/main" val="9104188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 slide – Dark">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5B3D10-3853-D37E-E969-BB31CB0F4929}"/>
              </a:ext>
            </a:extLst>
          </p:cNvPr>
          <p:cNvSpPr/>
          <p:nvPr userDrawn="1"/>
        </p:nvSpPr>
        <p:spPr bwMode="auto">
          <a:xfrm>
            <a:off x="0" y="3754243"/>
            <a:ext cx="7816131" cy="3103757"/>
          </a:xfrm>
          <a:prstGeom prst="rect">
            <a:avLst/>
          </a:prstGeom>
          <a:gradFill>
            <a:gsLst>
              <a:gs pos="0">
                <a:schemeClr val="accent2">
                  <a:alpha val="0"/>
                </a:schemeClr>
              </a:gs>
              <a:gs pos="100000">
                <a:schemeClr val="accent2">
                  <a:alpha val="5044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pic>
        <p:nvPicPr>
          <p:cNvPr id="5" name="Picture 4">
            <a:extLst>
              <a:ext uri="{FF2B5EF4-FFF2-40B4-BE49-F238E27FC236}">
                <a16:creationId xmlns:a16="http://schemas.microsoft.com/office/drawing/2014/main" id="{E3B4ED7B-A2E4-9733-0AFA-66C60425C57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100"/>
          <a:stretch/>
        </p:blipFill>
        <p:spPr>
          <a:xfrm>
            <a:off x="1" y="1757023"/>
            <a:ext cx="7816132" cy="5100977"/>
          </a:xfrm>
          <a:prstGeom prst="rect">
            <a:avLst/>
          </a:prstGeom>
        </p:spPr>
      </p:pic>
      <p:sp>
        <p:nvSpPr>
          <p:cNvPr id="2" name="Rectangle 1">
            <a:extLst>
              <a:ext uri="{FF2B5EF4-FFF2-40B4-BE49-F238E27FC236}">
                <a16:creationId xmlns:a16="http://schemas.microsoft.com/office/drawing/2014/main" id="{987D4CBC-DC41-42F7-B903-D634597579F9}"/>
              </a:ext>
            </a:extLst>
          </p:cNvPr>
          <p:cNvSpPr/>
          <p:nvPr userDrawn="1"/>
        </p:nvSpPr>
        <p:spPr bwMode="auto">
          <a:xfrm flipH="1">
            <a:off x="7816132" y="0"/>
            <a:ext cx="4375868"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658940"/>
            <a:ext cx="3478213" cy="276999"/>
          </a:xfrm>
        </p:spPr>
        <p:txBody>
          <a:bodyPr/>
          <a:lstStyle>
            <a:lvl1pPr marL="0" indent="0" algn="l">
              <a:spcBef>
                <a:spcPts val="0"/>
              </a:spcBef>
              <a:buNone/>
              <a:defRPr sz="1800">
                <a:solidFill>
                  <a:schemeClr val="bg1"/>
                </a:solidFill>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956519"/>
            <a:ext cx="3478213" cy="215444"/>
          </a:xfrm>
        </p:spPr>
        <p:txBody>
          <a:bodyPr/>
          <a:lstStyle>
            <a:lvl1pPr marL="0" indent="0" algn="l">
              <a:spcBef>
                <a:spcPts val="0"/>
              </a:spcBef>
              <a:buNone/>
              <a:defRPr sz="1400">
                <a:solidFill>
                  <a:schemeClr val="accent3"/>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588263" y="585788"/>
            <a:ext cx="6372225" cy="3922204"/>
          </a:xfrm>
        </p:spPr>
        <p:txBody>
          <a:bodyPr anchor="t" anchorCtr="0">
            <a:normAutofit/>
          </a:bodyPr>
          <a:lstStyle>
            <a:lvl1pPr>
              <a:defRPr sz="3600">
                <a:solidFill>
                  <a:schemeClr val="tx1"/>
                </a:solidFill>
              </a:defRPr>
            </a:lvl1pPr>
          </a:lstStyle>
          <a:p>
            <a:r>
              <a:rPr lang="en-US"/>
              <a:t>Add quote text here</a:t>
            </a:r>
          </a:p>
        </p:txBody>
      </p:sp>
    </p:spTree>
    <p:extLst>
      <p:ext uri="{BB962C8B-B14F-4D97-AF65-F5344CB8AC3E}">
        <p14:creationId xmlns:p14="http://schemas.microsoft.com/office/powerpoint/2010/main" val="3712422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 slide with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CCC5A-3102-7258-92BD-630511E6918E}"/>
              </a:ext>
            </a:extLst>
          </p:cNvPr>
          <p:cNvSpPr/>
          <p:nvPr userDrawn="1"/>
        </p:nvSpPr>
        <p:spPr bwMode="auto">
          <a:xfrm>
            <a:off x="0" y="0"/>
            <a:ext cx="7816132"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588263" y="585788"/>
            <a:ext cx="6372225" cy="2843212"/>
          </a:xfrm>
        </p:spPr>
        <p:txBody>
          <a:bodyPr anchor="t">
            <a:normAutofit/>
          </a:bodyPr>
          <a:lstStyle>
            <a:lvl1pPr>
              <a:defRPr sz="3600">
                <a:solidFill>
                  <a:schemeClr val="bg1"/>
                </a:solidFill>
              </a:defRPr>
            </a:lvl1pPr>
          </a:lstStyle>
          <a:p>
            <a:r>
              <a:rPr lang="en-US"/>
              <a:t>Add quote text here</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588263" y="3779493"/>
            <a:ext cx="6372225" cy="276999"/>
          </a:xfrm>
        </p:spPr>
        <p:txBody>
          <a:bodyPr/>
          <a:lstStyle>
            <a:lvl1pPr marL="0" indent="0" algn="l">
              <a:spcBef>
                <a:spcPts val="0"/>
              </a:spcBef>
              <a:buNone/>
              <a:defRPr sz="1800">
                <a:solidFill>
                  <a:schemeClr val="bg1"/>
                </a:solidFill>
                <a:latin typeface="+mj-lt"/>
              </a:defRPr>
            </a:lvl1pPr>
          </a:lstStyle>
          <a:p>
            <a:pPr lvl="0"/>
            <a:r>
              <a:rPr lang="en-US"/>
              <a:t>Name attribute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588263" y="4077072"/>
            <a:ext cx="6372225" cy="215444"/>
          </a:xfrm>
        </p:spPr>
        <p:txBody>
          <a:bodyPr/>
          <a:lstStyle>
            <a:lvl1pPr marL="0" indent="0" algn="l">
              <a:spcBef>
                <a:spcPts val="0"/>
              </a:spcBef>
              <a:buNone/>
              <a:defRPr sz="1400">
                <a:solidFill>
                  <a:schemeClr val="accent3"/>
                </a:solidFill>
                <a:latin typeface="+mn-lt"/>
              </a:defRPr>
            </a:lvl1pPr>
          </a:lstStyle>
          <a:p>
            <a:pPr lvl="0"/>
            <a:r>
              <a:rPr lang="en-US"/>
              <a:t>Job title or another attribute</a:t>
            </a:r>
          </a:p>
        </p:txBody>
      </p:sp>
      <p:sp>
        <p:nvSpPr>
          <p:cNvPr id="8" name="Picture Placeholder 3">
            <a:extLst>
              <a:ext uri="{FF2B5EF4-FFF2-40B4-BE49-F238E27FC236}">
                <a16:creationId xmlns:a16="http://schemas.microsoft.com/office/drawing/2014/main" id="{F3F63E99-3624-3445-BDC1-25193A972EF1}"/>
              </a:ext>
            </a:extLst>
          </p:cNvPr>
          <p:cNvSpPr>
            <a:spLocks noGrp="1"/>
          </p:cNvSpPr>
          <p:nvPr>
            <p:ph type="pic" sz="quarter" idx="12"/>
          </p:nvPr>
        </p:nvSpPr>
        <p:spPr>
          <a:xfrm>
            <a:off x="7835900" y="0"/>
            <a:ext cx="4356100" cy="6858000"/>
          </a:xfrm>
          <a:solidFill>
            <a:schemeClr val="bg2"/>
          </a:solidFill>
        </p:spPr>
        <p:txBody>
          <a:bodyPr tIns="2743200"/>
          <a:lstStyle>
            <a:lvl1pPr marL="0" indent="0" algn="ctr">
              <a:buNone/>
              <a:defRPr b="0"/>
            </a:lvl1pPr>
          </a:lstStyle>
          <a:p>
            <a:r>
              <a:rPr lang="en-US" dirty="0"/>
              <a:t>Click icon to add picture</a:t>
            </a:r>
          </a:p>
        </p:txBody>
      </p:sp>
    </p:spTree>
    <p:extLst>
      <p:ext uri="{BB962C8B-B14F-4D97-AF65-F5344CB8AC3E}">
        <p14:creationId xmlns:p14="http://schemas.microsoft.com/office/powerpoint/2010/main" val="210229737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317880666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113769149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7114989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23683829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eft Title 3 Column Right – Dark">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1"/>
                </a:solidFill>
              </a:defRPr>
            </a:lvl1pPr>
          </a:lstStyle>
          <a:p>
            <a:r>
              <a:rPr lang="en-US"/>
              <a:t>Title</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tx1"/>
                </a:solidFill>
                <a:latin typeface="+mj-lt"/>
              </a:defRPr>
            </a:lvl1pPr>
          </a:lstStyle>
          <a:p>
            <a:pPr lvl="0"/>
            <a:r>
              <a:rPr lang="en-US"/>
              <a:t>1</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solidFill>
                  <a:schemeClr val="tx1"/>
                </a:solidFill>
              </a:defRPr>
            </a:lvl1pPr>
          </a:lstStyle>
          <a:p>
            <a:pPr lvl="0"/>
            <a:r>
              <a:rPr lang="en-US"/>
              <a:t>Click to edit Master text styles</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tx1"/>
                </a:solidFill>
                <a:latin typeface="+mj-lt"/>
              </a:defRPr>
            </a:lvl1pPr>
          </a:lstStyle>
          <a:p>
            <a:pPr lvl="0"/>
            <a:r>
              <a:rPr lang="en-US"/>
              <a:t>2</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solidFill>
                  <a:schemeClr val="tx1"/>
                </a:solidFill>
              </a:defRPr>
            </a:lvl1pPr>
          </a:lstStyle>
          <a:p>
            <a:pPr lvl="0"/>
            <a:r>
              <a:rPr lang="en-US"/>
              <a:t>Click to edit Master text styles</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tx1"/>
                </a:solidFill>
                <a:latin typeface="+mj-lt"/>
              </a:defRPr>
            </a:lvl1pPr>
          </a:lstStyle>
          <a:p>
            <a:pPr lvl="0"/>
            <a:r>
              <a:rPr lang="en-US"/>
              <a:t>3</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solidFill>
                  <a:schemeClr val="tx1"/>
                </a:solidFill>
              </a:defRPr>
            </a:lvl1pPr>
          </a:lstStyle>
          <a:p>
            <a:pPr lvl="0"/>
            <a:r>
              <a:rPr lang="en-US"/>
              <a:t>Click to edit Master text styles</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tx1"/>
                </a:solidFill>
                <a:latin typeface="+mj-lt"/>
              </a:defRPr>
            </a:lvl1pPr>
          </a:lstStyle>
          <a:p>
            <a:pPr lvl="0"/>
            <a:r>
              <a:rPr lang="en-US"/>
              <a:t>4</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tx1"/>
                </a:solidFill>
                <a:latin typeface="+mj-lt"/>
              </a:defRPr>
            </a:lvl1pPr>
          </a:lstStyle>
          <a:p>
            <a:pPr lvl="0"/>
            <a:r>
              <a:rPr lang="en-US"/>
              <a:t>5</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tx1"/>
                </a:solidFill>
                <a:latin typeface="+mj-lt"/>
              </a:defRPr>
            </a:lvl1pPr>
          </a:lstStyle>
          <a:p>
            <a:pPr lvl="0"/>
            <a:r>
              <a:rPr lang="en-US"/>
              <a:t>6</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Tree>
    <p:extLst>
      <p:ext uri="{BB962C8B-B14F-4D97-AF65-F5344CB8AC3E}">
        <p14:creationId xmlns:p14="http://schemas.microsoft.com/office/powerpoint/2010/main" val="9173027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bg1"/>
                </a:solidFill>
              </a:defRPr>
            </a:lvl1pPr>
          </a:lstStyle>
          <a:p>
            <a:r>
              <a:rPr lang="en-US"/>
              <a:t>Title</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bg1"/>
                </a:solidFill>
              </a:defRPr>
            </a:lvl1pPr>
            <a:lvl2pPr marL="228600" indent="0">
              <a:buNone/>
              <a:defRPr sz="1400">
                <a:solidFill>
                  <a:schemeClr val="bg1"/>
                </a:solidFill>
              </a:defRPr>
            </a:lvl2pPr>
            <a:lvl3pPr marL="457200" indent="0">
              <a:buNone/>
              <a:defRPr sz="1400">
                <a:solidFill>
                  <a:schemeClr val="bg1"/>
                </a:solidFill>
              </a:defRPr>
            </a:lvl3pPr>
            <a:lvl4pPr marL="661988" indent="0">
              <a:buNone/>
              <a:defRPr sz="1400">
                <a:solidFill>
                  <a:schemeClr val="bg1"/>
                </a:solidFill>
              </a:defRPr>
            </a:lvl4pPr>
            <a:lvl5pPr marL="855663"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bg1"/>
                </a:solidFill>
                <a:latin typeface="+mj-lt"/>
              </a:defRPr>
            </a:lvl1pPr>
          </a:lstStyle>
          <a:p>
            <a:pPr lvl="0"/>
            <a:r>
              <a:rPr lang="en-US"/>
              <a:t>1</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bg1"/>
                </a:solidFill>
                <a:latin typeface="+mj-lt"/>
              </a:defRPr>
            </a:lvl1pPr>
          </a:lstStyle>
          <a:p>
            <a:pPr lvl="0"/>
            <a:r>
              <a:rPr lang="en-US"/>
              <a:t>2</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bg1"/>
                </a:solidFill>
                <a:latin typeface="+mj-lt"/>
              </a:defRPr>
            </a:lvl1pPr>
          </a:lstStyle>
          <a:p>
            <a:pPr lvl="0"/>
            <a:r>
              <a:rPr lang="en-US"/>
              <a:t>3</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bg1"/>
                </a:solidFill>
                <a:latin typeface="+mj-lt"/>
              </a:defRPr>
            </a:lvl1pPr>
          </a:lstStyle>
          <a:p>
            <a:pPr lvl="0"/>
            <a:r>
              <a:rPr lang="en-US"/>
              <a:t>4</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bg1"/>
                </a:solidFill>
                <a:latin typeface="+mj-lt"/>
              </a:defRPr>
            </a:lvl1pPr>
          </a:lstStyle>
          <a:p>
            <a:pPr lvl="0"/>
            <a:r>
              <a:rPr lang="en-US"/>
              <a:t>5</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bg1"/>
                </a:solidFill>
                <a:latin typeface="+mj-lt"/>
              </a:defRPr>
            </a:lvl1pPr>
          </a:lstStyle>
          <a:p>
            <a:pPr lvl="0"/>
            <a:r>
              <a:rPr lang="en-US"/>
              <a:t>6</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5933321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DFF6095-76C5-1D4F-940C-D0DA06882888}"/>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Man looking at his computer" title="Microsoft brand photo">
            <a:extLst>
              <a:ext uri="{FF2B5EF4-FFF2-40B4-BE49-F238E27FC236}">
                <a16:creationId xmlns:a16="http://schemas.microsoft.com/office/drawing/2014/main" id="{9B2874BB-0B37-8846-826B-138175D835CF}"/>
              </a:ext>
            </a:extLst>
          </p:cNvPr>
          <p:cNvPicPr>
            <a:picLocks noChangeAspect="1"/>
          </p:cNvPicPr>
          <p:nvPr userDrawn="1"/>
        </p:nvPicPr>
        <p:blipFill rotWithShape="1">
          <a:blip r:embed="rId2"/>
          <a:srcRect l="65420" t="21050" r="945" b="22155"/>
          <a:stretch/>
        </p:blipFill>
        <p:spPr>
          <a:xfrm>
            <a:off x="-1" y="0"/>
            <a:ext cx="6092191" cy="6858000"/>
          </a:xfrm>
          <a:prstGeom prst="rect">
            <a:avLst/>
          </a:prstGeom>
        </p:spPr>
      </p:pic>
      <p:sp>
        <p:nvSpPr>
          <p:cNvPr id="6" name="Rectangle 5">
            <a:extLst>
              <a:ext uri="{FF2B5EF4-FFF2-40B4-BE49-F238E27FC236}">
                <a16:creationId xmlns:a16="http://schemas.microsoft.com/office/drawing/2014/main" id="{849953B4-BE79-2D4D-A526-CED89F13113F}"/>
              </a:ext>
            </a:extLst>
          </p:cNvPr>
          <p:cNvSpPr>
            <a:spLocks/>
          </p:cNvSpPr>
          <p:nvPr userDrawn="1"/>
        </p:nvSpPr>
        <p:spPr bwMode="auto">
          <a:xfrm rot="16200000">
            <a:off x="-1170340" y="-399865"/>
            <a:ext cx="8425246" cy="6099813"/>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dirty="0">
              <a:gradFill>
                <a:gsLst>
                  <a:gs pos="0">
                    <a:srgbClr val="FFFFFF"/>
                  </a:gs>
                  <a:gs pos="100000">
                    <a:srgbClr val="FFFFFF"/>
                  </a:gs>
                </a:gsLst>
                <a:lin ang="5400000" scaled="0"/>
              </a:gradFill>
              <a:latin typeface="Segoe UI Semilight" panose="020B0402040204020203" pitchFamily="34" charset="0"/>
              <a:ea typeface="Segoe UI" pitchFamily="34" charset="0"/>
              <a:cs typeface="Segoe UI" pitchFamily="34" charset="0"/>
            </a:endParaRPr>
          </a:p>
        </p:txBody>
      </p:sp>
      <p:pic>
        <p:nvPicPr>
          <p:cNvPr id="7" name="Picture 6">
            <a:extLst>
              <a:ext uri="{FF2B5EF4-FFF2-40B4-BE49-F238E27FC236}">
                <a16:creationId xmlns:a16="http://schemas.microsoft.com/office/drawing/2014/main" id="{0E3AD38E-8B2F-7B4B-A84B-88DC3FAC35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447192843"/>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genda Ligh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C284FE-C4D0-DD2B-A720-4B27B6534113}"/>
              </a:ext>
            </a:extLst>
          </p:cNvPr>
          <p:cNvSpPr/>
          <p:nvPr userDrawn="1"/>
        </p:nvSpPr>
        <p:spPr bwMode="auto">
          <a:xfrm>
            <a:off x="0" y="2303361"/>
            <a:ext cx="4373217" cy="4554639"/>
          </a:xfrm>
          <a:prstGeom prst="rect">
            <a:avLst/>
          </a:prstGeom>
          <a:gradFill>
            <a:gsLst>
              <a:gs pos="0">
                <a:schemeClr val="accent2">
                  <a:alpha val="0"/>
                </a:schemeClr>
              </a:gs>
              <a:gs pos="100000">
                <a:schemeClr val="accent2">
                  <a:alpha val="5044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pic>
        <p:nvPicPr>
          <p:cNvPr id="5" name="Picture 4">
            <a:extLst>
              <a:ext uri="{FF2B5EF4-FFF2-40B4-BE49-F238E27FC236}">
                <a16:creationId xmlns:a16="http://schemas.microsoft.com/office/drawing/2014/main" id="{BD01B0E8-6E25-6FCC-38BB-43A48C66E4D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171462"/>
            <a:ext cx="4394200" cy="3686537"/>
          </a:xfrm>
          <a:prstGeom prst="rect">
            <a:avLst/>
          </a:prstGeom>
        </p:spPr>
      </p:pic>
      <p:sp>
        <p:nvSpPr>
          <p:cNvPr id="4" name="Rectangle 3">
            <a:extLst>
              <a:ext uri="{FF2B5EF4-FFF2-40B4-BE49-F238E27FC236}">
                <a16:creationId xmlns:a16="http://schemas.microsoft.com/office/drawing/2014/main" id="{D2C84F27-63CD-3AB4-E6C7-2BE88FBF1778}"/>
              </a:ext>
            </a:extLst>
          </p:cNvPr>
          <p:cNvSpPr/>
          <p:nvPr userDrawn="1"/>
        </p:nvSpPr>
        <p:spPr bwMode="auto">
          <a:xfrm flipH="1">
            <a:off x="4373217" y="0"/>
            <a:ext cx="7818783"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lnSpc>
                <a:spcPct val="90000"/>
              </a:lnSpc>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7"/>
            <a:ext cx="6667500" cy="952067"/>
          </a:xfrm>
        </p:spPr>
        <p:txBody>
          <a:bodyPr anchor="t">
            <a:noAutofit/>
          </a:bodyPr>
          <a:lstStyle>
            <a:lvl1pPr marL="0" indent="0">
              <a:spcAft>
                <a:spcPts val="600"/>
              </a:spcAft>
              <a:buFont typeface="Wingdings" panose="05000000000000000000" pitchFamily="2" charset="2"/>
              <a:buNone/>
              <a:defRPr sz="1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62218721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Agenda Dark">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138A31-C97F-85C1-1A25-CB050A2672B5}"/>
              </a:ext>
            </a:extLst>
          </p:cNvPr>
          <p:cNvSpPr/>
          <p:nvPr userDrawn="1"/>
        </p:nvSpPr>
        <p:spPr bwMode="auto">
          <a:xfrm>
            <a:off x="0" y="0"/>
            <a:ext cx="4373217"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C1A165DD-B905-BBE0-6745-3E892B789684}"/>
              </a:ext>
            </a:extLst>
          </p:cNvPr>
          <p:cNvSpPr/>
          <p:nvPr userDrawn="1"/>
        </p:nvSpPr>
        <p:spPr bwMode="auto">
          <a:xfrm rot="10800000">
            <a:off x="-1" y="-2"/>
            <a:ext cx="4373217" cy="1537856"/>
          </a:xfrm>
          <a:prstGeom prst="rect">
            <a:avLst/>
          </a:prstGeom>
          <a:gradFill>
            <a:gsLst>
              <a:gs pos="0">
                <a:schemeClr val="accent6">
                  <a:alpha val="0"/>
                </a:schemeClr>
              </a:gs>
              <a:gs pos="100000">
                <a:schemeClr val="accent6"/>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1"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lnSpc>
                <a:spcPct val="90000"/>
              </a:lnSpc>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7"/>
            <a:ext cx="6667500" cy="952067"/>
          </a:xfrm>
        </p:spPr>
        <p:txBody>
          <a:bodyPr anchor="t">
            <a:noAutofit/>
          </a:bodyPr>
          <a:lstStyle>
            <a:lvl1pPr marL="0" indent="0">
              <a:spcAft>
                <a:spcPts val="600"/>
              </a:spcAft>
              <a:buFont typeface="Wingdings" panose="05000000000000000000" pitchFamily="2" charset="2"/>
              <a:buNone/>
              <a:defRPr sz="1600">
                <a:solidFill>
                  <a:schemeClr val="tx1"/>
                </a:solidFill>
              </a:defRPr>
            </a:lvl1pPr>
          </a:lstStyle>
          <a:p>
            <a:pPr lvl="0"/>
            <a:r>
              <a:rPr lang="en-US"/>
              <a:t>Click to edit Master text styles</a:t>
            </a:r>
          </a:p>
        </p:txBody>
      </p:sp>
      <p:sp>
        <p:nvSpPr>
          <p:cNvPr id="4" name="Rectangle 3">
            <a:extLst>
              <a:ext uri="{FF2B5EF4-FFF2-40B4-BE49-F238E27FC236}">
                <a16:creationId xmlns:a16="http://schemas.microsoft.com/office/drawing/2014/main" id="{B91EFD4F-C3D5-ED65-D24A-EBD68206294A}"/>
              </a:ext>
            </a:extLst>
          </p:cNvPr>
          <p:cNvSpPr/>
          <p:nvPr userDrawn="1"/>
        </p:nvSpPr>
        <p:spPr bwMode="auto">
          <a:xfrm>
            <a:off x="0" y="1537855"/>
            <a:ext cx="4373217" cy="5320146"/>
          </a:xfrm>
          <a:prstGeom prst="rect">
            <a:avLst/>
          </a:prstGeom>
          <a:gradFill>
            <a:gsLst>
              <a:gs pos="0">
                <a:schemeClr val="accent2">
                  <a:alpha val="0"/>
                </a:schemeClr>
              </a:gs>
              <a:gs pos="100000">
                <a:schemeClr val="accent2">
                  <a:alpha val="5044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pic>
        <p:nvPicPr>
          <p:cNvPr id="7" name="Picture 6">
            <a:extLst>
              <a:ext uri="{FF2B5EF4-FFF2-40B4-BE49-F238E27FC236}">
                <a16:creationId xmlns:a16="http://schemas.microsoft.com/office/drawing/2014/main" id="{B32417AC-4E6B-6795-8C4D-C6C1F4BFF31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3183212"/>
            <a:ext cx="4380195" cy="3674787"/>
          </a:xfrm>
          <a:prstGeom prst="rect">
            <a:avLst/>
          </a:prstGeom>
        </p:spPr>
      </p:pic>
    </p:spTree>
    <p:extLst>
      <p:ext uri="{BB962C8B-B14F-4D97-AF65-F5344CB8AC3E}">
        <p14:creationId xmlns:p14="http://schemas.microsoft.com/office/powerpoint/2010/main" val="9009208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text side by side al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F2FEA9-CD50-CF6F-2A7C-E1EFEB4C8CAB}"/>
              </a:ext>
            </a:extLst>
          </p:cNvPr>
          <p:cNvSpPr/>
          <p:nvPr userDrawn="1"/>
        </p:nvSpPr>
        <p:spPr bwMode="auto">
          <a:xfrm>
            <a:off x="0" y="2303361"/>
            <a:ext cx="4373217" cy="4554639"/>
          </a:xfrm>
          <a:prstGeom prst="rect">
            <a:avLst/>
          </a:prstGeom>
          <a:gradFill>
            <a:gsLst>
              <a:gs pos="0">
                <a:schemeClr val="accent2">
                  <a:alpha val="0"/>
                </a:schemeClr>
              </a:gs>
              <a:gs pos="100000">
                <a:schemeClr val="accent2">
                  <a:alpha val="5044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pic>
        <p:nvPicPr>
          <p:cNvPr id="4" name="Picture 3">
            <a:extLst>
              <a:ext uri="{FF2B5EF4-FFF2-40B4-BE49-F238E27FC236}">
                <a16:creationId xmlns:a16="http://schemas.microsoft.com/office/drawing/2014/main" id="{9A56BB46-6331-9B13-7F08-E8BA806AE58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3183212"/>
            <a:ext cx="4380195" cy="3674787"/>
          </a:xfrm>
          <a:prstGeom prst="rect">
            <a:avLst/>
          </a:prstGeom>
        </p:spPr>
      </p:pic>
      <p:sp>
        <p:nvSpPr>
          <p:cNvPr id="7" name="Rectangle 6">
            <a:extLst>
              <a:ext uri="{FF2B5EF4-FFF2-40B4-BE49-F238E27FC236}">
                <a16:creationId xmlns:a16="http://schemas.microsoft.com/office/drawing/2014/main" id="{E4199A0E-5BF5-2296-1F65-12E2AD837E72}"/>
              </a:ext>
            </a:extLst>
          </p:cNvPr>
          <p:cNvSpPr/>
          <p:nvPr userDrawn="1"/>
        </p:nvSpPr>
        <p:spPr bwMode="auto">
          <a:xfrm flipH="1">
            <a:off x="4373217" y="0"/>
            <a:ext cx="7818783"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lnSpc>
                <a:spcPct val="95000"/>
              </a:lnSpc>
              <a:spcAft>
                <a:spcPts val="600"/>
              </a:spcAft>
              <a:buFont typeface="Wingdings" panose="05000000000000000000" pitchFamily="2" charset="2"/>
              <a:buChar char=""/>
              <a:defRPr>
                <a:solidFill>
                  <a:schemeClr val="bg1"/>
                </a:solidFill>
              </a:defRPr>
            </a:lvl1pPr>
          </a:lstStyle>
          <a:p>
            <a:pPr lvl="0"/>
            <a:r>
              <a:rPr lang="en-US"/>
              <a:t>Click to edit Master text styles</a:t>
            </a:r>
          </a:p>
        </p:txBody>
      </p:sp>
      <p:sp>
        <p:nvSpPr>
          <p:cNvPr id="6" name="Title 1">
            <a:extLst>
              <a:ext uri="{FF2B5EF4-FFF2-40B4-BE49-F238E27FC236}">
                <a16:creationId xmlns:a16="http://schemas.microsoft.com/office/drawing/2014/main" id="{5D630A1D-71CA-17C2-CAA3-31B5C5840311}"/>
              </a:ext>
            </a:extLst>
          </p:cNvPr>
          <p:cNvSpPr>
            <a:spLocks noGrp="1"/>
          </p:cNvSpPr>
          <p:nvPr>
            <p:ph type="title" hasCustomPrompt="1"/>
          </p:nvPr>
        </p:nvSpPr>
        <p:spPr>
          <a:xfrm>
            <a:off x="588263" y="585788"/>
            <a:ext cx="3182027" cy="3118624"/>
          </a:xfrm>
        </p:spPr>
        <p:txBody>
          <a:bodyPr anchor="t">
            <a:noAutofit/>
          </a:bodyPr>
          <a:lstStyle>
            <a:lvl1pPr>
              <a:lnSpc>
                <a:spcPct val="90000"/>
              </a:lnSpc>
              <a:defRPr>
                <a:solidFill>
                  <a:schemeClr val="tx1"/>
                </a:solidFill>
              </a:defRPr>
            </a:lvl1pPr>
          </a:lstStyle>
          <a:p>
            <a:r>
              <a:rPr lang="en-US"/>
              <a:t>Title</a:t>
            </a:r>
          </a:p>
        </p:txBody>
      </p:sp>
    </p:spTree>
    <p:extLst>
      <p:ext uri="{BB962C8B-B14F-4D97-AF65-F5344CB8AC3E}">
        <p14:creationId xmlns:p14="http://schemas.microsoft.com/office/powerpoint/2010/main" val="4029239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lnSpc>
                <a:spcPct val="95000"/>
              </a:lnSpc>
              <a:defRPr>
                <a:solidFill>
                  <a:schemeClr val="bg1"/>
                </a:solidFill>
              </a:defRPr>
            </a:lvl1pPr>
          </a:lstStyle>
          <a:p>
            <a:r>
              <a:rPr lang="en-US"/>
              <a:t>Title</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074645"/>
            <a:ext cx="2605087" cy="1323439"/>
          </a:xfrm>
        </p:spPr>
        <p:txBody>
          <a:bodyPr/>
          <a:lstStyle>
            <a:lvl1pPr marL="0" indent="0">
              <a:buNone/>
              <a:defRPr sz="1400">
                <a:latin typeface="+mj-lt"/>
              </a:defRPr>
            </a:lvl1pPr>
            <a:lvl2pPr marL="9525" indent="0">
              <a:buNone/>
              <a:tabLst/>
              <a:defRPr sz="1200">
                <a:solidFill>
                  <a:schemeClr val="accent4"/>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3" name="Text Placeholder 12">
            <a:extLst>
              <a:ext uri="{FF2B5EF4-FFF2-40B4-BE49-F238E27FC236}">
                <a16:creationId xmlns:a16="http://schemas.microsoft.com/office/drawing/2014/main" id="{E43F8C1D-B07B-D8F8-DACB-E51E1BB20217}"/>
              </a:ext>
            </a:extLst>
          </p:cNvPr>
          <p:cNvSpPr>
            <a:spLocks noGrp="1"/>
          </p:cNvSpPr>
          <p:nvPr>
            <p:ph type="body" sz="quarter" idx="18" hasCustomPrompt="1"/>
          </p:nvPr>
        </p:nvSpPr>
        <p:spPr>
          <a:xfrm>
            <a:off x="8688387" y="1074646"/>
            <a:ext cx="2605087" cy="1323439"/>
          </a:xfrm>
        </p:spPr>
        <p:txBody>
          <a:bodyPr/>
          <a:lstStyle>
            <a:lvl1pPr marL="0" indent="0">
              <a:buNone/>
              <a:defRPr sz="1400">
                <a:latin typeface="+mj-lt"/>
              </a:defRPr>
            </a:lvl1pPr>
            <a:lvl2pPr marL="9525" indent="0">
              <a:buNone/>
              <a:tabLst/>
              <a:defRPr sz="1200">
                <a:solidFill>
                  <a:schemeClr val="accent4"/>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5" name="Text Placeholder 12">
            <a:extLst>
              <a:ext uri="{FF2B5EF4-FFF2-40B4-BE49-F238E27FC236}">
                <a16:creationId xmlns:a16="http://schemas.microsoft.com/office/drawing/2014/main" id="{C4EF5F46-81E0-1C4C-5BC3-24ED7587F1E6}"/>
              </a:ext>
            </a:extLst>
          </p:cNvPr>
          <p:cNvSpPr>
            <a:spLocks noGrp="1"/>
          </p:cNvSpPr>
          <p:nvPr>
            <p:ph type="body" sz="quarter" idx="19" hasCustomPrompt="1"/>
          </p:nvPr>
        </p:nvSpPr>
        <p:spPr>
          <a:xfrm>
            <a:off x="8688387" y="2806888"/>
            <a:ext cx="2605087" cy="1323439"/>
          </a:xfrm>
        </p:spPr>
        <p:txBody>
          <a:bodyPr/>
          <a:lstStyle>
            <a:lvl1pPr marL="0" indent="0">
              <a:buNone/>
              <a:defRPr sz="1400">
                <a:latin typeface="+mj-lt"/>
              </a:defRPr>
            </a:lvl1pPr>
            <a:lvl2pPr marL="9525" indent="0">
              <a:buNone/>
              <a:tabLst/>
              <a:defRPr sz="1200">
                <a:solidFill>
                  <a:schemeClr val="accent4"/>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6" name="Text Placeholder 12">
            <a:extLst>
              <a:ext uri="{FF2B5EF4-FFF2-40B4-BE49-F238E27FC236}">
                <a16:creationId xmlns:a16="http://schemas.microsoft.com/office/drawing/2014/main" id="{6932E178-3C61-079B-00B7-FB65E75D072C}"/>
              </a:ext>
            </a:extLst>
          </p:cNvPr>
          <p:cNvSpPr>
            <a:spLocks noGrp="1"/>
          </p:cNvSpPr>
          <p:nvPr>
            <p:ph type="body" sz="quarter" idx="20" hasCustomPrompt="1"/>
          </p:nvPr>
        </p:nvSpPr>
        <p:spPr>
          <a:xfrm>
            <a:off x="8688387" y="4539130"/>
            <a:ext cx="2605087" cy="1323439"/>
          </a:xfrm>
        </p:spPr>
        <p:txBody>
          <a:bodyPr/>
          <a:lstStyle>
            <a:lvl1pPr marL="0" indent="0">
              <a:buNone/>
              <a:defRPr sz="1400">
                <a:latin typeface="+mj-lt"/>
              </a:defRPr>
            </a:lvl1pPr>
            <a:lvl2pPr marL="9525" indent="0">
              <a:buNone/>
              <a:tabLst/>
              <a:defRPr sz="1200">
                <a:solidFill>
                  <a:schemeClr val="accent4"/>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7" name="Text Placeholder 12">
            <a:extLst>
              <a:ext uri="{FF2B5EF4-FFF2-40B4-BE49-F238E27FC236}">
                <a16:creationId xmlns:a16="http://schemas.microsoft.com/office/drawing/2014/main" id="{BEF45636-6839-1A93-5E46-CE2478FFFC01}"/>
              </a:ext>
            </a:extLst>
          </p:cNvPr>
          <p:cNvSpPr>
            <a:spLocks noGrp="1"/>
          </p:cNvSpPr>
          <p:nvPr>
            <p:ph type="body" sz="quarter" idx="21" hasCustomPrompt="1"/>
          </p:nvPr>
        </p:nvSpPr>
        <p:spPr>
          <a:xfrm>
            <a:off x="4941887" y="2806888"/>
            <a:ext cx="2605087" cy="1323439"/>
          </a:xfrm>
        </p:spPr>
        <p:txBody>
          <a:bodyPr/>
          <a:lstStyle>
            <a:lvl1pPr marL="0" indent="0">
              <a:buNone/>
              <a:defRPr sz="1400">
                <a:latin typeface="+mj-lt"/>
              </a:defRPr>
            </a:lvl1pPr>
            <a:lvl2pPr marL="9525" indent="0">
              <a:buNone/>
              <a:tabLst/>
              <a:defRPr sz="1200">
                <a:solidFill>
                  <a:schemeClr val="accent4"/>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8" name="Text Placeholder 12">
            <a:extLst>
              <a:ext uri="{FF2B5EF4-FFF2-40B4-BE49-F238E27FC236}">
                <a16:creationId xmlns:a16="http://schemas.microsoft.com/office/drawing/2014/main" id="{7FD7AE76-4F83-43D4-BF57-97F392EDAE57}"/>
              </a:ext>
            </a:extLst>
          </p:cNvPr>
          <p:cNvSpPr>
            <a:spLocks noGrp="1"/>
          </p:cNvSpPr>
          <p:nvPr>
            <p:ph type="body" sz="quarter" idx="22" hasCustomPrompt="1"/>
          </p:nvPr>
        </p:nvSpPr>
        <p:spPr>
          <a:xfrm>
            <a:off x="4941887" y="4539130"/>
            <a:ext cx="2605087" cy="1323439"/>
          </a:xfrm>
        </p:spPr>
        <p:txBody>
          <a:bodyPr/>
          <a:lstStyle>
            <a:lvl1pPr marL="0" indent="0">
              <a:buNone/>
              <a:defRPr sz="1400">
                <a:latin typeface="+mj-lt"/>
              </a:defRPr>
            </a:lvl1pPr>
            <a:lvl2pPr marL="9525" indent="0">
              <a:buNone/>
              <a:tabLst/>
              <a:defRPr sz="1200">
                <a:solidFill>
                  <a:schemeClr val="accent4"/>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27896348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lnSpc>
                <a:spcPct val="95000"/>
              </a:lnSpc>
              <a:defRPr>
                <a:solidFill>
                  <a:schemeClr val="bg1"/>
                </a:solidFill>
              </a:defRPr>
            </a:lvl1pPr>
          </a:lstStyle>
          <a:p>
            <a:r>
              <a:rPr lang="en-US"/>
              <a:t>Resources</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4"/>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4"/>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4"/>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4"/>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4"/>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4"/>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32164468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Tree>
    <p:extLst>
      <p:ext uri="{BB962C8B-B14F-4D97-AF65-F5344CB8AC3E}">
        <p14:creationId xmlns:p14="http://schemas.microsoft.com/office/powerpoint/2010/main" val="99377336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941253616"/>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text side by side 4 – Dark">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7034617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bg1"/>
                </a:solidFill>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48574412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text side by side 5 – Dark">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tx1"/>
                </a:solidFill>
              </a:defRPr>
            </a:lvl1pPr>
          </a:lstStyle>
          <a:p>
            <a:r>
              <a:rPr lang="en-US"/>
              <a:t>Title</a:t>
            </a:r>
          </a:p>
        </p:txBody>
      </p:sp>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9209790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descr="Woman holding Surface and smiling" title="Microsoft brand photo">
            <a:extLst>
              <a:ext uri="{FF2B5EF4-FFF2-40B4-BE49-F238E27FC236}">
                <a16:creationId xmlns:a16="http://schemas.microsoft.com/office/drawing/2014/main" id="{8CAF0B22-4A2D-674A-AFE6-95F04A5ACA7A}"/>
              </a:ext>
            </a:extLst>
          </p:cNvPr>
          <p:cNvPicPr>
            <a:picLocks noChangeAspect="1"/>
          </p:cNvPicPr>
          <p:nvPr userDrawn="1"/>
        </p:nvPicPr>
        <p:blipFill rotWithShape="1">
          <a:blip r:embed="rId2"/>
          <a:srcRect l="47943" r="6952" b="9754"/>
          <a:stretch/>
        </p:blipFill>
        <p:spPr>
          <a:xfrm>
            <a:off x="-1" y="0"/>
            <a:ext cx="6092191" cy="6858000"/>
          </a:xfrm>
          <a:prstGeom prst="rect">
            <a:avLst/>
          </a:prstGeom>
        </p:spPr>
      </p:pic>
      <p:cxnSp>
        <p:nvCxnSpPr>
          <p:cNvPr id="5" name="Straight Connector 4">
            <a:extLst>
              <a:ext uri="{FF2B5EF4-FFF2-40B4-BE49-F238E27FC236}">
                <a16:creationId xmlns:a16="http://schemas.microsoft.com/office/drawing/2014/main" id="{2E0ED70E-8537-624F-824B-EB19BCD41BA0}"/>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B77C387-5A29-894B-88D8-BD918AC91A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479359300"/>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bg1"/>
                </a:solidFill>
              </a:defRPr>
            </a:lvl1pPr>
          </a:lstStyle>
          <a:p>
            <a:r>
              <a:rPr lang="en-US"/>
              <a:t>Title</a:t>
            </a:r>
          </a:p>
        </p:txBody>
      </p:sp>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919902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0" y="0"/>
            <a:ext cx="5959474"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bg1"/>
                </a:solidFill>
              </a:defRPr>
            </a:lvl1pPr>
          </a:lstStyle>
          <a:p>
            <a:r>
              <a:rPr lang="en-US"/>
              <a:t>Project Name</a:t>
            </a:r>
          </a:p>
        </p:txBody>
      </p: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tx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lnSpc>
                <a:spcPct val="95000"/>
              </a:lnSpc>
              <a:buNone/>
              <a:defRPr sz="1400">
                <a:solidFill>
                  <a:schemeClr val="tx1"/>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br>
              <a:rPr lang="en-US"/>
            </a:br>
            <a:r>
              <a:rPr lang="en-US"/>
              <a:t>Value</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lnSpc>
                <a:spcPct val="95000"/>
              </a:lnSpc>
              <a:buNone/>
              <a:defRPr sz="1400">
                <a:solidFill>
                  <a:schemeClr val="tx1"/>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br>
              <a:rPr lang="en-US"/>
            </a:br>
            <a:r>
              <a:rPr lang="en-US"/>
              <a:t>Value</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lnSpc>
                <a:spcPct val="95000"/>
              </a:lnSpc>
              <a:buNone/>
              <a:defRPr sz="1400">
                <a:solidFill>
                  <a:schemeClr val="tx1"/>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br>
              <a:rPr lang="en-US"/>
            </a:br>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5"/>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5"/>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cxnSp>
        <p:nvCxnSpPr>
          <p:cNvPr id="16" name="Straight Connector 15">
            <a:extLst>
              <a:ext uri="{FF2B5EF4-FFF2-40B4-BE49-F238E27FC236}">
                <a16:creationId xmlns:a16="http://schemas.microsoft.com/office/drawing/2014/main" id="{B7A7DFC0-119B-698F-27D3-04F4C09CAE73}"/>
              </a:ext>
            </a:extLst>
          </p:cNvPr>
          <p:cNvCxnSpPr>
            <a:cxnSpLocks/>
          </p:cNvCxnSpPr>
          <p:nvPr userDrawn="1"/>
        </p:nvCxnSpPr>
        <p:spPr>
          <a:xfrm>
            <a:off x="6240463" y="1994453"/>
            <a:ext cx="5366320" cy="10633"/>
          </a:xfrm>
          <a:prstGeom prst="line">
            <a:avLst/>
          </a:prstGeom>
          <a:ln w="3492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347367"/>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am Slide side by side">
    <p:bg>
      <p:bgRef idx="1001">
        <a:schemeClr val="bg1"/>
      </p:bgRef>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F8E8B51-23DA-EA9B-4627-FB3A2056EFD7}"/>
              </a:ext>
            </a:extLst>
          </p:cNvPr>
          <p:cNvSpPr/>
          <p:nvPr userDrawn="1"/>
        </p:nvSpPr>
        <p:spPr bwMode="auto">
          <a:xfrm flipH="1">
            <a:off x="4373215" y="0"/>
            <a:ext cx="7818784"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8" name="Title 1">
            <a:extLst>
              <a:ext uri="{FF2B5EF4-FFF2-40B4-BE49-F238E27FC236}">
                <a16:creationId xmlns:a16="http://schemas.microsoft.com/office/drawing/2014/main" id="{4CF85ADC-E653-ACB7-EB0A-86CF570813C1}"/>
              </a:ext>
            </a:extLst>
          </p:cNvPr>
          <p:cNvSpPr>
            <a:spLocks noGrp="1"/>
          </p:cNvSpPr>
          <p:nvPr>
            <p:ph type="title" hasCustomPrompt="1"/>
          </p:nvPr>
        </p:nvSpPr>
        <p:spPr>
          <a:xfrm>
            <a:off x="588264" y="585788"/>
            <a:ext cx="2824862" cy="850900"/>
          </a:xfrm>
        </p:spPr>
        <p:txBody>
          <a:bodyPr anchor="t">
            <a:noAutofit/>
          </a:bodyPr>
          <a:lstStyle>
            <a:lvl1pPr>
              <a:defRPr>
                <a:solidFill>
                  <a:schemeClr val="tx1"/>
                </a:solidFill>
              </a:defRPr>
            </a:lvl1pPr>
          </a:lstStyle>
          <a:p>
            <a:r>
              <a:rPr lang="en-US"/>
              <a:t>Hello</a:t>
            </a:r>
          </a:p>
        </p:txBody>
      </p:sp>
      <p:sp>
        <p:nvSpPr>
          <p:cNvPr id="29" name="Picture Placeholder 39">
            <a:extLst>
              <a:ext uri="{FF2B5EF4-FFF2-40B4-BE49-F238E27FC236}">
                <a16:creationId xmlns:a16="http://schemas.microsoft.com/office/drawing/2014/main" id="{7C29E918-5602-462E-820B-08F9C86645E6}"/>
              </a:ext>
            </a:extLst>
          </p:cNvPr>
          <p:cNvSpPr>
            <a:spLocks noGrp="1"/>
          </p:cNvSpPr>
          <p:nvPr>
            <p:ph type="pic" sz="quarter" idx="17"/>
          </p:nvPr>
        </p:nvSpPr>
        <p:spPr>
          <a:xfrm>
            <a:off x="5314950" y="1326687"/>
            <a:ext cx="1576800" cy="1576800"/>
          </a:xfrm>
          <a:prstGeom prst="ellipse">
            <a:avLst/>
          </a:prstGeom>
        </p:spPr>
        <p:txBody>
          <a:bodyPr/>
          <a:lstStyle>
            <a:lvl1pPr>
              <a:defRPr sz="1000"/>
            </a:lvl1pPr>
          </a:lstStyle>
          <a:p>
            <a:r>
              <a:rPr lang="en-US" dirty="0"/>
              <a:t>Click icon to add picture</a:t>
            </a:r>
          </a:p>
        </p:txBody>
      </p:sp>
      <p:sp>
        <p:nvSpPr>
          <p:cNvPr id="30" name="Text Placeholder 24">
            <a:extLst>
              <a:ext uri="{FF2B5EF4-FFF2-40B4-BE49-F238E27FC236}">
                <a16:creationId xmlns:a16="http://schemas.microsoft.com/office/drawing/2014/main" id="{52286B2E-EB42-1454-7463-360E14E27261}"/>
              </a:ext>
            </a:extLst>
          </p:cNvPr>
          <p:cNvSpPr>
            <a:spLocks noGrp="1"/>
          </p:cNvSpPr>
          <p:nvPr>
            <p:ph type="body" sz="quarter" idx="11" hasCustomPrompt="1"/>
          </p:nvPr>
        </p:nvSpPr>
        <p:spPr>
          <a:xfrm>
            <a:off x="7192963" y="1327685"/>
            <a:ext cx="3835400" cy="276999"/>
          </a:xfrm>
        </p:spPr>
        <p:txBody>
          <a:bodyPr/>
          <a:lstStyle>
            <a:lvl1pPr marL="0" indent="0">
              <a:buNone/>
              <a:defRPr sz="1800">
                <a:solidFill>
                  <a:schemeClr val="bg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D8044665-CACC-D914-AE67-E9C7A34BD700}"/>
              </a:ext>
            </a:extLst>
          </p:cNvPr>
          <p:cNvSpPr>
            <a:spLocks noGrp="1"/>
          </p:cNvSpPr>
          <p:nvPr>
            <p:ph type="body" sz="quarter" idx="12" hasCustomPrompt="1"/>
          </p:nvPr>
        </p:nvSpPr>
        <p:spPr>
          <a:xfrm>
            <a:off x="7192963" y="1692269"/>
            <a:ext cx="3835400" cy="215444"/>
          </a:xfrm>
        </p:spPr>
        <p:txBody>
          <a:bodyPr/>
          <a:lstStyle>
            <a:lvl1pPr marL="0" indent="0">
              <a:buNone/>
              <a:defRPr sz="1400">
                <a:solidFill>
                  <a:schemeClr val="accent3"/>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Picture Placeholder 39">
            <a:extLst>
              <a:ext uri="{FF2B5EF4-FFF2-40B4-BE49-F238E27FC236}">
                <a16:creationId xmlns:a16="http://schemas.microsoft.com/office/drawing/2014/main" id="{F8C56ED8-306A-486F-438C-C0C410A23744}"/>
              </a:ext>
            </a:extLst>
          </p:cNvPr>
          <p:cNvSpPr>
            <a:spLocks noGrp="1"/>
          </p:cNvSpPr>
          <p:nvPr>
            <p:ph type="pic" sz="quarter" idx="18"/>
          </p:nvPr>
        </p:nvSpPr>
        <p:spPr>
          <a:xfrm>
            <a:off x="5314950" y="4183096"/>
            <a:ext cx="1576800" cy="1576800"/>
          </a:xfrm>
          <a:prstGeom prst="ellipse">
            <a:avLst/>
          </a:prstGeom>
        </p:spPr>
        <p:txBody>
          <a:bodyPr/>
          <a:lstStyle>
            <a:lvl1pPr>
              <a:defRPr sz="1000"/>
            </a:lvl1pPr>
          </a:lstStyle>
          <a:p>
            <a:r>
              <a:rPr lang="en-US" dirty="0"/>
              <a:t>Click icon to add picture</a:t>
            </a:r>
          </a:p>
        </p:txBody>
      </p:sp>
      <p:sp>
        <p:nvSpPr>
          <p:cNvPr id="33" name="Text Placeholder 24">
            <a:extLst>
              <a:ext uri="{FF2B5EF4-FFF2-40B4-BE49-F238E27FC236}">
                <a16:creationId xmlns:a16="http://schemas.microsoft.com/office/drawing/2014/main" id="{C62AFF9B-98C9-548E-C8E4-5BFD1479EE5F}"/>
              </a:ext>
            </a:extLst>
          </p:cNvPr>
          <p:cNvSpPr>
            <a:spLocks noGrp="1"/>
          </p:cNvSpPr>
          <p:nvPr>
            <p:ph type="body" sz="quarter" idx="14" hasCustomPrompt="1"/>
          </p:nvPr>
        </p:nvSpPr>
        <p:spPr>
          <a:xfrm>
            <a:off x="7192963" y="4182600"/>
            <a:ext cx="3835400" cy="276999"/>
          </a:xfrm>
        </p:spPr>
        <p:txBody>
          <a:bodyPr/>
          <a:lstStyle>
            <a:lvl1pPr marL="0" indent="0">
              <a:buNone/>
              <a:defRPr sz="1800">
                <a:solidFill>
                  <a:schemeClr val="bg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4" name="Text Placeholder 26">
            <a:extLst>
              <a:ext uri="{FF2B5EF4-FFF2-40B4-BE49-F238E27FC236}">
                <a16:creationId xmlns:a16="http://schemas.microsoft.com/office/drawing/2014/main" id="{03A5DC4D-8212-6EA3-EA34-A32C1A2E9506}"/>
              </a:ext>
            </a:extLst>
          </p:cNvPr>
          <p:cNvSpPr>
            <a:spLocks noGrp="1"/>
          </p:cNvSpPr>
          <p:nvPr>
            <p:ph type="body" sz="quarter" idx="15" hasCustomPrompt="1"/>
          </p:nvPr>
        </p:nvSpPr>
        <p:spPr>
          <a:xfrm>
            <a:off x="7192963" y="4547184"/>
            <a:ext cx="3835400" cy="215444"/>
          </a:xfrm>
        </p:spPr>
        <p:txBody>
          <a:bodyPr/>
          <a:lstStyle>
            <a:lvl1pPr marL="0" indent="0">
              <a:buNone/>
              <a:defRPr sz="1400">
                <a:solidFill>
                  <a:schemeClr val="accent3"/>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5" name="Rectangle 34">
            <a:extLst>
              <a:ext uri="{FF2B5EF4-FFF2-40B4-BE49-F238E27FC236}">
                <a16:creationId xmlns:a16="http://schemas.microsoft.com/office/drawing/2014/main" id="{4A4E884E-9287-A708-9132-31EBCD15D675}"/>
              </a:ext>
            </a:extLst>
          </p:cNvPr>
          <p:cNvSpPr/>
          <p:nvPr userDrawn="1"/>
        </p:nvSpPr>
        <p:spPr bwMode="auto">
          <a:xfrm>
            <a:off x="0" y="2581786"/>
            <a:ext cx="4373215" cy="4276215"/>
          </a:xfrm>
          <a:prstGeom prst="rect">
            <a:avLst/>
          </a:prstGeom>
          <a:gradFill>
            <a:gsLst>
              <a:gs pos="0">
                <a:schemeClr val="accent2">
                  <a:alpha val="0"/>
                </a:schemeClr>
              </a:gs>
              <a:gs pos="100000">
                <a:schemeClr val="accent2">
                  <a:alpha val="5044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7" name="Text Placeholder 26">
            <a:extLst>
              <a:ext uri="{FF2B5EF4-FFF2-40B4-BE49-F238E27FC236}">
                <a16:creationId xmlns:a16="http://schemas.microsoft.com/office/drawing/2014/main" id="{C0DE3CD6-AA7E-2418-DFD7-CD78D334FC11}"/>
              </a:ext>
            </a:extLst>
          </p:cNvPr>
          <p:cNvSpPr>
            <a:spLocks noGrp="1"/>
          </p:cNvSpPr>
          <p:nvPr>
            <p:ph type="body" sz="quarter" idx="19" hasCustomPrompt="1"/>
          </p:nvPr>
        </p:nvSpPr>
        <p:spPr>
          <a:xfrm>
            <a:off x="7192963" y="2094965"/>
            <a:ext cx="3835400" cy="923330"/>
          </a:xfrm>
        </p:spPr>
        <p:txBody>
          <a:bodyPr/>
          <a:lstStyle>
            <a:lvl1pPr marL="0" indent="0">
              <a:buNone/>
              <a:defRPr sz="1200">
                <a:solidFill>
                  <a:schemeClr val="bg1"/>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About: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38" name="Text Placeholder 26">
            <a:extLst>
              <a:ext uri="{FF2B5EF4-FFF2-40B4-BE49-F238E27FC236}">
                <a16:creationId xmlns:a16="http://schemas.microsoft.com/office/drawing/2014/main" id="{11D4613C-B022-AD80-49DB-917D1B62DABF}"/>
              </a:ext>
            </a:extLst>
          </p:cNvPr>
          <p:cNvSpPr>
            <a:spLocks noGrp="1"/>
          </p:cNvSpPr>
          <p:nvPr>
            <p:ph type="body" sz="quarter" idx="20" hasCustomPrompt="1"/>
          </p:nvPr>
        </p:nvSpPr>
        <p:spPr>
          <a:xfrm>
            <a:off x="7192963" y="4945853"/>
            <a:ext cx="3835400" cy="923330"/>
          </a:xfrm>
        </p:spPr>
        <p:txBody>
          <a:bodyPr/>
          <a:lstStyle>
            <a:lvl1pPr marL="0" indent="0">
              <a:buNone/>
              <a:defRPr sz="1200">
                <a:solidFill>
                  <a:schemeClr val="bg1"/>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About: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pic>
        <p:nvPicPr>
          <p:cNvPr id="3" name="Picture 2">
            <a:extLst>
              <a:ext uri="{FF2B5EF4-FFF2-40B4-BE49-F238E27FC236}">
                <a16:creationId xmlns:a16="http://schemas.microsoft.com/office/drawing/2014/main" id="{F0E1088E-597C-5498-2A26-0073CB65F45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0305" r="2697"/>
          <a:stretch/>
        </p:blipFill>
        <p:spPr>
          <a:xfrm rot="16200000">
            <a:off x="-30362" y="2361743"/>
            <a:ext cx="4430111" cy="4370881"/>
          </a:xfrm>
          <a:prstGeom prst="rect">
            <a:avLst/>
          </a:prstGeom>
        </p:spPr>
      </p:pic>
    </p:spTree>
    <p:extLst>
      <p:ext uri="{BB962C8B-B14F-4D97-AF65-F5344CB8AC3E}">
        <p14:creationId xmlns:p14="http://schemas.microsoft.com/office/powerpoint/2010/main" val="37508482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_4-column">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CC1F0F6-5F04-8C4E-A391-7F8203E10C97}"/>
              </a:ext>
            </a:extLst>
          </p:cNvPr>
          <p:cNvSpPr/>
          <p:nvPr userDrawn="1"/>
        </p:nvSpPr>
        <p:spPr bwMode="auto">
          <a:xfrm>
            <a:off x="0" y="0"/>
            <a:ext cx="12191999" cy="143918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Rectangle 1">
            <a:extLst>
              <a:ext uri="{FF2B5EF4-FFF2-40B4-BE49-F238E27FC236}">
                <a16:creationId xmlns:a16="http://schemas.microsoft.com/office/drawing/2014/main" id="{ACFAB432-588B-F5DF-645F-B63AF0991D88}"/>
              </a:ext>
            </a:extLst>
          </p:cNvPr>
          <p:cNvSpPr/>
          <p:nvPr userDrawn="1"/>
        </p:nvSpPr>
        <p:spPr bwMode="auto">
          <a:xfrm>
            <a:off x="0" y="735646"/>
            <a:ext cx="12192000" cy="703540"/>
          </a:xfrm>
          <a:prstGeom prst="rect">
            <a:avLst/>
          </a:prstGeom>
          <a:gradFill>
            <a:gsLst>
              <a:gs pos="0">
                <a:schemeClr val="accent2">
                  <a:alpha val="0"/>
                </a:schemeClr>
              </a:gs>
              <a:gs pos="100000">
                <a:schemeClr val="accent2">
                  <a:alpha val="5044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1" dirty="0">
              <a:solidFill>
                <a:srgbClr val="FFFFFF"/>
              </a:soli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BB513570-8685-CDAB-DD1C-FCE97796C261}"/>
              </a:ext>
            </a:extLst>
          </p:cNvPr>
          <p:cNvSpPr/>
          <p:nvPr userDrawn="1"/>
        </p:nvSpPr>
        <p:spPr bwMode="auto">
          <a:xfrm rot="10800000">
            <a:off x="0" y="-4"/>
            <a:ext cx="12192000" cy="735648"/>
          </a:xfrm>
          <a:prstGeom prst="rect">
            <a:avLst/>
          </a:prstGeom>
          <a:gradFill>
            <a:gsLst>
              <a:gs pos="0">
                <a:schemeClr val="accent6">
                  <a:alpha val="0"/>
                </a:schemeClr>
              </a:gs>
              <a:gs pos="100000">
                <a:schemeClr val="accent6"/>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1" dirty="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7138417" cy="553998"/>
          </a:xfrm>
        </p:spPr>
        <p:txBody>
          <a:bodyPr wrap="square">
            <a:normAutofit/>
          </a:bodyPr>
          <a:lstStyle>
            <a:lvl1pPr>
              <a:defRPr>
                <a:solidFill>
                  <a:schemeClr val="bg1"/>
                </a:solidFill>
              </a:defRPr>
            </a:lvl1pPr>
          </a:lstStyle>
          <a:p>
            <a:r>
              <a:rPr lang="en-US"/>
              <a:t>The Team</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601664" y="1883591"/>
            <a:ext cx="1963636" cy="1963636"/>
          </a:xfrm>
          <a:prstGeom prst="ellipse">
            <a:avLst/>
          </a:prstGeom>
          <a:ln>
            <a:noFill/>
          </a:ln>
        </p:spPr>
        <p:txBody>
          <a:bodyPr/>
          <a:lstStyle/>
          <a:p>
            <a:r>
              <a:rPr lang="en-US" dirty="0"/>
              <a:t>Click icon to add picture</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222712"/>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587296"/>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4985966"/>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labore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430589" y="1883591"/>
            <a:ext cx="1963636" cy="1963636"/>
          </a:xfrm>
          <a:prstGeom prst="ellipse">
            <a:avLst/>
          </a:prstGeom>
          <a:ln>
            <a:noFill/>
          </a:ln>
        </p:spPr>
        <p:txBody>
          <a:bodyPr/>
          <a:lstStyle/>
          <a:p>
            <a:r>
              <a:rPr lang="en-US" dirty="0"/>
              <a:t>Click icon to add picture</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21492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57950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497817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256339" y="1883591"/>
            <a:ext cx="1963636" cy="1963636"/>
          </a:xfrm>
          <a:prstGeom prst="ellipse">
            <a:avLst/>
          </a:prstGeom>
          <a:ln>
            <a:noFill/>
          </a:ln>
        </p:spPr>
        <p:txBody>
          <a:bodyPr/>
          <a:lstStyle/>
          <a:p>
            <a:r>
              <a:rPr lang="en-US" dirty="0"/>
              <a:t>Click icon to add picture</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21492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57950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497817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088439" y="1883591"/>
            <a:ext cx="1963636" cy="1963636"/>
          </a:xfrm>
          <a:prstGeom prst="ellipse">
            <a:avLst/>
          </a:prstGeom>
          <a:ln>
            <a:noFill/>
          </a:ln>
        </p:spPr>
        <p:txBody>
          <a:bodyPr/>
          <a:lstStyle/>
          <a:p>
            <a:r>
              <a:rPr lang="en-US" dirty="0"/>
              <a:t>Click icon to add picture</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21492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57950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497817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pic>
        <p:nvPicPr>
          <p:cNvPr id="19" name="Picture 18">
            <a:extLst>
              <a:ext uri="{FF2B5EF4-FFF2-40B4-BE49-F238E27FC236}">
                <a16:creationId xmlns:a16="http://schemas.microsoft.com/office/drawing/2014/main" id="{4861CECA-EE95-9561-272E-7B37EBD717F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917084" y="0"/>
            <a:ext cx="4274915" cy="1439185"/>
          </a:xfrm>
          <a:prstGeom prst="rect">
            <a:avLst/>
          </a:prstGeom>
        </p:spPr>
      </p:pic>
    </p:spTree>
    <p:extLst>
      <p:ext uri="{BB962C8B-B14F-4D97-AF65-F5344CB8AC3E}">
        <p14:creationId xmlns:p14="http://schemas.microsoft.com/office/powerpoint/2010/main" val="73799730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rofile Slide – Dark">
    <p:bg>
      <p:bgPr>
        <a:solidFill>
          <a:schemeClr val="bg2"/>
        </a:solidFill>
        <a:effectLst/>
      </p:bgPr>
    </p:bg>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BC313B90-D2EF-314C-B830-0DA133CF19C8}"/>
              </a:ext>
            </a:extLst>
          </p:cNvPr>
          <p:cNvSpPr>
            <a:spLocks noGrp="1"/>
          </p:cNvSpPr>
          <p:nvPr>
            <p:ph type="pic" sz="quarter" idx="19"/>
          </p:nvPr>
        </p:nvSpPr>
        <p:spPr>
          <a:xfrm>
            <a:off x="0" y="0"/>
            <a:ext cx="4065588" cy="6858000"/>
          </a:xfrm>
          <a:solidFill>
            <a:schemeClr val="tx2"/>
          </a:solidFill>
        </p:spPr>
        <p:txBody>
          <a:bodyPr tIns="2743200"/>
          <a:lstStyle>
            <a:lvl1pPr marL="0" indent="0" algn="ctr">
              <a:buNone/>
              <a:defRPr sz="2400" b="0">
                <a:solidFill>
                  <a:schemeClr val="bg1"/>
                </a:solidFill>
              </a:defRPr>
            </a:lvl1pPr>
          </a:lstStyle>
          <a:p>
            <a:r>
              <a:rPr lang="en-US" dirty="0"/>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988378"/>
            <a:ext cx="5832475" cy="371513"/>
          </a:xfrm>
        </p:spPr>
        <p:txBody>
          <a:bodyPr lIns="90000" tIns="46800" rIns="90000" bIns="46800"/>
          <a:lstStyle>
            <a:lvl1pPr marL="0" indent="0">
              <a:lnSpc>
                <a:spcPct val="95000"/>
              </a:lnSpc>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381506"/>
            <a:ext cx="5832475" cy="309958"/>
          </a:xfrm>
        </p:spPr>
        <p:txBody>
          <a:bodyPr lIns="90000" tIns="46800" rIns="90000" bIns="46800"/>
          <a:lstStyle>
            <a:lvl1pPr marL="0" indent="0">
              <a:lnSpc>
                <a:spcPct val="95000"/>
              </a:lnSpc>
              <a:buNone/>
              <a:defRPr sz="1400">
                <a:solidFill>
                  <a:schemeClr val="accent3"/>
                </a:solidFill>
              </a:defRPr>
            </a:lvl1pPr>
          </a:lstStyle>
          <a:p>
            <a:pPr lvl="0"/>
            <a:r>
              <a:rPr lang="en-US"/>
              <a:t>Title</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18347"/>
            <a:ext cx="5832475" cy="371513"/>
          </a:xfrm>
        </p:spPr>
        <p:txBody>
          <a:bodyPr lIns="90000" tIns="46800" rIns="90000" bIns="46800"/>
          <a:lstStyle>
            <a:lvl1pPr marL="0" indent="0">
              <a:lnSpc>
                <a:spcPct val="95000"/>
              </a:lnSpc>
              <a:buNone/>
              <a:defRPr sz="1800">
                <a:solidFill>
                  <a:schemeClr val="tx1"/>
                </a:solidFill>
                <a:latin typeface="+mj-lt"/>
              </a:defRPr>
            </a:lvl1pPr>
          </a:lstStyle>
          <a:p>
            <a:pPr lvl="0"/>
            <a:r>
              <a:rPr lang="en-US"/>
              <a:t>Experience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539238"/>
            <a:ext cx="5832475" cy="913200"/>
          </a:xfrm>
        </p:spPr>
        <p:txBody>
          <a:bodyPr lIns="90000" tIns="46800" rIns="90000" bIns="46800"/>
          <a:lstStyle>
            <a:lvl1pPr marL="0" indent="0">
              <a:lnSpc>
                <a:spcPct val="95000"/>
              </a:lnSpc>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3820115"/>
            <a:ext cx="5832475" cy="371513"/>
          </a:xfrm>
        </p:spPr>
        <p:txBody>
          <a:bodyPr lIns="90000" tIns="46800" rIns="90000" bIns="46800"/>
          <a:lstStyle>
            <a:lvl1pPr marL="0" indent="0">
              <a:lnSpc>
                <a:spcPct val="95000"/>
              </a:lnSpc>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257447"/>
            <a:ext cx="1649476" cy="794706"/>
          </a:xfrm>
        </p:spPr>
        <p:txBody>
          <a:bodyPr lIns="90000" tIns="46800" rIns="90000" bIns="46800"/>
          <a:lstStyle>
            <a:lvl1pPr>
              <a:lnSpc>
                <a:spcPct val="95000"/>
              </a:lnSpc>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257447"/>
            <a:ext cx="1649476" cy="794706"/>
          </a:xfrm>
        </p:spPr>
        <p:txBody>
          <a:bodyPr lIns="90000" tIns="46800" rIns="90000" bIns="46800"/>
          <a:lstStyle>
            <a:lvl1pPr>
              <a:lnSpc>
                <a:spcPct val="95000"/>
              </a:lnSpc>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257447"/>
            <a:ext cx="1649476" cy="794706"/>
          </a:xfrm>
        </p:spPr>
        <p:txBody>
          <a:bodyPr lIns="90000" tIns="46800" rIns="90000" bIns="46800"/>
          <a:lstStyle>
            <a:lvl1pPr>
              <a:lnSpc>
                <a:spcPct val="95000"/>
              </a:lnSpc>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2896944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B8B7DB07-3BBB-374F-8F0C-BECAF3FAF1BD}"/>
              </a:ext>
            </a:extLst>
          </p:cNvPr>
          <p:cNvSpPr>
            <a:spLocks noGrp="1"/>
          </p:cNvSpPr>
          <p:nvPr>
            <p:ph type="pic" sz="quarter" idx="19"/>
          </p:nvPr>
        </p:nvSpPr>
        <p:spPr>
          <a:xfrm>
            <a:off x="0" y="0"/>
            <a:ext cx="4065588" cy="6858000"/>
          </a:xfrm>
          <a:solidFill>
            <a:schemeClr val="bg2"/>
          </a:solidFill>
        </p:spPr>
        <p:txBody>
          <a:bodyPr tIns="2743200"/>
          <a:lstStyle>
            <a:lvl1pPr marL="0" indent="0" algn="ctr">
              <a:buNone/>
              <a:defRPr sz="2400" b="0">
                <a:solidFill>
                  <a:schemeClr val="tx1"/>
                </a:solidFill>
              </a:defRPr>
            </a:lvl1pPr>
          </a:lstStyle>
          <a:p>
            <a:r>
              <a:rPr lang="en-US" dirty="0"/>
              <a:t>Click icon to add picture</a:t>
            </a:r>
          </a:p>
        </p:txBody>
      </p:sp>
      <p:sp>
        <p:nvSpPr>
          <p:cNvPr id="21" name="Text Placeholder 10">
            <a:extLst>
              <a:ext uri="{FF2B5EF4-FFF2-40B4-BE49-F238E27FC236}">
                <a16:creationId xmlns:a16="http://schemas.microsoft.com/office/drawing/2014/main" id="{27FA4826-612A-7E48-8A25-341035FCE6AD}"/>
              </a:ext>
            </a:extLst>
          </p:cNvPr>
          <p:cNvSpPr>
            <a:spLocks noGrp="1"/>
          </p:cNvSpPr>
          <p:nvPr>
            <p:ph type="body" sz="quarter" idx="11" hasCustomPrompt="1"/>
          </p:nvPr>
        </p:nvSpPr>
        <p:spPr>
          <a:xfrm>
            <a:off x="5016500" y="988378"/>
            <a:ext cx="5832475" cy="371513"/>
          </a:xfrm>
        </p:spPr>
        <p:txBody>
          <a:bodyPr lIns="90000" tIns="46800" rIns="90000" bIns="46800"/>
          <a:lstStyle>
            <a:lvl1pPr marL="0" indent="0">
              <a:lnSpc>
                <a:spcPct val="95000"/>
              </a:lnSpc>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25" name="Text Placeholder 12">
            <a:extLst>
              <a:ext uri="{FF2B5EF4-FFF2-40B4-BE49-F238E27FC236}">
                <a16:creationId xmlns:a16="http://schemas.microsoft.com/office/drawing/2014/main" id="{43484289-0D50-E346-A4FB-2304CA0FDD2D}"/>
              </a:ext>
            </a:extLst>
          </p:cNvPr>
          <p:cNvSpPr>
            <a:spLocks noGrp="1"/>
          </p:cNvSpPr>
          <p:nvPr>
            <p:ph type="body" sz="quarter" idx="12" hasCustomPrompt="1"/>
          </p:nvPr>
        </p:nvSpPr>
        <p:spPr>
          <a:xfrm>
            <a:off x="5016500" y="1381506"/>
            <a:ext cx="5832475" cy="309958"/>
          </a:xfrm>
        </p:spPr>
        <p:txBody>
          <a:bodyPr lIns="90000" tIns="46800" rIns="90000" bIns="46800"/>
          <a:lstStyle>
            <a:lvl1pPr marL="0" indent="0">
              <a:lnSpc>
                <a:spcPct val="95000"/>
              </a:lnSpc>
              <a:buNone/>
              <a:defRPr sz="1400">
                <a:solidFill>
                  <a:schemeClr val="accent3"/>
                </a:solidFill>
              </a:defRPr>
            </a:lvl1pPr>
          </a:lstStyle>
          <a:p>
            <a:pPr lvl="0"/>
            <a:r>
              <a:rPr lang="en-US"/>
              <a:t>Title</a:t>
            </a:r>
          </a:p>
        </p:txBody>
      </p:sp>
      <p:sp>
        <p:nvSpPr>
          <p:cNvPr id="27" name="Text Placeholder 18">
            <a:extLst>
              <a:ext uri="{FF2B5EF4-FFF2-40B4-BE49-F238E27FC236}">
                <a16:creationId xmlns:a16="http://schemas.microsoft.com/office/drawing/2014/main" id="{F70C5CA8-4E08-C94E-A679-A1959AF24044}"/>
              </a:ext>
            </a:extLst>
          </p:cNvPr>
          <p:cNvSpPr>
            <a:spLocks noGrp="1"/>
          </p:cNvSpPr>
          <p:nvPr>
            <p:ph type="body" sz="quarter" idx="14" hasCustomPrompt="1"/>
          </p:nvPr>
        </p:nvSpPr>
        <p:spPr>
          <a:xfrm>
            <a:off x="5018087" y="2018347"/>
            <a:ext cx="5832475" cy="371513"/>
          </a:xfrm>
        </p:spPr>
        <p:txBody>
          <a:bodyPr lIns="90000" tIns="46800" rIns="90000" bIns="46800"/>
          <a:lstStyle>
            <a:lvl1pPr marL="0" indent="0">
              <a:lnSpc>
                <a:spcPct val="95000"/>
              </a:lnSpc>
              <a:buNone/>
              <a:defRPr sz="1800">
                <a:solidFill>
                  <a:schemeClr val="tx1"/>
                </a:solidFill>
                <a:latin typeface="+mj-lt"/>
              </a:defRPr>
            </a:lvl1pPr>
          </a:lstStyle>
          <a:p>
            <a:pPr lvl="0"/>
            <a:r>
              <a:rPr lang="en-US"/>
              <a:t>Experience</a:t>
            </a:r>
          </a:p>
        </p:txBody>
      </p:sp>
      <p:sp>
        <p:nvSpPr>
          <p:cNvPr id="26" name="Text Placeholder 16">
            <a:extLst>
              <a:ext uri="{FF2B5EF4-FFF2-40B4-BE49-F238E27FC236}">
                <a16:creationId xmlns:a16="http://schemas.microsoft.com/office/drawing/2014/main" id="{9A1CB824-6E01-E847-B310-0993A170C0CD}"/>
              </a:ext>
            </a:extLst>
          </p:cNvPr>
          <p:cNvSpPr>
            <a:spLocks noGrp="1"/>
          </p:cNvSpPr>
          <p:nvPr>
            <p:ph type="body" sz="quarter" idx="13" hasCustomPrompt="1"/>
          </p:nvPr>
        </p:nvSpPr>
        <p:spPr>
          <a:xfrm>
            <a:off x="5016500" y="2539238"/>
            <a:ext cx="5832475" cy="913200"/>
          </a:xfrm>
        </p:spPr>
        <p:txBody>
          <a:bodyPr lIns="90000" tIns="46800" rIns="90000" bIns="46800"/>
          <a:lstStyle>
            <a:lvl1pPr marL="0" indent="0">
              <a:lnSpc>
                <a:spcPct val="95000"/>
              </a:lnSpc>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8" name="Text Placeholder 18">
            <a:extLst>
              <a:ext uri="{FF2B5EF4-FFF2-40B4-BE49-F238E27FC236}">
                <a16:creationId xmlns:a16="http://schemas.microsoft.com/office/drawing/2014/main" id="{A002DDFB-8A60-6A43-B89C-3243D8280C3B}"/>
              </a:ext>
            </a:extLst>
          </p:cNvPr>
          <p:cNvSpPr>
            <a:spLocks noGrp="1"/>
          </p:cNvSpPr>
          <p:nvPr>
            <p:ph type="body" sz="quarter" idx="15" hasCustomPrompt="1"/>
          </p:nvPr>
        </p:nvSpPr>
        <p:spPr>
          <a:xfrm>
            <a:off x="5018087" y="3820115"/>
            <a:ext cx="5832475" cy="371513"/>
          </a:xfrm>
        </p:spPr>
        <p:txBody>
          <a:bodyPr lIns="90000" tIns="46800" rIns="90000" bIns="46800"/>
          <a:lstStyle>
            <a:lvl1pPr marL="0" indent="0">
              <a:lnSpc>
                <a:spcPct val="95000"/>
              </a:lnSpc>
              <a:buNone/>
              <a:defRPr sz="1800">
                <a:solidFill>
                  <a:schemeClr val="tx1"/>
                </a:solidFill>
                <a:latin typeface="+mj-lt"/>
              </a:defRPr>
            </a:lvl1pPr>
          </a:lstStyle>
          <a:p>
            <a:pPr lvl="0"/>
            <a:r>
              <a:rPr lang="en-US"/>
              <a:t>Expertise</a:t>
            </a:r>
          </a:p>
        </p:txBody>
      </p:sp>
      <p:sp>
        <p:nvSpPr>
          <p:cNvPr id="29" name="Text Placeholder 21">
            <a:extLst>
              <a:ext uri="{FF2B5EF4-FFF2-40B4-BE49-F238E27FC236}">
                <a16:creationId xmlns:a16="http://schemas.microsoft.com/office/drawing/2014/main" id="{C57EC76E-D95A-434C-AF62-F35C608E97CF}"/>
              </a:ext>
            </a:extLst>
          </p:cNvPr>
          <p:cNvSpPr>
            <a:spLocks noGrp="1"/>
          </p:cNvSpPr>
          <p:nvPr>
            <p:ph type="body" sz="quarter" idx="16" hasCustomPrompt="1"/>
          </p:nvPr>
        </p:nvSpPr>
        <p:spPr>
          <a:xfrm>
            <a:off x="5016500" y="4257447"/>
            <a:ext cx="1649476" cy="794706"/>
          </a:xfrm>
        </p:spPr>
        <p:txBody>
          <a:bodyPr lIns="90000" tIns="46800" rIns="90000" bIns="46800"/>
          <a:lstStyle>
            <a:lvl1pPr>
              <a:lnSpc>
                <a:spcPct val="95000"/>
              </a:lnSpc>
              <a:buSzPct val="100000"/>
              <a:defRPr sz="1400">
                <a:solidFill>
                  <a:schemeClr val="tx1"/>
                </a:solidFill>
              </a:defRPr>
            </a:lvl1pPr>
          </a:lstStyle>
          <a:p>
            <a:pPr lvl="0"/>
            <a:r>
              <a:rPr lang="en-US"/>
              <a:t>One</a:t>
            </a:r>
          </a:p>
          <a:p>
            <a:pPr lvl="0"/>
            <a:r>
              <a:rPr lang="en-US"/>
              <a:t>Two</a:t>
            </a:r>
          </a:p>
          <a:p>
            <a:pPr lvl="0"/>
            <a:r>
              <a:rPr lang="en-US"/>
              <a:t>Three</a:t>
            </a:r>
          </a:p>
        </p:txBody>
      </p:sp>
      <p:sp>
        <p:nvSpPr>
          <p:cNvPr id="30" name="Text Placeholder 21">
            <a:extLst>
              <a:ext uri="{FF2B5EF4-FFF2-40B4-BE49-F238E27FC236}">
                <a16:creationId xmlns:a16="http://schemas.microsoft.com/office/drawing/2014/main" id="{53E0D2B7-48D2-7747-BDA2-A46761CCA891}"/>
              </a:ext>
            </a:extLst>
          </p:cNvPr>
          <p:cNvSpPr>
            <a:spLocks noGrp="1"/>
          </p:cNvSpPr>
          <p:nvPr>
            <p:ph type="body" sz="quarter" idx="17" hasCustomPrompt="1"/>
          </p:nvPr>
        </p:nvSpPr>
        <p:spPr>
          <a:xfrm>
            <a:off x="7104994" y="4257447"/>
            <a:ext cx="1649476" cy="794706"/>
          </a:xfrm>
        </p:spPr>
        <p:txBody>
          <a:bodyPr lIns="90000" tIns="46800" rIns="90000" bIns="46800"/>
          <a:lstStyle>
            <a:lvl1pPr>
              <a:lnSpc>
                <a:spcPct val="95000"/>
              </a:lnSpc>
              <a:buSzPct val="100000"/>
              <a:defRPr sz="1400">
                <a:solidFill>
                  <a:schemeClr val="tx1"/>
                </a:solidFill>
              </a:defRPr>
            </a:lvl1pPr>
          </a:lstStyle>
          <a:p>
            <a:pPr lvl="0"/>
            <a:r>
              <a:rPr lang="en-US"/>
              <a:t>Four</a:t>
            </a:r>
          </a:p>
          <a:p>
            <a:pPr lvl="0"/>
            <a:r>
              <a:rPr lang="en-US"/>
              <a:t>Five</a:t>
            </a:r>
          </a:p>
          <a:p>
            <a:pPr lvl="0"/>
            <a:r>
              <a:rPr lang="en-US"/>
              <a:t>Six</a:t>
            </a:r>
          </a:p>
        </p:txBody>
      </p:sp>
      <p:sp>
        <p:nvSpPr>
          <p:cNvPr id="31" name="Text Placeholder 21">
            <a:extLst>
              <a:ext uri="{FF2B5EF4-FFF2-40B4-BE49-F238E27FC236}">
                <a16:creationId xmlns:a16="http://schemas.microsoft.com/office/drawing/2014/main" id="{FFF0EB99-A5D5-1743-8A38-107C93AACAD6}"/>
              </a:ext>
            </a:extLst>
          </p:cNvPr>
          <p:cNvSpPr>
            <a:spLocks noGrp="1"/>
          </p:cNvSpPr>
          <p:nvPr>
            <p:ph type="body" sz="quarter" idx="18" hasCustomPrompt="1"/>
          </p:nvPr>
        </p:nvSpPr>
        <p:spPr>
          <a:xfrm>
            <a:off x="9193488" y="4257447"/>
            <a:ext cx="1649476" cy="794706"/>
          </a:xfrm>
        </p:spPr>
        <p:txBody>
          <a:bodyPr lIns="90000" tIns="46800" rIns="90000" bIns="46800"/>
          <a:lstStyle>
            <a:lvl1pPr>
              <a:lnSpc>
                <a:spcPct val="95000"/>
              </a:lnSpc>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5709886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Apendix – Blue">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6652448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Apendix – Dar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7FAC52-4076-1EAB-5EEB-8620142D2247}"/>
              </a:ext>
            </a:extLst>
          </p:cNvPr>
          <p:cNvSpPr/>
          <p:nvPr userDrawn="1"/>
        </p:nvSpPr>
        <p:spPr bwMode="auto">
          <a:xfrm rot="5400000">
            <a:off x="-1877123" y="1877120"/>
            <a:ext cx="6858000" cy="3103757"/>
          </a:xfrm>
          <a:prstGeom prst="rect">
            <a:avLst/>
          </a:prstGeom>
          <a:gradFill>
            <a:gsLst>
              <a:gs pos="0">
                <a:schemeClr val="accent6">
                  <a:alpha val="0"/>
                </a:schemeClr>
              </a:gs>
              <a:gs pos="100000">
                <a:schemeClr val="accent6"/>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1" dirty="0">
              <a:solidFill>
                <a:srgbClr val="FFFFFF"/>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1A67E7E1-08F2-CDEF-2139-91D1B3EE24E6}"/>
              </a:ext>
            </a:extLst>
          </p:cNvPr>
          <p:cNvSpPr/>
          <p:nvPr userDrawn="1"/>
        </p:nvSpPr>
        <p:spPr bwMode="auto">
          <a:xfrm rot="16200000">
            <a:off x="3662083" y="-1671920"/>
            <a:ext cx="6858002" cy="10201838"/>
          </a:xfrm>
          <a:prstGeom prst="rect">
            <a:avLst/>
          </a:prstGeom>
          <a:gradFill>
            <a:gsLst>
              <a:gs pos="0">
                <a:schemeClr val="accent2">
                  <a:alpha val="0"/>
                </a:schemeClr>
              </a:gs>
              <a:gs pos="100000">
                <a:schemeClr val="accent2">
                  <a:alpha val="5044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1" dirty="0">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pic>
        <p:nvPicPr>
          <p:cNvPr id="7" name="Picture 6">
            <a:extLst>
              <a:ext uri="{FF2B5EF4-FFF2-40B4-BE49-F238E27FC236}">
                <a16:creationId xmlns:a16="http://schemas.microsoft.com/office/drawing/2014/main" id="{82FBFC46-1DB3-B094-72EE-DEEFB09AC01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73719" y="-4"/>
            <a:ext cx="12182233" cy="6858003"/>
          </a:xfrm>
          <a:prstGeom prst="rect">
            <a:avLst/>
          </a:prstGeom>
        </p:spPr>
      </p:pic>
    </p:spTree>
    <p:extLst>
      <p:ext uri="{BB962C8B-B14F-4D97-AF65-F5344CB8AC3E}">
        <p14:creationId xmlns:p14="http://schemas.microsoft.com/office/powerpoint/2010/main" val="36736947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6D14A0-9120-C760-CB98-F4F1C52F57E5}"/>
              </a:ext>
            </a:extLst>
          </p:cNvPr>
          <p:cNvSpPr/>
          <p:nvPr userDrawn="1"/>
        </p:nvSpPr>
        <p:spPr bwMode="auto">
          <a:xfrm>
            <a:off x="0" y="3754243"/>
            <a:ext cx="12192000" cy="3103757"/>
          </a:xfrm>
          <a:prstGeom prst="rect">
            <a:avLst/>
          </a:prstGeom>
          <a:gradFill>
            <a:gsLst>
              <a:gs pos="0">
                <a:schemeClr val="accent2">
                  <a:alpha val="0"/>
                </a:schemeClr>
              </a:gs>
              <a:gs pos="100000">
                <a:schemeClr val="accent2">
                  <a:alpha val="17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58DB9A30-BC02-6649-A588-669140D67123}"/>
              </a:ext>
            </a:extLst>
          </p:cNvPr>
          <p:cNvSpPr>
            <a:spLocks noGrp="1"/>
          </p:cNvSpPr>
          <p:nvPr>
            <p:ph type="body" sz="quarter" idx="10" hasCustomPrompt="1"/>
          </p:nvPr>
        </p:nvSpPr>
        <p:spPr>
          <a:xfrm>
            <a:off x="584200" y="3152001"/>
            <a:ext cx="4229100" cy="553998"/>
          </a:xfrm>
        </p:spPr>
        <p:txBody>
          <a:bodyPr anchor="ctr" anchorCtr="0"/>
          <a:lstStyle>
            <a:lvl1pPr marL="0" indent="0">
              <a:buNone/>
              <a:defRPr sz="3600">
                <a:solidFill>
                  <a:schemeClr val="bg1"/>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Thank you</a:t>
            </a:r>
          </a:p>
        </p:txBody>
      </p:sp>
      <p:pic>
        <p:nvPicPr>
          <p:cNvPr id="2" name="Picture 1">
            <a:extLst>
              <a:ext uri="{FF2B5EF4-FFF2-40B4-BE49-F238E27FC236}">
                <a16:creationId xmlns:a16="http://schemas.microsoft.com/office/drawing/2014/main" id="{306B2AD2-F090-FEFA-DF1B-BDDC74C0D19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405377" y="0"/>
            <a:ext cx="6786623" cy="6858000"/>
          </a:xfrm>
          <a:prstGeom prst="rect">
            <a:avLst/>
          </a:prstGeom>
        </p:spPr>
      </p:pic>
      <p:pic>
        <p:nvPicPr>
          <p:cNvPr id="4" name="MS logo gray - EMF" descr="Microsoft logo, gray text version">
            <a:extLst>
              <a:ext uri="{FF2B5EF4-FFF2-40B4-BE49-F238E27FC236}">
                <a16:creationId xmlns:a16="http://schemas.microsoft.com/office/drawing/2014/main" id="{478716A1-C2DC-9AAF-B531-5A1E2AAB9D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0082325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losing logo slide – Blue">
    <p:bg>
      <p:bgPr>
        <a:solidFill>
          <a:schemeClr val="bg2"/>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600" dirty="0">
                <a:solidFill>
                  <a:schemeClr val="tx1"/>
                </a:solidFill>
                <a:cs typeface="Segoe UI" pitchFamily="34" charset="0"/>
              </a:rPr>
              <a:t>© </a:t>
            </a:r>
            <a:r>
              <a:rPr lang="en-US" sz="700" b="0" i="0" u="none" strike="noStrike" dirty="0">
                <a:solidFill>
                  <a:schemeClr val="tx1"/>
                </a:solidFill>
                <a:effectLst/>
                <a:latin typeface="Proxima Nova"/>
              </a:rPr>
              <a:t>2022 Microsoft Corporation. All rights reserved.</a:t>
            </a:r>
            <a:endParaRPr lang="en-US" sz="600" dirty="0">
              <a:solidFill>
                <a:schemeClr val="tx1"/>
              </a:solidFill>
              <a:cs typeface="Segoe UI" pitchFamily="34" charset="0"/>
            </a:endParaRPr>
          </a:p>
        </p:txBody>
      </p:sp>
    </p:spTree>
    <p:extLst>
      <p:ext uri="{BB962C8B-B14F-4D97-AF65-F5344CB8AC3E}">
        <p14:creationId xmlns:p14="http://schemas.microsoft.com/office/powerpoint/2010/main" val="32064910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descr="Software developer on computer in conference room" title="Microsoft brand photo">
            <a:extLst>
              <a:ext uri="{FF2B5EF4-FFF2-40B4-BE49-F238E27FC236}">
                <a16:creationId xmlns:a16="http://schemas.microsoft.com/office/drawing/2014/main" id="{77C2EA10-359F-5142-8E26-B678EF59EA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679" t="8919" r="4821"/>
          <a:stretch/>
        </p:blipFill>
        <p:spPr>
          <a:xfrm>
            <a:off x="-1" y="0"/>
            <a:ext cx="6090555" cy="6858000"/>
          </a:xfrm>
          <a:prstGeom prst="rect">
            <a:avLst/>
          </a:prstGeom>
        </p:spPr>
      </p:pic>
      <p:cxnSp>
        <p:nvCxnSpPr>
          <p:cNvPr id="5" name="Straight Connector 4">
            <a:extLst>
              <a:ext uri="{FF2B5EF4-FFF2-40B4-BE49-F238E27FC236}">
                <a16:creationId xmlns:a16="http://schemas.microsoft.com/office/drawing/2014/main" id="{E59B46E7-D374-1241-A867-BF6D451BB084}"/>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37AC94F-E664-5248-B76D-32DE7B3DBC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794419219"/>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losing logo slide – White">
    <p:bg>
      <p:bgPr>
        <a:solidFill>
          <a:schemeClr val="tx2"/>
        </a:solidFill>
        <a:effectLst/>
      </p:bgPr>
    </p:bg>
    <p:spTree>
      <p:nvGrpSpPr>
        <p:cNvPr id="1" name=""/>
        <p:cNvGrpSpPr/>
        <p:nvPr/>
      </p:nvGrpSpPr>
      <p:grpSpPr>
        <a:xfrm>
          <a:off x="0" y="0"/>
          <a:ext cx="0" cy="0"/>
          <a:chOff x="0" y="0"/>
          <a:chExt cx="0" cy="0"/>
        </a:xfrm>
      </p:grpSpPr>
      <p:pic>
        <p:nvPicPr>
          <p:cNvPr id="4" name="MS logo gray - EMF" descr="Microsoft logo, gray text version">
            <a:extLst>
              <a:ext uri="{FF2B5EF4-FFF2-40B4-BE49-F238E27FC236}">
                <a16:creationId xmlns:a16="http://schemas.microsoft.com/office/drawing/2014/main" id="{FB66AF5A-F38F-0B41-8E61-D05638805C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descr="This is a copyright notice that should be included on the final slide.">
            <a:extLst>
              <a:ext uri="{FF2B5EF4-FFF2-40B4-BE49-F238E27FC236}">
                <a16:creationId xmlns:a16="http://schemas.microsoft.com/office/drawing/2014/main" id="{3B2FAA99-EB7B-A7C6-161C-1A0B4E3D2A6C}"/>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600" dirty="0">
                <a:solidFill>
                  <a:schemeClr val="bg1"/>
                </a:solidFill>
                <a:cs typeface="Segoe UI" pitchFamily="34" charset="0"/>
              </a:rPr>
              <a:t>© </a:t>
            </a:r>
            <a:r>
              <a:rPr lang="en-US" sz="700" b="0" i="0" u="none" strike="noStrike" dirty="0">
                <a:solidFill>
                  <a:schemeClr val="bg1"/>
                </a:solidFill>
                <a:effectLst/>
                <a:latin typeface="Proxima Nova"/>
              </a:rPr>
              <a:t>2022 Microsoft Corporation. All rights reserved.</a:t>
            </a:r>
            <a:endParaRPr lang="en-US" sz="600" dirty="0">
              <a:solidFill>
                <a:schemeClr val="bg1"/>
              </a:solidFill>
              <a:cs typeface="Segoe UI" pitchFamily="34" charset="0"/>
            </a:endParaRPr>
          </a:p>
        </p:txBody>
      </p:sp>
    </p:spTree>
    <p:extLst>
      <p:ext uri="{BB962C8B-B14F-4D97-AF65-F5344CB8AC3E}">
        <p14:creationId xmlns:p14="http://schemas.microsoft.com/office/powerpoint/2010/main" val="11053404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2125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0E164821-B072-4AAA-8DD1-D8388B845B2A}"/>
              </a:ext>
            </a:extLst>
          </p:cNvPr>
          <p:cNvSpPr>
            <a:spLocks noGrp="1"/>
          </p:cNvSpPr>
          <p:nvPr>
            <p:ph type="title"/>
          </p:nvPr>
        </p:nvSpPr>
        <p:spPr>
          <a:xfrm>
            <a:off x="418643" y="294722"/>
            <a:ext cx="11354714" cy="728448"/>
          </a:xfrm>
          <a:prstGeom prst="rect">
            <a:avLst/>
          </a:prstGeom>
        </p:spPr>
        <p:txBody>
          <a:bodyPr vert="horz" wrap="square" lIns="0" tIns="0" rIns="0" bIns="0" rtlCol="0" anchor="t">
            <a:noAutofit/>
          </a:bodyPr>
          <a:lstStyle/>
          <a:p>
            <a:r>
              <a:rPr lang="en-US"/>
              <a:t>Heading Segoe UI </a:t>
            </a:r>
            <a:r>
              <a:rPr lang="en-US" err="1"/>
              <a:t>Semibold</a:t>
            </a:r>
            <a:r>
              <a:rPr lang="en-US"/>
              <a:t> 28/32</a:t>
            </a:r>
          </a:p>
        </p:txBody>
      </p:sp>
    </p:spTree>
    <p:extLst>
      <p:ext uri="{BB962C8B-B14F-4D97-AF65-F5344CB8AC3E}">
        <p14:creationId xmlns:p14="http://schemas.microsoft.com/office/powerpoint/2010/main" val="39437339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69E2BB8-E832-7E4B-BBA9-D829DD96C420}"/>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6EB6F7E-DE42-5946-A0E0-856D26C62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5" y="0"/>
            <a:ext cx="6096000" cy="6858000"/>
          </a:xfrm>
          <a:prstGeom prst="rect">
            <a:avLst/>
          </a:prstGeom>
        </p:spPr>
      </p:pic>
      <p:pic>
        <p:nvPicPr>
          <p:cNvPr id="6" name="Picture 5">
            <a:extLst>
              <a:ext uri="{FF2B5EF4-FFF2-40B4-BE49-F238E27FC236}">
                <a16:creationId xmlns:a16="http://schemas.microsoft.com/office/drawing/2014/main" id="{1070FA98-966B-3048-8A29-C67309FEA3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40817700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4">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12" name="Picture 11" descr="A person standing next to a building&#10;&#10;Description generated with very high confidence">
            <a:extLst>
              <a:ext uri="{FF2B5EF4-FFF2-40B4-BE49-F238E27FC236}">
                <a16:creationId xmlns:a16="http://schemas.microsoft.com/office/drawing/2014/main" id="{42AEB605-56D2-4A41-A121-5D6BAFC78B86}"/>
              </a:ext>
            </a:extLst>
          </p:cNvPr>
          <p:cNvPicPr>
            <a:picLocks noChangeAspect="1"/>
          </p:cNvPicPr>
          <p:nvPr userDrawn="1"/>
        </p:nvPicPr>
        <p:blipFill>
          <a:blip r:embed="rId2"/>
          <a:stretch>
            <a:fillRect/>
          </a:stretch>
        </p:blipFill>
        <p:spPr>
          <a:xfrm>
            <a:off x="0" y="0"/>
            <a:ext cx="12436475" cy="6992469"/>
          </a:xfrm>
          <a:prstGeom prst="rect">
            <a:avLst/>
          </a:prstGeom>
        </p:spPr>
      </p:pic>
      <p:sp>
        <p:nvSpPr>
          <p:cNvPr id="15" name="Rectangle 14">
            <a:extLst>
              <a:ext uri="{FF2B5EF4-FFF2-40B4-BE49-F238E27FC236}">
                <a16:creationId xmlns:a16="http://schemas.microsoft.com/office/drawing/2014/main" id="{B29CFA76-D5A6-BB4A-AB91-5C92AE365E4F}"/>
              </a:ext>
            </a:extLst>
          </p:cNvPr>
          <p:cNvSpPr/>
          <p:nvPr userDrawn="1"/>
        </p:nvSpPr>
        <p:spPr bwMode="auto">
          <a:xfrm>
            <a:off x="0" y="-3047"/>
            <a:ext cx="12436475" cy="6995516"/>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16" name="MS logo white - EMF" descr="Microsoft logo white text version">
            <a:extLst>
              <a:ext uri="{FF2B5EF4-FFF2-40B4-BE49-F238E27FC236}">
                <a16:creationId xmlns:a16="http://schemas.microsoft.com/office/drawing/2014/main" id="{3738198B-CC82-A84F-842F-27D3E5A0980F}"/>
              </a:ext>
            </a:extLst>
          </p:cNvPr>
          <p:cNvPicPr>
            <a:picLocks noChangeAspect="1"/>
          </p:cNvPicPr>
          <p:nvPr userDrawn="1"/>
        </p:nvPicPr>
        <p:blipFill>
          <a:blip r:embed="rId3"/>
          <a:stretch>
            <a:fillRect/>
          </a:stretch>
        </p:blipFill>
        <p:spPr bwMode="black">
          <a:xfrm>
            <a:off x="619225" y="541901"/>
            <a:ext cx="1826404" cy="391160"/>
          </a:xfrm>
          <a:prstGeom prst="rect">
            <a:avLst/>
          </a:prstGeom>
        </p:spPr>
      </p:pic>
    </p:spTree>
    <p:extLst>
      <p:ext uri="{BB962C8B-B14F-4D97-AF65-F5344CB8AC3E}">
        <p14:creationId xmlns:p14="http://schemas.microsoft.com/office/powerpoint/2010/main" val="3149516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6217E24-1255-1847-894B-8E80EFBCB666}"/>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title="Photograph">
            <a:extLst>
              <a:ext uri="{FF2B5EF4-FFF2-40B4-BE49-F238E27FC236}">
                <a16:creationId xmlns:a16="http://schemas.microsoft.com/office/drawing/2014/main" id="{AAA9DB85-B930-A445-B47A-003382CDAC51}"/>
              </a:ext>
            </a:extLst>
          </p:cNvPr>
          <p:cNvPicPr>
            <a:picLocks noChangeAspect="1"/>
          </p:cNvPicPr>
          <p:nvPr userDrawn="1"/>
        </p:nvPicPr>
        <p:blipFill rotWithShape="1">
          <a:blip r:embed="rId2"/>
          <a:srcRect l="19829" r="17863"/>
          <a:stretch/>
        </p:blipFill>
        <p:spPr>
          <a:xfrm>
            <a:off x="0" y="0"/>
            <a:ext cx="6090555" cy="6858000"/>
          </a:xfrm>
          <a:prstGeom prst="rect">
            <a:avLst/>
          </a:prstGeom>
        </p:spPr>
      </p:pic>
      <p:pic>
        <p:nvPicPr>
          <p:cNvPr id="6" name="Picture 5">
            <a:extLst>
              <a:ext uri="{FF2B5EF4-FFF2-40B4-BE49-F238E27FC236}">
                <a16:creationId xmlns:a16="http://schemas.microsoft.com/office/drawing/2014/main" id="{B7160CE3-550D-C546-ADCE-C4F0DD4686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15532661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BC3CCE7-EF67-3341-8D31-159948E86855}"/>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title="Photograph">
            <a:extLst>
              <a:ext uri="{FF2B5EF4-FFF2-40B4-BE49-F238E27FC236}">
                <a16:creationId xmlns:a16="http://schemas.microsoft.com/office/drawing/2014/main" id="{655DA26F-585E-934B-9873-6802C9C6B04D}"/>
              </a:ext>
            </a:extLst>
          </p:cNvPr>
          <p:cNvPicPr>
            <a:picLocks noChangeAspect="1"/>
          </p:cNvPicPr>
          <p:nvPr userDrawn="1"/>
        </p:nvPicPr>
        <p:blipFill rotWithShape="1">
          <a:blip r:embed="rId2"/>
          <a:srcRect l="40807" r="1"/>
          <a:stretch/>
        </p:blipFill>
        <p:spPr>
          <a:xfrm>
            <a:off x="0" y="0"/>
            <a:ext cx="6090555" cy="6858000"/>
          </a:xfrm>
          <a:prstGeom prst="rect">
            <a:avLst/>
          </a:prstGeom>
        </p:spPr>
      </p:pic>
      <p:pic>
        <p:nvPicPr>
          <p:cNvPr id="6" name="Picture 5">
            <a:extLst>
              <a:ext uri="{FF2B5EF4-FFF2-40B4-BE49-F238E27FC236}">
                <a16:creationId xmlns:a16="http://schemas.microsoft.com/office/drawing/2014/main" id="{6E62A37D-1905-1F49-8DDD-D3A97B5248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65357582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ECE6E78-4052-F148-B718-2490682D4C57}"/>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EDF286F-A5E1-C946-AB99-C765366700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44"/>
          <a:stretch/>
        </p:blipFill>
        <p:spPr>
          <a:xfrm>
            <a:off x="0" y="0"/>
            <a:ext cx="6090554" cy="6858000"/>
          </a:xfrm>
          <a:prstGeom prst="rect">
            <a:avLst/>
          </a:prstGeom>
        </p:spPr>
      </p:pic>
      <p:pic>
        <p:nvPicPr>
          <p:cNvPr id="6" name="Picture 5">
            <a:extLst>
              <a:ext uri="{FF2B5EF4-FFF2-40B4-BE49-F238E27FC236}">
                <a16:creationId xmlns:a16="http://schemas.microsoft.com/office/drawing/2014/main" id="{0F8F1058-0576-9448-8727-0E7DD01DAB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58889287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89590CE-2B79-584B-AC09-9699A1E5D40D}"/>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9EB158C-7D6F-154D-870E-85E663FDC2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3694" r="6350"/>
          <a:stretch/>
        </p:blipFill>
        <p:spPr>
          <a:xfrm>
            <a:off x="0" y="0"/>
            <a:ext cx="6090554" cy="6858000"/>
          </a:xfrm>
          <a:prstGeom prst="rect">
            <a:avLst/>
          </a:prstGeom>
        </p:spPr>
      </p:pic>
      <p:pic>
        <p:nvPicPr>
          <p:cNvPr id="6" name="Picture 5">
            <a:extLst>
              <a:ext uri="{FF2B5EF4-FFF2-40B4-BE49-F238E27FC236}">
                <a16:creationId xmlns:a16="http://schemas.microsoft.com/office/drawing/2014/main" id="{FBC12385-4526-604D-AAF5-20E1A204CF4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325740651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06B3D63-4F2E-AF47-A5A8-F23CEB17C4A0}"/>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CC9870E-7B1C-CB40-8460-1B9635B973A5}"/>
              </a:ext>
            </a:extLst>
          </p:cNvPr>
          <p:cNvPicPr>
            <a:picLocks/>
          </p:cNvPicPr>
          <p:nvPr userDrawn="1"/>
        </p:nvPicPr>
        <p:blipFill rotWithShape="1">
          <a:blip r:embed="rId3">
            <a:extLst>
              <a:ext uri="{28A0092B-C50C-407E-A947-70E740481C1C}">
                <a14:useLocalDpi xmlns:a14="http://schemas.microsoft.com/office/drawing/2010/main" val="0"/>
              </a:ext>
            </a:extLst>
          </a:blip>
          <a:srcRect l="38096" r="11948"/>
          <a:stretch/>
        </p:blipFill>
        <p:spPr>
          <a:xfrm>
            <a:off x="0" y="0"/>
            <a:ext cx="6090554" cy="6858000"/>
          </a:xfrm>
          <a:prstGeom prst="rect">
            <a:avLst/>
          </a:prstGeom>
        </p:spPr>
      </p:pic>
      <p:pic>
        <p:nvPicPr>
          <p:cNvPr id="8" name="Picture 7">
            <a:extLst>
              <a:ext uri="{FF2B5EF4-FFF2-40B4-BE49-F238E27FC236}">
                <a16:creationId xmlns:a16="http://schemas.microsoft.com/office/drawing/2014/main" id="{02F82FED-0F13-0245-B1C4-F1816C8C270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193274427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7FE3C-AC6E-6F43-B5EF-7D63D6AEC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cxnSp>
        <p:nvCxnSpPr>
          <p:cNvPr id="4" name="Straight Connector 3">
            <a:extLst>
              <a:ext uri="{FF2B5EF4-FFF2-40B4-BE49-F238E27FC236}">
                <a16:creationId xmlns:a16="http://schemas.microsoft.com/office/drawing/2014/main" id="{B9FABA90-5251-7D40-8935-ABCFF12EDE1F}"/>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3" descr="C:\Users\Sarah\Documents\_SSD_Business\Clients\BridgePartners\1517_BP_BCS_Ppts_Jessica\_BCS Photos\MSC17_ILSI_006.jpg">
            <a:extLst>
              <a:ext uri="{FF2B5EF4-FFF2-40B4-BE49-F238E27FC236}">
                <a16:creationId xmlns:a16="http://schemas.microsoft.com/office/drawing/2014/main" id="{B12F34B4-56BF-F142-8E47-A62B34D5292C}"/>
              </a:ext>
            </a:extLst>
          </p:cNvPr>
          <p:cNvPicPr>
            <a:picLocks noChangeAspect="1" noChangeArrowheads="1"/>
          </p:cNvPicPr>
          <p:nvPr userDrawn="1"/>
        </p:nvPicPr>
        <p:blipFill rotWithShape="1">
          <a:blip r:embed="rId3">
            <a:extLst>
              <a:ext uri="{28A0092B-C50C-407E-A947-70E740481C1C}">
                <a14:useLocalDpi xmlns:a14="http://schemas.microsoft.com/office/drawing/2010/main"/>
              </a:ext>
            </a:extLst>
          </a:blip>
          <a:srcRect l="50000"/>
          <a:stretch/>
        </p:blipFill>
        <p:spPr bwMode="auto">
          <a:xfrm>
            <a:off x="0" y="0"/>
            <a:ext cx="6096000" cy="6889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33603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1A16A7D-857D-E044-B806-6C9F00A5259F}"/>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Woman using a Surface Studio" title="Microsoft brand photo">
            <a:extLst>
              <a:ext uri="{FF2B5EF4-FFF2-40B4-BE49-F238E27FC236}">
                <a16:creationId xmlns:a16="http://schemas.microsoft.com/office/drawing/2014/main" id="{B444BAAE-1744-FB43-ADB0-CF8D9E92C294}"/>
              </a:ext>
            </a:extLst>
          </p:cNvPr>
          <p:cNvPicPr>
            <a:picLocks noChangeAspect="1"/>
          </p:cNvPicPr>
          <p:nvPr userDrawn="1"/>
        </p:nvPicPr>
        <p:blipFill rotWithShape="1">
          <a:blip r:embed="rId2"/>
          <a:srcRect l="52679" t="251" r="2252" b="529"/>
          <a:stretch/>
        </p:blipFill>
        <p:spPr>
          <a:xfrm>
            <a:off x="0" y="0"/>
            <a:ext cx="6096000" cy="6858000"/>
          </a:xfrm>
          <a:prstGeom prst="rect">
            <a:avLst/>
          </a:prstGeom>
        </p:spPr>
      </p:pic>
      <p:pic>
        <p:nvPicPr>
          <p:cNvPr id="5" name="Picture 4">
            <a:extLst>
              <a:ext uri="{FF2B5EF4-FFF2-40B4-BE49-F238E27FC236}">
                <a16:creationId xmlns:a16="http://schemas.microsoft.com/office/drawing/2014/main" id="{B5D3CCFF-8E63-9546-9708-F302EBA2FB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423258685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D826978-0C66-534F-BC25-EAFEF2BD55E3}"/>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Woman on computer with pen" title="Microsoft brand photo">
            <a:extLst>
              <a:ext uri="{FF2B5EF4-FFF2-40B4-BE49-F238E27FC236}">
                <a16:creationId xmlns:a16="http://schemas.microsoft.com/office/drawing/2014/main" id="{2896F424-517F-8042-8F9F-7B63FDA8FB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1137" r="8864"/>
          <a:stretch/>
        </p:blipFill>
        <p:spPr>
          <a:xfrm>
            <a:off x="0" y="0"/>
            <a:ext cx="6096000" cy="6858000"/>
          </a:xfrm>
          <a:prstGeom prst="rect">
            <a:avLst/>
          </a:prstGeom>
        </p:spPr>
      </p:pic>
      <p:pic>
        <p:nvPicPr>
          <p:cNvPr id="5" name="Picture 4">
            <a:extLst>
              <a:ext uri="{FF2B5EF4-FFF2-40B4-BE49-F238E27FC236}">
                <a16:creationId xmlns:a16="http://schemas.microsoft.com/office/drawing/2014/main" id="{0C9BD7EC-A649-6B4C-9C4B-E2F812F0D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318253181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E2CB82-CFA1-5049-B5BF-1D5051AA7F4C}"/>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2 people wearing HoloLens headsets" title="Microsoft brand photo">
            <a:extLst>
              <a:ext uri="{FF2B5EF4-FFF2-40B4-BE49-F238E27FC236}">
                <a16:creationId xmlns:a16="http://schemas.microsoft.com/office/drawing/2014/main" id="{4ED5176E-F0C5-B14F-B540-FFEF23E854D2}"/>
              </a:ext>
            </a:extLst>
          </p:cNvPr>
          <p:cNvPicPr>
            <a:picLocks noChangeAspect="1"/>
          </p:cNvPicPr>
          <p:nvPr userDrawn="1"/>
        </p:nvPicPr>
        <p:blipFill rotWithShape="1">
          <a:blip r:embed="rId2"/>
          <a:srcRect l="4852" r="6259"/>
          <a:stretch/>
        </p:blipFill>
        <p:spPr>
          <a:xfrm>
            <a:off x="0" y="0"/>
            <a:ext cx="6096000" cy="6858000"/>
          </a:xfrm>
          <a:prstGeom prst="rect">
            <a:avLst/>
          </a:prstGeom>
        </p:spPr>
      </p:pic>
      <p:pic>
        <p:nvPicPr>
          <p:cNvPr id="6" name="Picture 5">
            <a:extLst>
              <a:ext uri="{FF2B5EF4-FFF2-40B4-BE49-F238E27FC236}">
                <a16:creationId xmlns:a16="http://schemas.microsoft.com/office/drawing/2014/main" id="{B501CF88-9203-6A4D-A026-001D9B5CCC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98608224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DC3F9C5-F227-0E47-86D3-2E2D4459410D}"/>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3B14EC6-6CAD-104D-A3E7-7D4A97B385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5" name="Picture 4">
            <a:extLst>
              <a:ext uri="{FF2B5EF4-FFF2-40B4-BE49-F238E27FC236}">
                <a16:creationId xmlns:a16="http://schemas.microsoft.com/office/drawing/2014/main" id="{8C6AAF04-376E-1942-83F1-4A0CFB3A65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328975901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4">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2"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35767751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56719F-6508-B447-8F89-DDCCE0CC905F}"/>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F7EFAD0-7EB8-214A-8FF0-8D0ACEA8A7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5" name="Picture 4">
            <a:extLst>
              <a:ext uri="{FF2B5EF4-FFF2-40B4-BE49-F238E27FC236}">
                <a16:creationId xmlns:a16="http://schemas.microsoft.com/office/drawing/2014/main" id="{6A97EF99-0012-E94D-862D-9D7A3B5B41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193129088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56719F-6508-B447-8F89-DDCCE0CC905F}"/>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F58C9C5-678C-F144-88DB-CF6C28C49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6" name="Picture 5">
            <a:extLst>
              <a:ext uri="{FF2B5EF4-FFF2-40B4-BE49-F238E27FC236}">
                <a16:creationId xmlns:a16="http://schemas.microsoft.com/office/drawing/2014/main" id="{9423345F-9516-E04B-BD9A-4DA1B7E7C8B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60349296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3_Custom Layout">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FF22E6-0BFC-7F4A-AFB9-5935943E0C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4" name="Straight Connector 3">
            <a:extLst>
              <a:ext uri="{FF2B5EF4-FFF2-40B4-BE49-F238E27FC236}">
                <a16:creationId xmlns:a16="http://schemas.microsoft.com/office/drawing/2014/main" id="{C9B3471C-3583-E243-8CF1-015437110401}"/>
              </a:ext>
            </a:extLst>
          </p:cNvPr>
          <p:cNvCxnSpPr>
            <a:cxnSpLocks/>
          </p:cNvCxnSpPr>
          <p:nvPr userDrawn="1"/>
        </p:nvCxnSpPr>
        <p:spPr>
          <a:xfrm>
            <a:off x="438539" y="746450"/>
            <a:ext cx="114020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0440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0"/>
            <a:ext cx="5473958"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Semilight" panose="020B0402040204020203" pitchFamily="34" charset="0"/>
            </a:endParaRPr>
          </a:p>
        </p:txBody>
      </p:sp>
    </p:spTree>
    <p:extLst>
      <p:ext uri="{BB962C8B-B14F-4D97-AF65-F5344CB8AC3E}">
        <p14:creationId xmlns:p14="http://schemas.microsoft.com/office/powerpoint/2010/main" val="214757442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ORKSHEE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40D8D6-F646-4377-870E-099E840F7C47}"/>
              </a:ext>
            </a:extLst>
          </p:cNvPr>
          <p:cNvGrpSpPr/>
          <p:nvPr userDrawn="1"/>
        </p:nvGrpSpPr>
        <p:grpSpPr>
          <a:xfrm>
            <a:off x="5043158" y="29835"/>
            <a:ext cx="2291992" cy="317941"/>
            <a:chOff x="4839860" y="29835"/>
            <a:chExt cx="2291992" cy="317941"/>
          </a:xfrm>
        </p:grpSpPr>
        <p:pic>
          <p:nvPicPr>
            <p:cNvPr id="7" name="Picture 6" descr="Pencil">
              <a:extLst>
                <a:ext uri="{FF2B5EF4-FFF2-40B4-BE49-F238E27FC236}">
                  <a16:creationId xmlns:a16="http://schemas.microsoft.com/office/drawing/2014/main" id="{3AFCB530-43DA-4C21-AC79-116D40739D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39860" y="69748"/>
              <a:ext cx="225528" cy="225528"/>
            </a:xfrm>
            <a:prstGeom prst="rect">
              <a:avLst/>
            </a:prstGeom>
          </p:spPr>
        </p:pic>
        <p:sp>
          <p:nvSpPr>
            <p:cNvPr id="8" name="Rectangle 7">
              <a:extLst>
                <a:ext uri="{FF2B5EF4-FFF2-40B4-BE49-F238E27FC236}">
                  <a16:creationId xmlns:a16="http://schemas.microsoft.com/office/drawing/2014/main" id="{560AA1FB-C7D0-44A4-93F6-A2371A077E9F}"/>
                </a:ext>
              </a:extLst>
            </p:cNvPr>
            <p:cNvSpPr/>
            <p:nvPr userDrawn="1"/>
          </p:nvSpPr>
          <p:spPr>
            <a:xfrm>
              <a:off x="5101967" y="29835"/>
              <a:ext cx="2029885" cy="317941"/>
            </a:xfrm>
            <a:prstGeom prst="rect">
              <a:avLst/>
            </a:prstGeom>
          </p:spPr>
          <p:txBody>
            <a:bodyPr wrap="square">
              <a:spAutoFit/>
            </a:bodyPr>
            <a:lstStyle/>
            <a:p>
              <a:pPr marL="0" marR="0" lvl="1" indent="0" algn="l" defTabSz="914102" rtl="0" eaLnBrk="1" fontAlgn="base" latinLnBrk="0" hangingPunct="1">
                <a:lnSpc>
                  <a:spcPct val="90000"/>
                </a:lnSpc>
                <a:spcBef>
                  <a:spcPct val="0"/>
                </a:spcBef>
                <a:spcAft>
                  <a:spcPts val="300"/>
                </a:spcAft>
                <a:buClr>
                  <a:srgbClr val="DC3C00"/>
                </a:buClr>
                <a:buSzTx/>
                <a:buFontTx/>
                <a:buNone/>
                <a:tabLst/>
                <a:defRPr/>
              </a:pPr>
              <a:r>
                <a:rPr kumimoji="0" lang="en-US" sz="1600" b="1" i="0" u="none" strike="noStrike" kern="1200" cap="none" spc="0" normalizeH="0" baseline="0" noProof="0" dirty="0">
                  <a:ln>
                    <a:noFill/>
                  </a:ln>
                  <a:solidFill>
                    <a:schemeClr val="bg2"/>
                  </a:solidFill>
                  <a:effectLst/>
                  <a:uLnTx/>
                  <a:uFillTx/>
                  <a:latin typeface="Segoe UI Semibold" panose="020B0702040204020203" pitchFamily="34" charset="0"/>
                  <a:ea typeface="+mn-ea"/>
                  <a:cs typeface="Segoe UI Semibold" panose="020B0702040204020203" pitchFamily="34" charset="0"/>
                </a:rPr>
                <a:t>Fill this section out</a:t>
              </a:r>
              <a:endParaRPr kumimoji="0" lang="en-NZ" sz="1600" b="1" i="0" u="none" strike="noStrike" kern="1200" cap="none" spc="0" normalizeH="0" baseline="0" noProof="0" dirty="0">
                <a:ln>
                  <a:noFill/>
                </a:ln>
                <a:solidFill>
                  <a:schemeClr val="bg2"/>
                </a:solidFill>
                <a:effectLst/>
                <a:uLnTx/>
                <a:uFillTx/>
                <a:latin typeface="Segoe UI Semibold" panose="020B0702040204020203" pitchFamily="34" charset="0"/>
                <a:ea typeface="+mn-ea"/>
                <a:cs typeface="Segoe UI Semibold" panose="020B0702040204020203" pitchFamily="34" charset="0"/>
              </a:endParaRPr>
            </a:p>
          </p:txBody>
        </p:sp>
      </p:grpSp>
    </p:spTree>
    <p:extLst>
      <p:ext uri="{BB962C8B-B14F-4D97-AF65-F5344CB8AC3E}">
        <p14:creationId xmlns:p14="http://schemas.microsoft.com/office/powerpoint/2010/main" val="3155815665"/>
      </p:ext>
    </p:extLst>
  </p:cSld>
  <p:clrMapOvr>
    <a:masterClrMapping/>
  </p:clrMapOvr>
  <p:transition>
    <p:fade/>
  </p:transition>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3A5C2-0FC9-6147-B119-BB9506BCC4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6995AD80-C9D9-1B49-A57F-FA4246FA62BE}"/>
              </a:ext>
            </a:extLst>
          </p:cNvPr>
          <p:cNvCxnSpPr>
            <a:cxnSpLocks/>
          </p:cNvCxnSpPr>
          <p:nvPr userDrawn="1"/>
        </p:nvCxnSpPr>
        <p:spPr>
          <a:xfrm>
            <a:off x="438539" y="746450"/>
            <a:ext cx="114020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erson sitting in a chair using a computer&#10;&#10;Description generated with very high confidence">
            <a:extLst>
              <a:ext uri="{FF2B5EF4-FFF2-40B4-BE49-F238E27FC236}">
                <a16:creationId xmlns:a16="http://schemas.microsoft.com/office/drawing/2014/main" id="{292E431C-244B-FD47-80A6-2EC6EBBD1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759" r="8297" b="38272"/>
          <a:stretch/>
        </p:blipFill>
        <p:spPr>
          <a:xfrm>
            <a:off x="6095999" y="2625214"/>
            <a:ext cx="6096001" cy="4232786"/>
          </a:xfrm>
          <a:prstGeom prst="rect">
            <a:avLst/>
          </a:prstGeom>
        </p:spPr>
      </p:pic>
      <p:sp>
        <p:nvSpPr>
          <p:cNvPr id="7" name="Rectangle 6">
            <a:extLst>
              <a:ext uri="{FF2B5EF4-FFF2-40B4-BE49-F238E27FC236}">
                <a16:creationId xmlns:a16="http://schemas.microsoft.com/office/drawing/2014/main" id="{48115947-47E6-284F-ABF7-1CAC954379BE}"/>
              </a:ext>
            </a:extLst>
          </p:cNvPr>
          <p:cNvSpPr/>
          <p:nvPr userDrawn="1"/>
        </p:nvSpPr>
        <p:spPr>
          <a:xfrm>
            <a:off x="-13780" y="2625214"/>
            <a:ext cx="6109779" cy="433602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Semilight" panose="020B0402040204020203" pitchFamily="34" charset="0"/>
            </a:endParaRPr>
          </a:p>
        </p:txBody>
      </p:sp>
    </p:spTree>
    <p:extLst>
      <p:ext uri="{BB962C8B-B14F-4D97-AF65-F5344CB8AC3E}">
        <p14:creationId xmlns:p14="http://schemas.microsoft.com/office/powerpoint/2010/main" val="378691100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4308DB-B8D6-3044-961C-73D9EEEEC4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1FEEC926-748F-6244-BFA7-679625A95265}"/>
              </a:ext>
            </a:extLst>
          </p:cNvPr>
          <p:cNvCxnSpPr>
            <a:cxnSpLocks/>
          </p:cNvCxnSpPr>
          <p:nvPr userDrawn="1"/>
        </p:nvCxnSpPr>
        <p:spPr>
          <a:xfrm>
            <a:off x="438539" y="746450"/>
            <a:ext cx="114020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88357DA-F1EB-E945-9874-405EF84C77EF}"/>
              </a:ext>
            </a:extLst>
          </p:cNvPr>
          <p:cNvSpPr/>
          <p:nvPr userDrawn="1"/>
        </p:nvSpPr>
        <p:spPr>
          <a:xfrm>
            <a:off x="-13780" y="2625214"/>
            <a:ext cx="6109779" cy="433602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Semilight" panose="020B0402040204020203" pitchFamily="34" charset="0"/>
            </a:endParaRPr>
          </a:p>
        </p:txBody>
      </p:sp>
    </p:spTree>
    <p:extLst>
      <p:ext uri="{BB962C8B-B14F-4D97-AF65-F5344CB8AC3E}">
        <p14:creationId xmlns:p14="http://schemas.microsoft.com/office/powerpoint/2010/main" val="429474728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CB28EA-5A8A-9646-A76A-D84950F0A8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1EA02719-2D5C-0146-9938-1C3AC9EDCB4E}"/>
              </a:ext>
            </a:extLst>
          </p:cNvPr>
          <p:cNvCxnSpPr>
            <a:cxnSpLocks/>
          </p:cNvCxnSpPr>
          <p:nvPr userDrawn="1"/>
        </p:nvCxnSpPr>
        <p:spPr>
          <a:xfrm>
            <a:off x="438539" y="746450"/>
            <a:ext cx="434169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6D7255A-464F-6C4E-9400-9593D2D3D943}"/>
              </a:ext>
            </a:extLst>
          </p:cNvPr>
          <p:cNvSpPr/>
          <p:nvPr userDrawn="1"/>
        </p:nvSpPr>
        <p:spPr>
          <a:xfrm>
            <a:off x="5251010" y="0"/>
            <a:ext cx="694099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Semilight" panose="020B0402040204020203" pitchFamily="34" charset="0"/>
            </a:endParaRPr>
          </a:p>
        </p:txBody>
      </p:sp>
    </p:spTree>
    <p:extLst>
      <p:ext uri="{BB962C8B-B14F-4D97-AF65-F5344CB8AC3E}">
        <p14:creationId xmlns:p14="http://schemas.microsoft.com/office/powerpoint/2010/main" val="235282121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losing logo slide">
    <p:bg>
      <p:bgPr>
        <a:solidFill>
          <a:schemeClr val="tx2"/>
        </a:solidFill>
        <a:effectLst/>
      </p:bgPr>
    </p:bg>
    <p:spTree>
      <p:nvGrpSpPr>
        <p:cNvPr id="1" name=""/>
        <p:cNvGrpSpPr/>
        <p:nvPr/>
      </p:nvGrpSpPr>
      <p:grpSpPr>
        <a:xfrm>
          <a:off x="0" y="0"/>
          <a:ext cx="0" cy="0"/>
          <a:chOff x="0" y="0"/>
          <a:chExt cx="0" cy="0"/>
        </a:xfrm>
      </p:grpSpPr>
      <p:pic>
        <p:nvPicPr>
          <p:cNvPr id="9" name="Picture 8" descr="A person sitting at a table using a computer&#10;&#10;Description generated with very high confidence">
            <a:extLst>
              <a:ext uri="{FF2B5EF4-FFF2-40B4-BE49-F238E27FC236}">
                <a16:creationId xmlns:a16="http://schemas.microsoft.com/office/drawing/2014/main" id="{CF5EA212-DBD5-0347-9AA0-513738F1C782}"/>
              </a:ext>
            </a:extLst>
          </p:cNvPr>
          <p:cNvPicPr>
            <a:picLocks noChangeAspect="1"/>
          </p:cNvPicPr>
          <p:nvPr userDrawn="1"/>
        </p:nvPicPr>
        <p:blipFill rotWithShape="1">
          <a:blip r:embed="rId2"/>
          <a:srcRect l="1966"/>
          <a:stretch/>
        </p:blipFill>
        <p:spPr>
          <a:xfrm>
            <a:off x="1" y="0"/>
            <a:ext cx="12192000" cy="6995516"/>
          </a:xfrm>
          <a:prstGeom prst="rect">
            <a:avLst/>
          </a:prstGeom>
        </p:spPr>
      </p:pic>
      <p:sp>
        <p:nvSpPr>
          <p:cNvPr id="3" name="Rectangle 2">
            <a:extLst>
              <a:ext uri="{FF2B5EF4-FFF2-40B4-BE49-F238E27FC236}">
                <a16:creationId xmlns:a16="http://schemas.microsoft.com/office/drawing/2014/main" id="{A96C0FC7-1A9D-DB4D-A0A9-07ACEE31134B}"/>
              </a:ext>
            </a:extLst>
          </p:cNvPr>
          <p:cNvSpPr/>
          <p:nvPr userDrawn="1"/>
        </p:nvSpPr>
        <p:spPr bwMode="auto">
          <a:xfrm>
            <a:off x="-1" y="0"/>
            <a:ext cx="12192000" cy="6858000"/>
          </a:xfrm>
          <a:prstGeom prst="rect">
            <a:avLst/>
          </a:prstGeom>
          <a:solidFill>
            <a:schemeClr val="bg2">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08B53479-7C58-8243-A54F-7B170A5B0705}"/>
              </a:ext>
            </a:extLst>
          </p:cNvPr>
          <p:cNvCxnSpPr>
            <a:cxnSpLocks/>
          </p:cNvCxnSpPr>
          <p:nvPr userDrawn="1"/>
        </p:nvCxnSpPr>
        <p:spPr>
          <a:xfrm>
            <a:off x="438539" y="746450"/>
            <a:ext cx="114020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MS logo white - EMF" descr="Microsoft logo white text version">
            <a:extLst>
              <a:ext uri="{FF2B5EF4-FFF2-40B4-BE49-F238E27FC236}">
                <a16:creationId xmlns:a16="http://schemas.microsoft.com/office/drawing/2014/main" id="{539104B7-A77E-D244-AE78-B3059C7F2AE3}"/>
              </a:ext>
            </a:extLst>
          </p:cNvPr>
          <p:cNvPicPr>
            <a:picLocks noChangeAspect="1"/>
          </p:cNvPicPr>
          <p:nvPr userDrawn="1"/>
        </p:nvPicPr>
        <p:blipFill>
          <a:blip r:embed="rId3"/>
          <a:stretch>
            <a:fillRect/>
          </a:stretch>
        </p:blipFill>
        <p:spPr bwMode="black">
          <a:xfrm>
            <a:off x="441944" y="316920"/>
            <a:ext cx="914400" cy="195837"/>
          </a:xfrm>
          <a:prstGeom prst="rect">
            <a:avLst/>
          </a:prstGeom>
        </p:spPr>
      </p:pic>
    </p:spTree>
    <p:extLst>
      <p:ext uri="{BB962C8B-B14F-4D97-AF65-F5344CB8AC3E}">
        <p14:creationId xmlns:p14="http://schemas.microsoft.com/office/powerpoint/2010/main" val="28262570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losing logo slide">
    <p:bg>
      <p:bgPr>
        <a:solidFill>
          <a:schemeClr val="tx2"/>
        </a:solidFill>
        <a:effectLst/>
      </p:bgPr>
    </p:bg>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E86D3C08-C203-0845-B827-5B21CBD7FC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53"/>
          <a:stretch/>
        </p:blipFill>
        <p:spPr>
          <a:xfrm>
            <a:off x="0" y="0"/>
            <a:ext cx="12192000" cy="6994521"/>
          </a:xfrm>
          <a:prstGeom prst="rect">
            <a:avLst/>
          </a:prstGeom>
        </p:spPr>
      </p:pic>
      <p:sp>
        <p:nvSpPr>
          <p:cNvPr id="3" name="Rectangle 2">
            <a:extLst>
              <a:ext uri="{FF2B5EF4-FFF2-40B4-BE49-F238E27FC236}">
                <a16:creationId xmlns:a16="http://schemas.microsoft.com/office/drawing/2014/main" id="{A96C0FC7-1A9D-DB4D-A0A9-07ACEE31134B}"/>
              </a:ext>
            </a:extLst>
          </p:cNvPr>
          <p:cNvSpPr/>
          <p:nvPr userDrawn="1"/>
        </p:nvSpPr>
        <p:spPr bwMode="auto">
          <a:xfrm>
            <a:off x="0" y="0"/>
            <a:ext cx="12192000" cy="6858000"/>
          </a:xfrm>
          <a:prstGeom prst="rect">
            <a:avLst/>
          </a:prstGeom>
          <a:solidFill>
            <a:schemeClr val="bg2">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08B53479-7C58-8243-A54F-7B170A5B0705}"/>
              </a:ext>
            </a:extLst>
          </p:cNvPr>
          <p:cNvCxnSpPr>
            <a:cxnSpLocks/>
          </p:cNvCxnSpPr>
          <p:nvPr userDrawn="1"/>
        </p:nvCxnSpPr>
        <p:spPr>
          <a:xfrm>
            <a:off x="438539" y="746450"/>
            <a:ext cx="114020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MS logo white - EMF" descr="Microsoft logo white text version">
            <a:extLst>
              <a:ext uri="{FF2B5EF4-FFF2-40B4-BE49-F238E27FC236}">
                <a16:creationId xmlns:a16="http://schemas.microsoft.com/office/drawing/2014/main" id="{539104B7-A77E-D244-AE78-B3059C7F2AE3}"/>
              </a:ext>
            </a:extLst>
          </p:cNvPr>
          <p:cNvPicPr>
            <a:picLocks noChangeAspect="1"/>
          </p:cNvPicPr>
          <p:nvPr userDrawn="1"/>
        </p:nvPicPr>
        <p:blipFill>
          <a:blip r:embed="rId3"/>
          <a:stretch>
            <a:fillRect/>
          </a:stretch>
        </p:blipFill>
        <p:spPr bwMode="black">
          <a:xfrm>
            <a:off x="441944" y="316920"/>
            <a:ext cx="914400" cy="195837"/>
          </a:xfrm>
          <a:prstGeom prst="rect">
            <a:avLst/>
          </a:prstGeom>
        </p:spPr>
      </p:pic>
    </p:spTree>
    <p:extLst>
      <p:ext uri="{BB962C8B-B14F-4D97-AF65-F5344CB8AC3E}">
        <p14:creationId xmlns:p14="http://schemas.microsoft.com/office/powerpoint/2010/main" val="1355001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806847"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56999"/>
      </p:ext>
    </p:extLst>
  </p:cSld>
  <p:clrMapOvr>
    <a:masterClrMapping/>
  </p:clrMapOvr>
  <p:transition>
    <p:fade/>
  </p:transition>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0C1A04-27D3-7544-847A-7206706814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5DD6E4B9-F56D-6347-8C7B-EC383DE04620}"/>
              </a:ext>
            </a:extLst>
          </p:cNvPr>
          <p:cNvCxnSpPr>
            <a:cxnSpLocks/>
          </p:cNvCxnSpPr>
          <p:nvPr userDrawn="1"/>
        </p:nvCxnSpPr>
        <p:spPr>
          <a:xfrm>
            <a:off x="438539" y="746450"/>
            <a:ext cx="434169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2DFCE28-A863-BC41-B7CB-9BFD0D6FA65C}"/>
              </a:ext>
            </a:extLst>
          </p:cNvPr>
          <p:cNvSpPr/>
          <p:nvPr userDrawn="1"/>
        </p:nvSpPr>
        <p:spPr>
          <a:xfrm>
            <a:off x="5251010" y="0"/>
            <a:ext cx="6940990" cy="6858000"/>
          </a:xfrm>
          <a:prstGeom prst="rect">
            <a:avLst/>
          </a:prstGeom>
          <a:solidFill>
            <a:srgbClr val="02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Semilight" panose="020B0402040204020203" pitchFamily="34" charset="0"/>
            </a:endParaRPr>
          </a:p>
        </p:txBody>
      </p:sp>
    </p:spTree>
    <p:extLst>
      <p:ext uri="{BB962C8B-B14F-4D97-AF65-F5344CB8AC3E}">
        <p14:creationId xmlns:p14="http://schemas.microsoft.com/office/powerpoint/2010/main" val="368047853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F58E8C-D7ED-E347-A13B-53BDAF47D7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B927DF4D-F5AB-4E4F-8FC8-B237470C80E7}"/>
              </a:ext>
            </a:extLst>
          </p:cNvPr>
          <p:cNvCxnSpPr>
            <a:cxnSpLocks/>
          </p:cNvCxnSpPr>
          <p:nvPr userDrawn="1"/>
        </p:nvCxnSpPr>
        <p:spPr>
          <a:xfrm>
            <a:off x="438539" y="746450"/>
            <a:ext cx="59156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C1E8542-63CF-2E46-AF19-656C494FA060}"/>
              </a:ext>
            </a:extLst>
          </p:cNvPr>
          <p:cNvSpPr/>
          <p:nvPr userDrawn="1"/>
        </p:nvSpPr>
        <p:spPr>
          <a:xfrm>
            <a:off x="6718042" y="0"/>
            <a:ext cx="547395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Semilight" panose="020B0402040204020203" pitchFamily="34" charset="0"/>
            </a:endParaRPr>
          </a:p>
        </p:txBody>
      </p:sp>
    </p:spTree>
    <p:extLst>
      <p:ext uri="{BB962C8B-B14F-4D97-AF65-F5344CB8AC3E}">
        <p14:creationId xmlns:p14="http://schemas.microsoft.com/office/powerpoint/2010/main" val="231098260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0873FE-8B4B-C54B-90D8-A92121D419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26BAF40A-8523-F441-940A-D0439DD7168A}"/>
              </a:ext>
            </a:extLst>
          </p:cNvPr>
          <p:cNvCxnSpPr>
            <a:cxnSpLocks/>
          </p:cNvCxnSpPr>
          <p:nvPr userDrawn="1"/>
        </p:nvCxnSpPr>
        <p:spPr>
          <a:xfrm>
            <a:off x="438539" y="746450"/>
            <a:ext cx="59156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530CE1E-4089-434E-AAF5-DA9D1BB44473}"/>
              </a:ext>
            </a:extLst>
          </p:cNvPr>
          <p:cNvSpPr/>
          <p:nvPr userDrawn="1"/>
        </p:nvSpPr>
        <p:spPr>
          <a:xfrm>
            <a:off x="6718042" y="0"/>
            <a:ext cx="5473958" cy="6858000"/>
          </a:xfrm>
          <a:prstGeom prst="rect">
            <a:avLst/>
          </a:prstGeom>
          <a:solidFill>
            <a:srgbClr val="02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Semilight" panose="020B0402040204020203" pitchFamily="34" charset="0"/>
            </a:endParaRPr>
          </a:p>
        </p:txBody>
      </p:sp>
    </p:spTree>
    <p:extLst>
      <p:ext uri="{BB962C8B-B14F-4D97-AF65-F5344CB8AC3E}">
        <p14:creationId xmlns:p14="http://schemas.microsoft.com/office/powerpoint/2010/main" val="176075201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C0C09-FCD4-0C49-BEF6-20148C2EE6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C4840213-C0D4-5B41-80BC-45EF63C137BA}"/>
              </a:ext>
            </a:extLst>
          </p:cNvPr>
          <p:cNvCxnSpPr>
            <a:cxnSpLocks/>
          </p:cNvCxnSpPr>
          <p:nvPr userDrawn="1"/>
        </p:nvCxnSpPr>
        <p:spPr>
          <a:xfrm>
            <a:off x="438539" y="746450"/>
            <a:ext cx="635555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7D7F229-98BB-5B40-AB5F-ACBEFA0ACA6E}"/>
              </a:ext>
            </a:extLst>
          </p:cNvPr>
          <p:cNvSpPr/>
          <p:nvPr userDrawn="1"/>
        </p:nvSpPr>
        <p:spPr>
          <a:xfrm>
            <a:off x="7141326" y="0"/>
            <a:ext cx="5050673"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Semilight" panose="020B0402040204020203" pitchFamily="34" charset="0"/>
            </a:endParaRPr>
          </a:p>
        </p:txBody>
      </p:sp>
    </p:spTree>
    <p:extLst>
      <p:ext uri="{BB962C8B-B14F-4D97-AF65-F5344CB8AC3E}">
        <p14:creationId xmlns:p14="http://schemas.microsoft.com/office/powerpoint/2010/main" val="137223752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91659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7216137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81796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LANK BLAN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2783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39278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Use Cas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6591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4C58720-4630-EB41-9569-222B3DE80BF9}"/>
              </a:ext>
            </a:extLst>
          </p:cNvPr>
          <p:cNvSpPr txBox="1">
            <a:spLocks/>
          </p:cNvSpPr>
          <p:nvPr userDrawn="1"/>
        </p:nvSpPr>
        <p:spPr>
          <a:xfrm>
            <a:off x="6089651" y="0"/>
            <a:ext cx="6102349" cy="6994525"/>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98039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22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408413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242" t="15754" r="1"/>
          <a:stretch/>
        </p:blipFill>
        <p:spPr>
          <a:xfrm>
            <a:off x="0" y="0"/>
            <a:ext cx="12192000" cy="6858000"/>
          </a:xfrm>
          <a:prstGeom prst="rect">
            <a:avLst/>
          </a:prstGeom>
        </p:spPr>
      </p:pic>
      <p:sp>
        <p:nvSpPr>
          <p:cNvPr id="2" name="Rectangle 1"/>
          <p:cNvSpPr/>
          <p:nvPr userDrawn="1"/>
        </p:nvSpPr>
        <p:spPr bwMode="auto">
          <a:xfrm>
            <a:off x="1" y="0"/>
            <a:ext cx="6636152" cy="6858000"/>
          </a:xfrm>
          <a:prstGeom prst="rect">
            <a:avLst/>
          </a:prstGeom>
          <a:gradFill flip="none" rotWithShape="1">
            <a:gsLst>
              <a:gs pos="56000">
                <a:schemeClr val="accent3">
                  <a:alpha val="16000"/>
                </a:schemeClr>
              </a:gs>
              <a:gs pos="0">
                <a:schemeClr val="accent3">
                  <a:lumMod val="0"/>
                  <a:lumOff val="100000"/>
                  <a:alpha val="0"/>
                </a:schemeClr>
              </a:gs>
              <a:gs pos="100000">
                <a:schemeClr val="accent3">
                  <a:alpha val="46000"/>
                </a:schemeClr>
              </a:gs>
            </a:gsLst>
            <a:lin ang="10800000" scaled="0"/>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dirty="0">
              <a:gradFill>
                <a:gsLst>
                  <a:gs pos="0">
                    <a:srgbClr val="FFFFFF"/>
                  </a:gs>
                  <a:gs pos="100000">
                    <a:srgbClr val="FFFFFF"/>
                  </a:gs>
                </a:gsLst>
                <a:lin ang="5400000" scaled="0"/>
              </a:gradFill>
            </a:endParaRPr>
          </a:p>
        </p:txBody>
      </p:sp>
      <p:sp>
        <p:nvSpPr>
          <p:cNvPr id="3" name="Rectangle 2">
            <a:extLst>
              <a:ext uri="{FF2B5EF4-FFF2-40B4-BE49-F238E27FC236}">
                <a16:creationId xmlns:a16="http://schemas.microsoft.com/office/drawing/2014/main" id="{0217CD2C-BD43-45F6-ABE1-D215044BAD7A}"/>
              </a:ext>
            </a:extLst>
          </p:cNvPr>
          <p:cNvSpPr/>
          <p:nvPr userDrawn="1"/>
        </p:nvSpPr>
        <p:spPr bwMode="auto">
          <a:xfrm>
            <a:off x="0" y="0"/>
            <a:ext cx="12192000" cy="6858000"/>
          </a:xfrm>
          <a:prstGeom prst="rect">
            <a:avLst/>
          </a:prstGeom>
          <a:solidFill>
            <a:srgbClr val="161716">
              <a:alpha val="58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63783" y="470069"/>
            <a:ext cx="1279273" cy="280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993770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4918BA-FC7F-6443-B3E5-F9B1E9C5F0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96C0FC7-1A9D-DB4D-A0A9-07ACEE31134B}"/>
              </a:ext>
            </a:extLst>
          </p:cNvPr>
          <p:cNvSpPr/>
          <p:nvPr userDrawn="1"/>
        </p:nvSpPr>
        <p:spPr bwMode="auto">
          <a:xfrm>
            <a:off x="1" y="0"/>
            <a:ext cx="12192000" cy="6858000"/>
          </a:xfrm>
          <a:prstGeom prst="rect">
            <a:avLst/>
          </a:prstGeom>
          <a:solidFill>
            <a:schemeClr val="bg2">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08B53479-7C58-8243-A54F-7B170A5B0705}"/>
              </a:ext>
            </a:extLst>
          </p:cNvPr>
          <p:cNvCxnSpPr>
            <a:cxnSpLocks/>
          </p:cNvCxnSpPr>
          <p:nvPr userDrawn="1"/>
        </p:nvCxnSpPr>
        <p:spPr>
          <a:xfrm>
            <a:off x="438539" y="746450"/>
            <a:ext cx="114020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MS logo white - EMF" descr="Microsoft logo white text version">
            <a:extLst>
              <a:ext uri="{FF2B5EF4-FFF2-40B4-BE49-F238E27FC236}">
                <a16:creationId xmlns:a16="http://schemas.microsoft.com/office/drawing/2014/main" id="{539104B7-A77E-D244-AE78-B3059C7F2AE3}"/>
              </a:ext>
            </a:extLst>
          </p:cNvPr>
          <p:cNvPicPr>
            <a:picLocks noChangeAspect="1"/>
          </p:cNvPicPr>
          <p:nvPr userDrawn="1"/>
        </p:nvPicPr>
        <p:blipFill>
          <a:blip r:embed="rId3"/>
          <a:stretch>
            <a:fillRect/>
          </a:stretch>
        </p:blipFill>
        <p:spPr bwMode="black">
          <a:xfrm>
            <a:off x="441944" y="316920"/>
            <a:ext cx="914400" cy="195837"/>
          </a:xfrm>
          <a:prstGeom prst="rect">
            <a:avLst/>
          </a:prstGeom>
        </p:spPr>
      </p:pic>
    </p:spTree>
    <p:extLst>
      <p:ext uri="{BB962C8B-B14F-4D97-AF65-F5344CB8AC3E}">
        <p14:creationId xmlns:p14="http://schemas.microsoft.com/office/powerpoint/2010/main" val="24172863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DFF6095-76C5-1D4F-940C-D0DA06882888}"/>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Man looking at his computer" title="Microsoft brand photo">
            <a:extLst>
              <a:ext uri="{FF2B5EF4-FFF2-40B4-BE49-F238E27FC236}">
                <a16:creationId xmlns:a16="http://schemas.microsoft.com/office/drawing/2014/main" id="{9B2874BB-0B37-8846-826B-138175D835CF}"/>
              </a:ext>
            </a:extLst>
          </p:cNvPr>
          <p:cNvPicPr>
            <a:picLocks noChangeAspect="1"/>
          </p:cNvPicPr>
          <p:nvPr userDrawn="1"/>
        </p:nvPicPr>
        <p:blipFill rotWithShape="1">
          <a:blip r:embed="rId2"/>
          <a:srcRect l="65420" t="21050" r="945" b="22155"/>
          <a:stretch/>
        </p:blipFill>
        <p:spPr>
          <a:xfrm>
            <a:off x="-1" y="0"/>
            <a:ext cx="6092191" cy="6858000"/>
          </a:xfrm>
          <a:prstGeom prst="rect">
            <a:avLst/>
          </a:prstGeom>
        </p:spPr>
      </p:pic>
      <p:sp>
        <p:nvSpPr>
          <p:cNvPr id="6" name="Rectangle 5">
            <a:extLst>
              <a:ext uri="{FF2B5EF4-FFF2-40B4-BE49-F238E27FC236}">
                <a16:creationId xmlns:a16="http://schemas.microsoft.com/office/drawing/2014/main" id="{849953B4-BE79-2D4D-A526-CED89F13113F}"/>
              </a:ext>
            </a:extLst>
          </p:cNvPr>
          <p:cNvSpPr>
            <a:spLocks/>
          </p:cNvSpPr>
          <p:nvPr userDrawn="1"/>
        </p:nvSpPr>
        <p:spPr bwMode="auto">
          <a:xfrm rot="16200000">
            <a:off x="-1170340" y="-399865"/>
            <a:ext cx="8425246" cy="6099813"/>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dirty="0">
              <a:gradFill>
                <a:gsLst>
                  <a:gs pos="0">
                    <a:srgbClr val="FFFFFF"/>
                  </a:gs>
                  <a:gs pos="100000">
                    <a:srgbClr val="FFFFFF"/>
                  </a:gs>
                </a:gsLst>
                <a:lin ang="5400000" scaled="0"/>
              </a:gradFill>
              <a:latin typeface="Segoe UI Semilight" panose="020B0402040204020203" pitchFamily="34" charset="0"/>
              <a:ea typeface="Segoe UI" pitchFamily="34" charset="0"/>
              <a:cs typeface="Segoe UI" pitchFamily="34" charset="0"/>
            </a:endParaRPr>
          </a:p>
        </p:txBody>
      </p:sp>
      <p:pic>
        <p:nvPicPr>
          <p:cNvPr id="7" name="Picture 6">
            <a:extLst>
              <a:ext uri="{FF2B5EF4-FFF2-40B4-BE49-F238E27FC236}">
                <a16:creationId xmlns:a16="http://schemas.microsoft.com/office/drawing/2014/main" id="{0E3AD38E-8B2F-7B4B-A84B-88DC3FAC35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16410186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2" name="Picture Placeholder 21"/>
          <p:cNvSpPr>
            <a:spLocks noGrp="1"/>
          </p:cNvSpPr>
          <p:nvPr>
            <p:ph type="pic" sz="quarter" idx="16"/>
          </p:nvPr>
        </p:nvSpPr>
        <p:spPr>
          <a:xfrm>
            <a:off x="0" y="0"/>
            <a:ext cx="12192000" cy="6858000"/>
          </a:xfrm>
        </p:spPr>
        <p:txBody>
          <a:bodyPr>
            <a:noAutofit/>
          </a:bodyPr>
          <a:lstStyle>
            <a:lvl1pPr marL="0" indent="0">
              <a:buNone/>
              <a:defRPr/>
            </a:lvl1pPr>
          </a:lstStyle>
          <a:p>
            <a:endParaRPr lang="en-US" dirty="0"/>
          </a:p>
        </p:txBody>
      </p:sp>
      <p:sp>
        <p:nvSpPr>
          <p:cNvPr id="2" name="Title 1"/>
          <p:cNvSpPr>
            <a:spLocks noGrp="1"/>
          </p:cNvSpPr>
          <p:nvPr>
            <p:ph type="title" hasCustomPrompt="1"/>
          </p:nvPr>
        </p:nvSpPr>
        <p:spPr>
          <a:xfrm>
            <a:off x="269243" y="289511"/>
            <a:ext cx="5415943" cy="6369707"/>
          </a:xfrm>
          <a:noFill/>
        </p:spPr>
        <p:txBody>
          <a:bodyPr lIns="182880" tIns="182880" rIns="182880" bIns="182880"/>
          <a:lstStyle>
            <a:lvl1pPr>
              <a:defRPr>
                <a:solidFill>
                  <a:schemeClr val="accent2"/>
                </a:solidFill>
              </a:defRPr>
            </a:lvl1pPr>
          </a:lstStyle>
          <a:p>
            <a:r>
              <a:rPr lang="en-US"/>
              <a:t>Agenda</a:t>
            </a:r>
          </a:p>
        </p:txBody>
      </p:sp>
      <p:sp>
        <p:nvSpPr>
          <p:cNvPr id="8" name="Text Placeholder 7"/>
          <p:cNvSpPr>
            <a:spLocks noGrp="1"/>
          </p:cNvSpPr>
          <p:nvPr>
            <p:ph type="body" sz="quarter" idx="10" hasCustomPrompt="1"/>
          </p:nvPr>
        </p:nvSpPr>
        <p:spPr>
          <a:xfrm>
            <a:off x="781881" y="1564909"/>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1</a:t>
            </a:r>
          </a:p>
        </p:txBody>
      </p:sp>
      <p:sp>
        <p:nvSpPr>
          <p:cNvPr id="9" name="Text Placeholder 7"/>
          <p:cNvSpPr>
            <a:spLocks noGrp="1"/>
          </p:cNvSpPr>
          <p:nvPr>
            <p:ph type="body" sz="quarter" idx="11" hasCustomPrompt="1"/>
          </p:nvPr>
        </p:nvSpPr>
        <p:spPr>
          <a:xfrm>
            <a:off x="781881" y="238644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2</a:t>
            </a:r>
          </a:p>
        </p:txBody>
      </p:sp>
      <p:sp>
        <p:nvSpPr>
          <p:cNvPr id="10" name="Text Placeholder 7"/>
          <p:cNvSpPr>
            <a:spLocks noGrp="1"/>
          </p:cNvSpPr>
          <p:nvPr>
            <p:ph type="body" sz="quarter" idx="12" hasCustomPrompt="1"/>
          </p:nvPr>
        </p:nvSpPr>
        <p:spPr>
          <a:xfrm>
            <a:off x="781881" y="320798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3</a:t>
            </a:r>
          </a:p>
        </p:txBody>
      </p:sp>
      <p:sp>
        <p:nvSpPr>
          <p:cNvPr id="11" name="Text Placeholder 7"/>
          <p:cNvSpPr>
            <a:spLocks noGrp="1"/>
          </p:cNvSpPr>
          <p:nvPr>
            <p:ph type="body" sz="quarter" idx="13" hasCustomPrompt="1"/>
          </p:nvPr>
        </p:nvSpPr>
        <p:spPr>
          <a:xfrm>
            <a:off x="781881" y="402951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4</a:t>
            </a:r>
          </a:p>
        </p:txBody>
      </p:sp>
      <p:sp>
        <p:nvSpPr>
          <p:cNvPr id="12" name="Text Placeholder 7"/>
          <p:cNvSpPr>
            <a:spLocks noGrp="1"/>
          </p:cNvSpPr>
          <p:nvPr>
            <p:ph type="body" sz="quarter" idx="14" hasCustomPrompt="1"/>
          </p:nvPr>
        </p:nvSpPr>
        <p:spPr>
          <a:xfrm>
            <a:off x="781881" y="485105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5</a:t>
            </a:r>
          </a:p>
        </p:txBody>
      </p:sp>
      <p:sp>
        <p:nvSpPr>
          <p:cNvPr id="13" name="Text Placeholder 7"/>
          <p:cNvSpPr>
            <a:spLocks noGrp="1"/>
          </p:cNvSpPr>
          <p:nvPr>
            <p:ph type="body" sz="quarter" idx="15" hasCustomPrompt="1"/>
          </p:nvPr>
        </p:nvSpPr>
        <p:spPr>
          <a:xfrm>
            <a:off x="781881" y="5672587"/>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6</a:t>
            </a:r>
          </a:p>
        </p:txBody>
      </p:sp>
    </p:spTree>
    <p:extLst>
      <p:ext uri="{BB962C8B-B14F-4D97-AF65-F5344CB8AC3E}">
        <p14:creationId xmlns:p14="http://schemas.microsoft.com/office/powerpoint/2010/main" val="53567669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7"/>
            <a:ext cx="11653523" cy="1743157"/>
          </a:xfrm>
        </p:spPr>
        <p:txBody>
          <a:bodyPr/>
          <a:lstStyle>
            <a:lvl1pPr marL="0" indent="0">
              <a:buNone/>
              <a:defRPr sz="2353">
                <a:solidFill>
                  <a:schemeClr val="tx2"/>
                </a:solidFill>
                <a:latin typeface="+mn-lt"/>
              </a:defRPr>
            </a:lvl1pPr>
            <a:lvl2pPr marL="0" indent="0">
              <a:buFontTx/>
              <a:buNone/>
              <a:defRPr sz="2353">
                <a:solidFill>
                  <a:schemeClr val="tx2"/>
                </a:solidFill>
                <a:latin typeface="+mn-lt"/>
              </a:defRPr>
            </a:lvl2pPr>
            <a:lvl3pPr marL="224049" indent="0">
              <a:buNone/>
              <a:defRPr>
                <a:solidFill>
                  <a:schemeClr val="tx2"/>
                </a:solidFill>
                <a:latin typeface="+mn-lt"/>
              </a:defRPr>
            </a:lvl3pPr>
            <a:lvl4pPr marL="448096" indent="0">
              <a:buNone/>
              <a:defRPr>
                <a:solidFill>
                  <a:schemeClr val="tx2"/>
                </a:solidFill>
                <a:latin typeface="+mn-lt"/>
              </a:defRPr>
            </a:lvl4pPr>
            <a:lvl5pPr marL="672145" indent="0">
              <a:buNone/>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371212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Title &amp; Non-bullete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6527"/>
            <a:ext cx="12192000" cy="6844946"/>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938190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Title &amp; Non-bulleted tex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709" b="1709"/>
          <a:stretch/>
        </p:blipFill>
        <p:spPr>
          <a:xfrm>
            <a:off x="1" y="2"/>
            <a:ext cx="12192000" cy="6833419"/>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544300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8"/>
            <a:ext cx="11653523" cy="167206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167226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986439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close up of a woman's hand, holding Surface" title="Microsoft brand photo">
            <a:extLst>
              <a:ext uri="{FF2B5EF4-FFF2-40B4-BE49-F238E27FC236}">
                <a16:creationId xmlns:a16="http://schemas.microsoft.com/office/drawing/2014/main" id="{6025004F-4C71-9049-82D3-7E3E9E038610}"/>
              </a:ext>
            </a:extLst>
          </p:cNvPr>
          <p:cNvPicPr>
            <a:picLocks noChangeAspect="1"/>
          </p:cNvPicPr>
          <p:nvPr userDrawn="1"/>
        </p:nvPicPr>
        <p:blipFill rotWithShape="1">
          <a:blip r:embed="rId3"/>
          <a:srcRect l="40212" t="8676" r="15917" b="17317"/>
          <a:stretch/>
        </p:blipFill>
        <p:spPr>
          <a:xfrm>
            <a:off x="6096000" y="0"/>
            <a:ext cx="6096000" cy="6858000"/>
          </a:xfrm>
          <a:prstGeom prst="rect">
            <a:avLst/>
          </a:prstGeom>
        </p:spPr>
      </p:pic>
      <p:sp>
        <p:nvSpPr>
          <p:cNvPr id="7" name="Rectangle 6">
            <a:extLst>
              <a:ext uri="{FF2B5EF4-FFF2-40B4-BE49-F238E27FC236}">
                <a16:creationId xmlns:a16="http://schemas.microsoft.com/office/drawing/2014/main" id="{F0433711-C437-5040-B2D3-29E08A4B36AA}"/>
              </a:ext>
            </a:extLst>
          </p:cNvPr>
          <p:cNvSpPr>
            <a:spLocks/>
          </p:cNvSpPr>
          <p:nvPr userDrawn="1"/>
        </p:nvSpPr>
        <p:spPr bwMode="auto">
          <a:xfrm rot="16200000">
            <a:off x="4929470" y="-404530"/>
            <a:ext cx="8425246" cy="6099813"/>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dirty="0">
              <a:gradFill>
                <a:gsLst>
                  <a:gs pos="0">
                    <a:srgbClr val="FFFFFF"/>
                  </a:gs>
                  <a:gs pos="100000">
                    <a:srgbClr val="FFFFFF"/>
                  </a:gs>
                </a:gsLst>
                <a:lin ang="5400000" scaled="0"/>
              </a:gradFill>
              <a:latin typeface="Segoe UI Semilight" panose="020B04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147606397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with Background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solidFill>
            <a:schemeClr val="accent5"/>
          </a:solidFill>
        </p:spPr>
        <p:txBody>
          <a:bodyPr>
            <a:noAutofit/>
          </a:bodyPr>
          <a:lstStyle/>
          <a:p>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269239" y="1189179"/>
            <a:ext cx="11655079" cy="5354376"/>
          </a:xfrm>
          <a:noFill/>
        </p:spPr>
        <p:txBody>
          <a:bodyPr lIns="91440" rIns="91440">
            <a:noAutofit/>
          </a:bodyPr>
          <a:lstStyle>
            <a:lvl1pPr marL="304733" indent="-304733" algn="l">
              <a:spcBef>
                <a:spcPts val="800"/>
              </a:spcBef>
              <a:spcAft>
                <a:spcPts val="800"/>
              </a:spcAft>
              <a:buFont typeface="Arial" charset="0"/>
              <a:buChar char="•"/>
              <a:defRPr sz="2666">
                <a:solidFill>
                  <a:schemeClr val="bg1"/>
                </a:solidFill>
                <a:latin typeface="+mn-lt"/>
              </a:defRPr>
            </a:lvl1pPr>
            <a:lvl2pPr marL="380917" indent="-380917">
              <a:spcBef>
                <a:spcPts val="800"/>
              </a:spcBef>
              <a:spcAft>
                <a:spcPts val="800"/>
              </a:spcAft>
              <a:buFont typeface="Arial" charset="0"/>
              <a:buChar char="•"/>
              <a:defRPr>
                <a:latin typeface="+mn-lt"/>
              </a:defRPr>
            </a:lvl2pPr>
            <a:lvl3pPr marL="560120" indent="0">
              <a:buNone/>
              <a:defRPr/>
            </a:lvl3pPr>
            <a:lvl4pPr marL="784167" indent="0">
              <a:buNone/>
              <a:defRPr/>
            </a:lvl4pPr>
            <a:lvl5pPr marL="1008214" indent="0">
              <a:buNone/>
              <a:defRPr/>
            </a:lvl5pPr>
          </a:lstStyle>
          <a:p>
            <a:pPr lvl="0"/>
            <a:r>
              <a:rPr lang="en-US"/>
              <a:t>Click to edit Master text styles</a:t>
            </a:r>
          </a:p>
        </p:txBody>
      </p:sp>
    </p:spTree>
    <p:extLst>
      <p:ext uri="{BB962C8B-B14F-4D97-AF65-F5344CB8AC3E}">
        <p14:creationId xmlns:p14="http://schemas.microsoft.com/office/powerpoint/2010/main" val="427401016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67680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grpSp>
        <p:nvGrpSpPr>
          <p:cNvPr id="2" name="Microsoft Logo"/>
          <p:cNvGrpSpPr/>
          <p:nvPr userDrawn="1"/>
        </p:nvGrpSpPr>
        <p:grpSpPr>
          <a:xfrm>
            <a:off x="1382184" y="3194050"/>
            <a:ext cx="3090499" cy="660401"/>
            <a:chOff x="336550" y="334963"/>
            <a:chExt cx="1136650" cy="242888"/>
          </a:xfrm>
        </p:grpSpPr>
        <p:sp>
          <p:nvSpPr>
            <p:cNvPr id="3" name="Freeform 94"/>
            <p:cNvSpPr>
              <a:spLocks/>
            </p:cNvSpPr>
            <p:nvPr userDrawn="1"/>
          </p:nvSpPr>
          <p:spPr bwMode="auto">
            <a:xfrm>
              <a:off x="650875" y="382588"/>
              <a:ext cx="158750" cy="146050"/>
            </a:xfrm>
            <a:custGeom>
              <a:avLst/>
              <a:gdLst>
                <a:gd name="T0" fmla="*/ 60 w 110"/>
                <a:gd name="T1" fmla="*/ 64 h 102"/>
                <a:gd name="T2" fmla="*/ 56 w 110"/>
                <a:gd name="T3" fmla="*/ 78 h 102"/>
                <a:gd name="T4" fmla="*/ 55 w 110"/>
                <a:gd name="T5" fmla="*/ 78 h 102"/>
                <a:gd name="T6" fmla="*/ 51 w 110"/>
                <a:gd name="T7" fmla="*/ 64 h 102"/>
                <a:gd name="T8" fmla="*/ 25 w 110"/>
                <a:gd name="T9" fmla="*/ 0 h 102"/>
                <a:gd name="T10" fmla="*/ 0 w 110"/>
                <a:gd name="T11" fmla="*/ 0 h 102"/>
                <a:gd name="T12" fmla="*/ 0 w 110"/>
                <a:gd name="T13" fmla="*/ 102 h 102"/>
                <a:gd name="T14" fmla="*/ 17 w 110"/>
                <a:gd name="T15" fmla="*/ 102 h 102"/>
                <a:gd name="T16" fmla="*/ 17 w 110"/>
                <a:gd name="T17" fmla="*/ 40 h 102"/>
                <a:gd name="T18" fmla="*/ 17 w 110"/>
                <a:gd name="T19" fmla="*/ 26 h 102"/>
                <a:gd name="T20" fmla="*/ 16 w 110"/>
                <a:gd name="T21" fmla="*/ 19 h 102"/>
                <a:gd name="T22" fmla="*/ 16 w 110"/>
                <a:gd name="T23" fmla="*/ 19 h 102"/>
                <a:gd name="T24" fmla="*/ 19 w 110"/>
                <a:gd name="T25" fmla="*/ 28 h 102"/>
                <a:gd name="T26" fmla="*/ 49 w 110"/>
                <a:gd name="T27" fmla="*/ 102 h 102"/>
                <a:gd name="T28" fmla="*/ 61 w 110"/>
                <a:gd name="T29" fmla="*/ 102 h 102"/>
                <a:gd name="T30" fmla="*/ 91 w 110"/>
                <a:gd name="T31" fmla="*/ 27 h 102"/>
                <a:gd name="T32" fmla="*/ 93 w 110"/>
                <a:gd name="T33" fmla="*/ 19 h 102"/>
                <a:gd name="T34" fmla="*/ 94 w 110"/>
                <a:gd name="T35" fmla="*/ 19 h 102"/>
                <a:gd name="T36" fmla="*/ 93 w 110"/>
                <a:gd name="T37" fmla="*/ 38 h 102"/>
                <a:gd name="T38" fmla="*/ 93 w 110"/>
                <a:gd name="T39" fmla="*/ 102 h 102"/>
                <a:gd name="T40" fmla="*/ 110 w 110"/>
                <a:gd name="T41" fmla="*/ 102 h 102"/>
                <a:gd name="T42" fmla="*/ 110 w 110"/>
                <a:gd name="T43" fmla="*/ 0 h 102"/>
                <a:gd name="T44" fmla="*/ 86 w 110"/>
                <a:gd name="T45" fmla="*/ 0 h 102"/>
                <a:gd name="T46" fmla="*/ 60 w 110"/>
                <a:gd name="T47" fmla="*/ 6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02">
                  <a:moveTo>
                    <a:pt x="60" y="64"/>
                  </a:moveTo>
                  <a:cubicBezTo>
                    <a:pt x="56" y="78"/>
                    <a:pt x="56" y="78"/>
                    <a:pt x="56" y="78"/>
                  </a:cubicBezTo>
                  <a:cubicBezTo>
                    <a:pt x="55" y="78"/>
                    <a:pt x="55" y="78"/>
                    <a:pt x="55" y="78"/>
                  </a:cubicBezTo>
                  <a:cubicBezTo>
                    <a:pt x="54" y="74"/>
                    <a:pt x="53" y="70"/>
                    <a:pt x="51" y="64"/>
                  </a:cubicBezTo>
                  <a:cubicBezTo>
                    <a:pt x="25" y="0"/>
                    <a:pt x="25" y="0"/>
                    <a:pt x="25" y="0"/>
                  </a:cubicBezTo>
                  <a:cubicBezTo>
                    <a:pt x="0" y="0"/>
                    <a:pt x="0" y="0"/>
                    <a:pt x="0" y="0"/>
                  </a:cubicBezTo>
                  <a:cubicBezTo>
                    <a:pt x="0" y="102"/>
                    <a:pt x="0" y="102"/>
                    <a:pt x="0" y="102"/>
                  </a:cubicBezTo>
                  <a:cubicBezTo>
                    <a:pt x="17" y="102"/>
                    <a:pt x="17" y="102"/>
                    <a:pt x="17" y="102"/>
                  </a:cubicBezTo>
                  <a:cubicBezTo>
                    <a:pt x="17" y="40"/>
                    <a:pt x="17" y="40"/>
                    <a:pt x="17" y="40"/>
                  </a:cubicBezTo>
                  <a:cubicBezTo>
                    <a:pt x="17" y="36"/>
                    <a:pt x="17" y="31"/>
                    <a:pt x="17" y="26"/>
                  </a:cubicBezTo>
                  <a:cubicBezTo>
                    <a:pt x="16" y="23"/>
                    <a:pt x="16" y="21"/>
                    <a:pt x="16" y="19"/>
                  </a:cubicBezTo>
                  <a:cubicBezTo>
                    <a:pt x="16" y="19"/>
                    <a:pt x="16" y="19"/>
                    <a:pt x="16" y="19"/>
                  </a:cubicBezTo>
                  <a:cubicBezTo>
                    <a:pt x="17" y="23"/>
                    <a:pt x="18" y="26"/>
                    <a:pt x="19" y="28"/>
                  </a:cubicBezTo>
                  <a:cubicBezTo>
                    <a:pt x="49" y="102"/>
                    <a:pt x="49" y="102"/>
                    <a:pt x="49" y="102"/>
                  </a:cubicBezTo>
                  <a:cubicBezTo>
                    <a:pt x="61" y="102"/>
                    <a:pt x="61" y="102"/>
                    <a:pt x="61" y="102"/>
                  </a:cubicBezTo>
                  <a:cubicBezTo>
                    <a:pt x="91" y="27"/>
                    <a:pt x="91" y="27"/>
                    <a:pt x="91" y="27"/>
                  </a:cubicBezTo>
                  <a:cubicBezTo>
                    <a:pt x="92" y="26"/>
                    <a:pt x="93" y="22"/>
                    <a:pt x="93" y="19"/>
                  </a:cubicBezTo>
                  <a:cubicBezTo>
                    <a:pt x="94" y="19"/>
                    <a:pt x="94" y="19"/>
                    <a:pt x="94" y="19"/>
                  </a:cubicBezTo>
                  <a:cubicBezTo>
                    <a:pt x="93" y="27"/>
                    <a:pt x="93" y="33"/>
                    <a:pt x="93" y="38"/>
                  </a:cubicBezTo>
                  <a:cubicBezTo>
                    <a:pt x="93" y="102"/>
                    <a:pt x="93" y="102"/>
                    <a:pt x="93" y="102"/>
                  </a:cubicBezTo>
                  <a:cubicBezTo>
                    <a:pt x="110" y="102"/>
                    <a:pt x="110" y="102"/>
                    <a:pt x="110" y="102"/>
                  </a:cubicBezTo>
                  <a:cubicBezTo>
                    <a:pt x="110" y="0"/>
                    <a:pt x="110" y="0"/>
                    <a:pt x="110" y="0"/>
                  </a:cubicBezTo>
                  <a:cubicBezTo>
                    <a:pt x="86" y="0"/>
                    <a:pt x="86" y="0"/>
                    <a:pt x="86" y="0"/>
                  </a:cubicBezTo>
                  <a:lnTo>
                    <a:pt x="60" y="6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4" name="Rectangle 95"/>
            <p:cNvSpPr>
              <a:spLocks noChangeArrowheads="1"/>
            </p:cNvSpPr>
            <p:nvPr userDrawn="1"/>
          </p:nvSpPr>
          <p:spPr bwMode="auto">
            <a:xfrm>
              <a:off x="833438" y="423863"/>
              <a:ext cx="23813" cy="1047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 name="Freeform 96"/>
            <p:cNvSpPr>
              <a:spLocks/>
            </p:cNvSpPr>
            <p:nvPr userDrawn="1"/>
          </p:nvSpPr>
          <p:spPr bwMode="auto">
            <a:xfrm>
              <a:off x="830263" y="379413"/>
              <a:ext cx="30163" cy="28575"/>
            </a:xfrm>
            <a:custGeom>
              <a:avLst/>
              <a:gdLst>
                <a:gd name="T0" fmla="*/ 11 w 21"/>
                <a:gd name="T1" fmla="*/ 0 h 20"/>
                <a:gd name="T2" fmla="*/ 3 w 21"/>
                <a:gd name="T3" fmla="*/ 3 h 20"/>
                <a:gd name="T4" fmla="*/ 0 w 21"/>
                <a:gd name="T5" fmla="*/ 10 h 20"/>
                <a:gd name="T6" fmla="*/ 3 w 21"/>
                <a:gd name="T7" fmla="*/ 17 h 20"/>
                <a:gd name="T8" fmla="*/ 11 w 21"/>
                <a:gd name="T9" fmla="*/ 20 h 20"/>
                <a:gd name="T10" fmla="*/ 18 w 21"/>
                <a:gd name="T11" fmla="*/ 17 h 20"/>
                <a:gd name="T12" fmla="*/ 21 w 21"/>
                <a:gd name="T13" fmla="*/ 10 h 20"/>
                <a:gd name="T14" fmla="*/ 18 w 21"/>
                <a:gd name="T15" fmla="*/ 3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8" y="0"/>
                    <a:pt x="5" y="1"/>
                    <a:pt x="3" y="3"/>
                  </a:cubicBezTo>
                  <a:cubicBezTo>
                    <a:pt x="1" y="5"/>
                    <a:pt x="0" y="7"/>
                    <a:pt x="0" y="10"/>
                  </a:cubicBezTo>
                  <a:cubicBezTo>
                    <a:pt x="0" y="13"/>
                    <a:pt x="1" y="15"/>
                    <a:pt x="3" y="17"/>
                  </a:cubicBezTo>
                  <a:cubicBezTo>
                    <a:pt x="5" y="19"/>
                    <a:pt x="8" y="20"/>
                    <a:pt x="11" y="20"/>
                  </a:cubicBezTo>
                  <a:cubicBezTo>
                    <a:pt x="13" y="20"/>
                    <a:pt x="16" y="19"/>
                    <a:pt x="18" y="17"/>
                  </a:cubicBezTo>
                  <a:cubicBezTo>
                    <a:pt x="20" y="15"/>
                    <a:pt x="21" y="13"/>
                    <a:pt x="21" y="10"/>
                  </a:cubicBezTo>
                  <a:cubicBezTo>
                    <a:pt x="21" y="8"/>
                    <a:pt x="20" y="5"/>
                    <a:pt x="18" y="3"/>
                  </a:cubicBezTo>
                  <a:cubicBezTo>
                    <a:pt x="16" y="1"/>
                    <a:pt x="14" y="0"/>
                    <a:pt x="11"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 name="Freeform 97"/>
            <p:cNvSpPr>
              <a:spLocks/>
            </p:cNvSpPr>
            <p:nvPr userDrawn="1"/>
          </p:nvSpPr>
          <p:spPr bwMode="auto">
            <a:xfrm>
              <a:off x="874713" y="422275"/>
              <a:ext cx="80963" cy="109538"/>
            </a:xfrm>
            <a:custGeom>
              <a:avLst/>
              <a:gdLst>
                <a:gd name="T0" fmla="*/ 49 w 57"/>
                <a:gd name="T1" fmla="*/ 1 h 76"/>
                <a:gd name="T2" fmla="*/ 39 w 57"/>
                <a:gd name="T3" fmla="*/ 0 h 76"/>
                <a:gd name="T4" fmla="*/ 18 w 57"/>
                <a:gd name="T5" fmla="*/ 5 h 76"/>
                <a:gd name="T6" fmla="*/ 4 w 57"/>
                <a:gd name="T7" fmla="*/ 19 h 76"/>
                <a:gd name="T8" fmla="*/ 0 w 57"/>
                <a:gd name="T9" fmla="*/ 40 h 76"/>
                <a:gd name="T10" fmla="*/ 4 w 57"/>
                <a:gd name="T11" fmla="*/ 58 h 76"/>
                <a:gd name="T12" fmla="*/ 17 w 57"/>
                <a:gd name="T13" fmla="*/ 71 h 76"/>
                <a:gd name="T14" fmla="*/ 36 w 57"/>
                <a:gd name="T15" fmla="*/ 76 h 76"/>
                <a:gd name="T16" fmla="*/ 57 w 57"/>
                <a:gd name="T17" fmla="*/ 71 h 76"/>
                <a:gd name="T18" fmla="*/ 57 w 57"/>
                <a:gd name="T19" fmla="*/ 71 h 76"/>
                <a:gd name="T20" fmla="*/ 57 w 57"/>
                <a:gd name="T21" fmla="*/ 55 h 76"/>
                <a:gd name="T22" fmla="*/ 56 w 57"/>
                <a:gd name="T23" fmla="*/ 56 h 76"/>
                <a:gd name="T24" fmla="*/ 48 w 57"/>
                <a:gd name="T25" fmla="*/ 60 h 76"/>
                <a:gd name="T26" fmla="*/ 39 w 57"/>
                <a:gd name="T27" fmla="*/ 62 h 76"/>
                <a:gd name="T28" fmla="*/ 23 w 57"/>
                <a:gd name="T29" fmla="*/ 55 h 76"/>
                <a:gd name="T30" fmla="*/ 18 w 57"/>
                <a:gd name="T31" fmla="*/ 38 h 76"/>
                <a:gd name="T32" fmla="*/ 24 w 57"/>
                <a:gd name="T33" fmla="*/ 20 h 76"/>
                <a:gd name="T34" fmla="*/ 40 w 57"/>
                <a:gd name="T35" fmla="*/ 14 h 76"/>
                <a:gd name="T36" fmla="*/ 56 w 57"/>
                <a:gd name="T37" fmla="*/ 19 h 76"/>
                <a:gd name="T38" fmla="*/ 57 w 57"/>
                <a:gd name="T39" fmla="*/ 20 h 76"/>
                <a:gd name="T40" fmla="*/ 57 w 57"/>
                <a:gd name="T41" fmla="*/ 3 h 76"/>
                <a:gd name="T42" fmla="*/ 57 w 57"/>
                <a:gd name="T43" fmla="*/ 3 h 76"/>
                <a:gd name="T44" fmla="*/ 49 w 57"/>
                <a:gd name="T4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76">
                  <a:moveTo>
                    <a:pt x="49" y="1"/>
                  </a:moveTo>
                  <a:cubicBezTo>
                    <a:pt x="45" y="0"/>
                    <a:pt x="42" y="0"/>
                    <a:pt x="39" y="0"/>
                  </a:cubicBezTo>
                  <a:cubicBezTo>
                    <a:pt x="31" y="0"/>
                    <a:pt x="24" y="1"/>
                    <a:pt x="18" y="5"/>
                  </a:cubicBezTo>
                  <a:cubicBezTo>
                    <a:pt x="12" y="8"/>
                    <a:pt x="8" y="13"/>
                    <a:pt x="4" y="19"/>
                  </a:cubicBezTo>
                  <a:cubicBezTo>
                    <a:pt x="1" y="25"/>
                    <a:pt x="0" y="32"/>
                    <a:pt x="0" y="40"/>
                  </a:cubicBezTo>
                  <a:cubicBezTo>
                    <a:pt x="0" y="46"/>
                    <a:pt x="1" y="53"/>
                    <a:pt x="4" y="58"/>
                  </a:cubicBezTo>
                  <a:cubicBezTo>
                    <a:pt x="7" y="64"/>
                    <a:pt x="12" y="68"/>
                    <a:pt x="17" y="71"/>
                  </a:cubicBezTo>
                  <a:cubicBezTo>
                    <a:pt x="23" y="74"/>
                    <a:pt x="29" y="76"/>
                    <a:pt x="36" y="76"/>
                  </a:cubicBezTo>
                  <a:cubicBezTo>
                    <a:pt x="44" y="76"/>
                    <a:pt x="51" y="74"/>
                    <a:pt x="57" y="71"/>
                  </a:cubicBezTo>
                  <a:cubicBezTo>
                    <a:pt x="57" y="71"/>
                    <a:pt x="57" y="71"/>
                    <a:pt x="57" y="71"/>
                  </a:cubicBezTo>
                  <a:cubicBezTo>
                    <a:pt x="57" y="55"/>
                    <a:pt x="57" y="55"/>
                    <a:pt x="57" y="55"/>
                  </a:cubicBezTo>
                  <a:cubicBezTo>
                    <a:pt x="56" y="56"/>
                    <a:pt x="56" y="56"/>
                    <a:pt x="56" y="56"/>
                  </a:cubicBezTo>
                  <a:cubicBezTo>
                    <a:pt x="54" y="58"/>
                    <a:pt x="51" y="59"/>
                    <a:pt x="48" y="60"/>
                  </a:cubicBezTo>
                  <a:cubicBezTo>
                    <a:pt x="45" y="61"/>
                    <a:pt x="42" y="62"/>
                    <a:pt x="39" y="62"/>
                  </a:cubicBezTo>
                  <a:cubicBezTo>
                    <a:pt x="33" y="62"/>
                    <a:pt x="27" y="60"/>
                    <a:pt x="23" y="55"/>
                  </a:cubicBezTo>
                  <a:cubicBezTo>
                    <a:pt x="20" y="51"/>
                    <a:pt x="18" y="45"/>
                    <a:pt x="18" y="38"/>
                  </a:cubicBezTo>
                  <a:cubicBezTo>
                    <a:pt x="18" y="31"/>
                    <a:pt x="20" y="25"/>
                    <a:pt x="24" y="20"/>
                  </a:cubicBezTo>
                  <a:cubicBezTo>
                    <a:pt x="28" y="16"/>
                    <a:pt x="33" y="14"/>
                    <a:pt x="40" y="14"/>
                  </a:cubicBezTo>
                  <a:cubicBezTo>
                    <a:pt x="45" y="14"/>
                    <a:pt x="51" y="16"/>
                    <a:pt x="56" y="19"/>
                  </a:cubicBezTo>
                  <a:cubicBezTo>
                    <a:pt x="57" y="20"/>
                    <a:pt x="57" y="20"/>
                    <a:pt x="57" y="20"/>
                  </a:cubicBezTo>
                  <a:cubicBezTo>
                    <a:pt x="57" y="3"/>
                    <a:pt x="57" y="3"/>
                    <a:pt x="57" y="3"/>
                  </a:cubicBezTo>
                  <a:cubicBezTo>
                    <a:pt x="57" y="3"/>
                    <a:pt x="57" y="3"/>
                    <a:pt x="57" y="3"/>
                  </a:cubicBezTo>
                  <a:cubicBezTo>
                    <a:pt x="55" y="2"/>
                    <a:pt x="52" y="1"/>
                    <a:pt x="49"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 name="Freeform 98"/>
            <p:cNvSpPr>
              <a:spLocks/>
            </p:cNvSpPr>
            <p:nvPr userDrawn="1"/>
          </p:nvSpPr>
          <p:spPr bwMode="auto">
            <a:xfrm>
              <a:off x="974725" y="422275"/>
              <a:ext cx="60325" cy="106363"/>
            </a:xfrm>
            <a:custGeom>
              <a:avLst/>
              <a:gdLst>
                <a:gd name="T0" fmla="*/ 35 w 42"/>
                <a:gd name="T1" fmla="*/ 0 h 74"/>
                <a:gd name="T2" fmla="*/ 24 w 42"/>
                <a:gd name="T3" fmla="*/ 4 h 74"/>
                <a:gd name="T4" fmla="*/ 17 w 42"/>
                <a:gd name="T5" fmla="*/ 14 h 74"/>
                <a:gd name="T6" fmla="*/ 17 w 42"/>
                <a:gd name="T7" fmla="*/ 14 h 74"/>
                <a:gd name="T8" fmla="*/ 17 w 42"/>
                <a:gd name="T9" fmla="*/ 1 h 74"/>
                <a:gd name="T10" fmla="*/ 0 w 42"/>
                <a:gd name="T11" fmla="*/ 1 h 74"/>
                <a:gd name="T12" fmla="*/ 0 w 42"/>
                <a:gd name="T13" fmla="*/ 74 h 74"/>
                <a:gd name="T14" fmla="*/ 17 w 42"/>
                <a:gd name="T15" fmla="*/ 74 h 74"/>
                <a:gd name="T16" fmla="*/ 17 w 42"/>
                <a:gd name="T17" fmla="*/ 37 h 74"/>
                <a:gd name="T18" fmla="*/ 21 w 42"/>
                <a:gd name="T19" fmla="*/ 21 h 74"/>
                <a:gd name="T20" fmla="*/ 32 w 42"/>
                <a:gd name="T21" fmla="*/ 16 h 74"/>
                <a:gd name="T22" fmla="*/ 37 w 42"/>
                <a:gd name="T23" fmla="*/ 16 h 74"/>
                <a:gd name="T24" fmla="*/ 41 w 42"/>
                <a:gd name="T25" fmla="*/ 18 h 74"/>
                <a:gd name="T26" fmla="*/ 42 w 42"/>
                <a:gd name="T27" fmla="*/ 18 h 74"/>
                <a:gd name="T28" fmla="*/ 42 w 42"/>
                <a:gd name="T29" fmla="*/ 1 h 74"/>
                <a:gd name="T30" fmla="*/ 42 w 42"/>
                <a:gd name="T31" fmla="*/ 1 h 74"/>
                <a:gd name="T32" fmla="*/ 35 w 42"/>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74">
                  <a:moveTo>
                    <a:pt x="35" y="0"/>
                  </a:moveTo>
                  <a:cubicBezTo>
                    <a:pt x="31" y="0"/>
                    <a:pt x="27" y="1"/>
                    <a:pt x="24" y="4"/>
                  </a:cubicBezTo>
                  <a:cubicBezTo>
                    <a:pt x="21" y="7"/>
                    <a:pt x="19" y="10"/>
                    <a:pt x="17" y="14"/>
                  </a:cubicBezTo>
                  <a:cubicBezTo>
                    <a:pt x="17" y="14"/>
                    <a:pt x="17" y="14"/>
                    <a:pt x="17" y="14"/>
                  </a:cubicBezTo>
                  <a:cubicBezTo>
                    <a:pt x="17" y="1"/>
                    <a:pt x="17" y="1"/>
                    <a:pt x="17" y="1"/>
                  </a:cubicBezTo>
                  <a:cubicBezTo>
                    <a:pt x="0" y="1"/>
                    <a:pt x="0" y="1"/>
                    <a:pt x="0" y="1"/>
                  </a:cubicBezTo>
                  <a:cubicBezTo>
                    <a:pt x="0" y="74"/>
                    <a:pt x="0" y="74"/>
                    <a:pt x="0" y="74"/>
                  </a:cubicBezTo>
                  <a:cubicBezTo>
                    <a:pt x="17" y="74"/>
                    <a:pt x="17" y="74"/>
                    <a:pt x="17" y="74"/>
                  </a:cubicBezTo>
                  <a:cubicBezTo>
                    <a:pt x="17" y="37"/>
                    <a:pt x="17" y="37"/>
                    <a:pt x="17" y="37"/>
                  </a:cubicBezTo>
                  <a:cubicBezTo>
                    <a:pt x="17" y="31"/>
                    <a:pt x="18" y="25"/>
                    <a:pt x="21" y="21"/>
                  </a:cubicBezTo>
                  <a:cubicBezTo>
                    <a:pt x="24" y="17"/>
                    <a:pt x="28" y="16"/>
                    <a:pt x="32" y="16"/>
                  </a:cubicBezTo>
                  <a:cubicBezTo>
                    <a:pt x="34" y="16"/>
                    <a:pt x="35" y="16"/>
                    <a:pt x="37" y="16"/>
                  </a:cubicBezTo>
                  <a:cubicBezTo>
                    <a:pt x="39" y="17"/>
                    <a:pt x="41" y="17"/>
                    <a:pt x="41" y="18"/>
                  </a:cubicBezTo>
                  <a:cubicBezTo>
                    <a:pt x="42" y="18"/>
                    <a:pt x="42" y="18"/>
                    <a:pt x="42" y="18"/>
                  </a:cubicBezTo>
                  <a:cubicBezTo>
                    <a:pt x="42" y="1"/>
                    <a:pt x="42" y="1"/>
                    <a:pt x="42" y="1"/>
                  </a:cubicBezTo>
                  <a:cubicBezTo>
                    <a:pt x="42" y="1"/>
                    <a:pt x="42" y="1"/>
                    <a:pt x="42" y="1"/>
                  </a:cubicBezTo>
                  <a:cubicBezTo>
                    <a:pt x="40" y="0"/>
                    <a:pt x="38" y="0"/>
                    <a:pt x="35"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 name="Freeform 99"/>
            <p:cNvSpPr>
              <a:spLocks noEditPoints="1"/>
            </p:cNvSpPr>
            <p:nvPr userDrawn="1"/>
          </p:nvSpPr>
          <p:spPr bwMode="auto">
            <a:xfrm>
              <a:off x="1036638"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1" y="14"/>
                    <a:pt x="38" y="14"/>
                  </a:cubicBezTo>
                  <a:cubicBezTo>
                    <a:pt x="44" y="14"/>
                    <a:pt x="48"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 name="Freeform 100"/>
            <p:cNvSpPr>
              <a:spLocks/>
            </p:cNvSpPr>
            <p:nvPr userDrawn="1"/>
          </p:nvSpPr>
          <p:spPr bwMode="auto">
            <a:xfrm>
              <a:off x="1155700" y="422275"/>
              <a:ext cx="69850" cy="109538"/>
            </a:xfrm>
            <a:custGeom>
              <a:avLst/>
              <a:gdLst>
                <a:gd name="T0" fmla="*/ 30 w 49"/>
                <a:gd name="T1" fmla="*/ 31 h 76"/>
                <a:gd name="T2" fmla="*/ 20 w 49"/>
                <a:gd name="T3" fmla="*/ 26 h 76"/>
                <a:gd name="T4" fmla="*/ 18 w 49"/>
                <a:gd name="T5" fmla="*/ 20 h 76"/>
                <a:gd name="T6" fmla="*/ 20 w 49"/>
                <a:gd name="T7" fmla="*/ 15 h 76"/>
                <a:gd name="T8" fmla="*/ 28 w 49"/>
                <a:gd name="T9" fmla="*/ 13 h 76"/>
                <a:gd name="T10" fmla="*/ 36 w 49"/>
                <a:gd name="T11" fmla="*/ 14 h 76"/>
                <a:gd name="T12" fmla="*/ 44 w 49"/>
                <a:gd name="T13" fmla="*/ 18 h 76"/>
                <a:gd name="T14" fmla="*/ 45 w 49"/>
                <a:gd name="T15" fmla="*/ 19 h 76"/>
                <a:gd name="T16" fmla="*/ 45 w 49"/>
                <a:gd name="T17" fmla="*/ 3 h 76"/>
                <a:gd name="T18" fmla="*/ 44 w 49"/>
                <a:gd name="T19" fmla="*/ 3 h 76"/>
                <a:gd name="T20" fmla="*/ 37 w 49"/>
                <a:gd name="T21" fmla="*/ 0 h 76"/>
                <a:gd name="T22" fmla="*/ 28 w 49"/>
                <a:gd name="T23" fmla="*/ 0 h 76"/>
                <a:gd name="T24" fmla="*/ 8 w 49"/>
                <a:gd name="T25" fmla="*/ 6 h 76"/>
                <a:gd name="T26" fmla="*/ 0 w 49"/>
                <a:gd name="T27" fmla="*/ 22 h 76"/>
                <a:gd name="T28" fmla="*/ 2 w 49"/>
                <a:gd name="T29" fmla="*/ 31 h 76"/>
                <a:gd name="T30" fmla="*/ 7 w 49"/>
                <a:gd name="T31" fmla="*/ 38 h 76"/>
                <a:gd name="T32" fmla="*/ 18 w 49"/>
                <a:gd name="T33" fmla="*/ 44 h 76"/>
                <a:gd name="T34" fmla="*/ 26 w 49"/>
                <a:gd name="T35" fmla="*/ 48 h 76"/>
                <a:gd name="T36" fmla="*/ 30 w 49"/>
                <a:gd name="T37" fmla="*/ 51 h 76"/>
                <a:gd name="T38" fmla="*/ 31 w 49"/>
                <a:gd name="T39" fmla="*/ 55 h 76"/>
                <a:gd name="T40" fmla="*/ 20 w 49"/>
                <a:gd name="T41" fmla="*/ 62 h 76"/>
                <a:gd name="T42" fmla="*/ 11 w 49"/>
                <a:gd name="T43" fmla="*/ 61 h 76"/>
                <a:gd name="T44" fmla="*/ 1 w 49"/>
                <a:gd name="T45" fmla="*/ 56 h 76"/>
                <a:gd name="T46" fmla="*/ 0 w 49"/>
                <a:gd name="T47" fmla="*/ 55 h 76"/>
                <a:gd name="T48" fmla="*/ 0 w 49"/>
                <a:gd name="T49" fmla="*/ 72 h 76"/>
                <a:gd name="T50" fmla="*/ 0 w 49"/>
                <a:gd name="T51" fmla="*/ 72 h 76"/>
                <a:gd name="T52" fmla="*/ 10 w 49"/>
                <a:gd name="T53" fmla="*/ 75 h 76"/>
                <a:gd name="T54" fmla="*/ 19 w 49"/>
                <a:gd name="T55" fmla="*/ 76 h 76"/>
                <a:gd name="T56" fmla="*/ 41 w 49"/>
                <a:gd name="T57" fmla="*/ 70 h 76"/>
                <a:gd name="T58" fmla="*/ 49 w 49"/>
                <a:gd name="T59" fmla="*/ 53 h 76"/>
                <a:gd name="T60" fmla="*/ 44 w 49"/>
                <a:gd name="T61" fmla="*/ 41 h 76"/>
                <a:gd name="T62" fmla="*/ 30 w 49"/>
                <a:gd name="T6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76">
                  <a:moveTo>
                    <a:pt x="30" y="31"/>
                  </a:moveTo>
                  <a:cubicBezTo>
                    <a:pt x="24" y="29"/>
                    <a:pt x="21" y="27"/>
                    <a:pt x="20" y="26"/>
                  </a:cubicBezTo>
                  <a:cubicBezTo>
                    <a:pt x="18" y="25"/>
                    <a:pt x="18" y="23"/>
                    <a:pt x="18" y="20"/>
                  </a:cubicBezTo>
                  <a:cubicBezTo>
                    <a:pt x="18" y="18"/>
                    <a:pt x="18" y="17"/>
                    <a:pt x="20" y="15"/>
                  </a:cubicBezTo>
                  <a:cubicBezTo>
                    <a:pt x="22" y="14"/>
                    <a:pt x="24" y="13"/>
                    <a:pt x="28" y="13"/>
                  </a:cubicBezTo>
                  <a:cubicBezTo>
                    <a:pt x="30" y="13"/>
                    <a:pt x="33" y="14"/>
                    <a:pt x="36" y="14"/>
                  </a:cubicBezTo>
                  <a:cubicBezTo>
                    <a:pt x="39" y="15"/>
                    <a:pt x="42" y="17"/>
                    <a:pt x="44" y="18"/>
                  </a:cubicBezTo>
                  <a:cubicBezTo>
                    <a:pt x="45" y="19"/>
                    <a:pt x="45" y="19"/>
                    <a:pt x="45" y="19"/>
                  </a:cubicBezTo>
                  <a:cubicBezTo>
                    <a:pt x="45" y="3"/>
                    <a:pt x="45" y="3"/>
                    <a:pt x="45" y="3"/>
                  </a:cubicBezTo>
                  <a:cubicBezTo>
                    <a:pt x="44" y="3"/>
                    <a:pt x="44" y="3"/>
                    <a:pt x="44" y="3"/>
                  </a:cubicBezTo>
                  <a:cubicBezTo>
                    <a:pt x="42" y="2"/>
                    <a:pt x="40" y="1"/>
                    <a:pt x="37" y="0"/>
                  </a:cubicBezTo>
                  <a:cubicBezTo>
                    <a:pt x="33" y="0"/>
                    <a:pt x="31" y="0"/>
                    <a:pt x="28" y="0"/>
                  </a:cubicBezTo>
                  <a:cubicBezTo>
                    <a:pt x="20" y="0"/>
                    <a:pt x="13" y="2"/>
                    <a:pt x="8" y="6"/>
                  </a:cubicBezTo>
                  <a:cubicBezTo>
                    <a:pt x="3" y="10"/>
                    <a:pt x="0" y="15"/>
                    <a:pt x="0" y="22"/>
                  </a:cubicBezTo>
                  <a:cubicBezTo>
                    <a:pt x="0" y="25"/>
                    <a:pt x="1" y="28"/>
                    <a:pt x="2" y="31"/>
                  </a:cubicBezTo>
                  <a:cubicBezTo>
                    <a:pt x="3" y="34"/>
                    <a:pt x="5" y="36"/>
                    <a:pt x="7" y="38"/>
                  </a:cubicBezTo>
                  <a:cubicBezTo>
                    <a:pt x="9" y="40"/>
                    <a:pt x="13" y="42"/>
                    <a:pt x="18" y="44"/>
                  </a:cubicBezTo>
                  <a:cubicBezTo>
                    <a:pt x="22" y="45"/>
                    <a:pt x="24" y="47"/>
                    <a:pt x="26" y="48"/>
                  </a:cubicBezTo>
                  <a:cubicBezTo>
                    <a:pt x="28" y="49"/>
                    <a:pt x="29" y="50"/>
                    <a:pt x="30" y="51"/>
                  </a:cubicBezTo>
                  <a:cubicBezTo>
                    <a:pt x="31" y="52"/>
                    <a:pt x="31" y="53"/>
                    <a:pt x="31" y="55"/>
                  </a:cubicBezTo>
                  <a:cubicBezTo>
                    <a:pt x="31" y="60"/>
                    <a:pt x="28" y="62"/>
                    <a:pt x="20" y="62"/>
                  </a:cubicBezTo>
                  <a:cubicBezTo>
                    <a:pt x="17" y="62"/>
                    <a:pt x="14" y="62"/>
                    <a:pt x="11" y="61"/>
                  </a:cubicBezTo>
                  <a:cubicBezTo>
                    <a:pt x="7" y="59"/>
                    <a:pt x="4" y="58"/>
                    <a:pt x="1" y="56"/>
                  </a:cubicBezTo>
                  <a:cubicBezTo>
                    <a:pt x="0" y="55"/>
                    <a:pt x="0" y="55"/>
                    <a:pt x="0" y="55"/>
                  </a:cubicBezTo>
                  <a:cubicBezTo>
                    <a:pt x="0" y="72"/>
                    <a:pt x="0" y="72"/>
                    <a:pt x="0" y="72"/>
                  </a:cubicBezTo>
                  <a:cubicBezTo>
                    <a:pt x="0" y="72"/>
                    <a:pt x="0" y="72"/>
                    <a:pt x="0" y="72"/>
                  </a:cubicBezTo>
                  <a:cubicBezTo>
                    <a:pt x="3" y="73"/>
                    <a:pt x="6" y="74"/>
                    <a:pt x="10" y="75"/>
                  </a:cubicBezTo>
                  <a:cubicBezTo>
                    <a:pt x="13" y="75"/>
                    <a:pt x="17" y="76"/>
                    <a:pt x="19" y="76"/>
                  </a:cubicBezTo>
                  <a:cubicBezTo>
                    <a:pt x="28" y="76"/>
                    <a:pt x="35" y="74"/>
                    <a:pt x="41" y="70"/>
                  </a:cubicBezTo>
                  <a:cubicBezTo>
                    <a:pt x="46" y="65"/>
                    <a:pt x="49" y="60"/>
                    <a:pt x="49" y="53"/>
                  </a:cubicBezTo>
                  <a:cubicBezTo>
                    <a:pt x="49" y="48"/>
                    <a:pt x="47" y="44"/>
                    <a:pt x="44" y="41"/>
                  </a:cubicBezTo>
                  <a:cubicBezTo>
                    <a:pt x="42" y="37"/>
                    <a:pt x="37" y="34"/>
                    <a:pt x="30" y="3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 name="Freeform 101"/>
            <p:cNvSpPr>
              <a:spLocks noEditPoints="1"/>
            </p:cNvSpPr>
            <p:nvPr userDrawn="1"/>
          </p:nvSpPr>
          <p:spPr bwMode="auto">
            <a:xfrm>
              <a:off x="1235075"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2" y="14"/>
                    <a:pt x="38" y="14"/>
                  </a:cubicBezTo>
                  <a:cubicBezTo>
                    <a:pt x="44" y="14"/>
                    <a:pt x="49"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 name="Freeform 102"/>
            <p:cNvSpPr>
              <a:spLocks/>
            </p:cNvSpPr>
            <p:nvPr userDrawn="1"/>
          </p:nvSpPr>
          <p:spPr bwMode="auto">
            <a:xfrm>
              <a:off x="1346200" y="373063"/>
              <a:ext cx="127000" cy="158750"/>
            </a:xfrm>
            <a:custGeom>
              <a:avLst/>
              <a:gdLst>
                <a:gd name="T0" fmla="*/ 89 w 89"/>
                <a:gd name="T1" fmla="*/ 50 h 111"/>
                <a:gd name="T2" fmla="*/ 89 w 89"/>
                <a:gd name="T3" fmla="*/ 36 h 111"/>
                <a:gd name="T4" fmla="*/ 72 w 89"/>
                <a:gd name="T5" fmla="*/ 36 h 111"/>
                <a:gd name="T6" fmla="*/ 72 w 89"/>
                <a:gd name="T7" fmla="*/ 15 h 111"/>
                <a:gd name="T8" fmla="*/ 71 w 89"/>
                <a:gd name="T9" fmla="*/ 15 h 111"/>
                <a:gd name="T10" fmla="*/ 55 w 89"/>
                <a:gd name="T11" fmla="*/ 20 h 111"/>
                <a:gd name="T12" fmla="*/ 55 w 89"/>
                <a:gd name="T13" fmla="*/ 20 h 111"/>
                <a:gd name="T14" fmla="*/ 55 w 89"/>
                <a:gd name="T15" fmla="*/ 36 h 111"/>
                <a:gd name="T16" fmla="*/ 29 w 89"/>
                <a:gd name="T17" fmla="*/ 36 h 111"/>
                <a:gd name="T18" fmla="*/ 29 w 89"/>
                <a:gd name="T19" fmla="*/ 27 h 111"/>
                <a:gd name="T20" fmla="*/ 32 w 89"/>
                <a:gd name="T21" fmla="*/ 17 h 111"/>
                <a:gd name="T22" fmla="*/ 40 w 89"/>
                <a:gd name="T23" fmla="*/ 14 h 111"/>
                <a:gd name="T24" fmla="*/ 47 w 89"/>
                <a:gd name="T25" fmla="*/ 16 h 111"/>
                <a:gd name="T26" fmla="*/ 48 w 89"/>
                <a:gd name="T27" fmla="*/ 16 h 111"/>
                <a:gd name="T28" fmla="*/ 48 w 89"/>
                <a:gd name="T29" fmla="*/ 1 h 111"/>
                <a:gd name="T30" fmla="*/ 48 w 89"/>
                <a:gd name="T31" fmla="*/ 1 h 111"/>
                <a:gd name="T32" fmla="*/ 38 w 89"/>
                <a:gd name="T33" fmla="*/ 0 h 111"/>
                <a:gd name="T34" fmla="*/ 24 w 89"/>
                <a:gd name="T35" fmla="*/ 3 h 111"/>
                <a:gd name="T36" fmla="*/ 15 w 89"/>
                <a:gd name="T37" fmla="*/ 13 h 111"/>
                <a:gd name="T38" fmla="*/ 12 w 89"/>
                <a:gd name="T39" fmla="*/ 26 h 111"/>
                <a:gd name="T40" fmla="*/ 12 w 89"/>
                <a:gd name="T41" fmla="*/ 36 h 111"/>
                <a:gd name="T42" fmla="*/ 0 w 89"/>
                <a:gd name="T43" fmla="*/ 36 h 111"/>
                <a:gd name="T44" fmla="*/ 0 w 89"/>
                <a:gd name="T45" fmla="*/ 50 h 111"/>
                <a:gd name="T46" fmla="*/ 12 w 89"/>
                <a:gd name="T47" fmla="*/ 50 h 111"/>
                <a:gd name="T48" fmla="*/ 12 w 89"/>
                <a:gd name="T49" fmla="*/ 109 h 111"/>
                <a:gd name="T50" fmla="*/ 29 w 89"/>
                <a:gd name="T51" fmla="*/ 109 h 111"/>
                <a:gd name="T52" fmla="*/ 29 w 89"/>
                <a:gd name="T53" fmla="*/ 50 h 111"/>
                <a:gd name="T54" fmla="*/ 55 w 89"/>
                <a:gd name="T55" fmla="*/ 50 h 111"/>
                <a:gd name="T56" fmla="*/ 55 w 89"/>
                <a:gd name="T57" fmla="*/ 88 h 111"/>
                <a:gd name="T58" fmla="*/ 76 w 89"/>
                <a:gd name="T59" fmla="*/ 111 h 111"/>
                <a:gd name="T60" fmla="*/ 84 w 89"/>
                <a:gd name="T61" fmla="*/ 110 h 111"/>
                <a:gd name="T62" fmla="*/ 89 w 89"/>
                <a:gd name="T63" fmla="*/ 108 h 111"/>
                <a:gd name="T64" fmla="*/ 89 w 89"/>
                <a:gd name="T65" fmla="*/ 108 h 111"/>
                <a:gd name="T66" fmla="*/ 89 w 89"/>
                <a:gd name="T67" fmla="*/ 94 h 111"/>
                <a:gd name="T68" fmla="*/ 89 w 89"/>
                <a:gd name="T69" fmla="*/ 95 h 111"/>
                <a:gd name="T70" fmla="*/ 85 w 89"/>
                <a:gd name="T71" fmla="*/ 96 h 111"/>
                <a:gd name="T72" fmla="*/ 82 w 89"/>
                <a:gd name="T73" fmla="*/ 97 h 111"/>
                <a:gd name="T74" fmla="*/ 74 w 89"/>
                <a:gd name="T75" fmla="*/ 94 h 111"/>
                <a:gd name="T76" fmla="*/ 72 w 89"/>
                <a:gd name="T77" fmla="*/ 85 h 111"/>
                <a:gd name="T78" fmla="*/ 72 w 89"/>
                <a:gd name="T79" fmla="*/ 50 h 111"/>
                <a:gd name="T80" fmla="*/ 89 w 89"/>
                <a:gd name="T81" fmla="*/ 5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 h="111">
                  <a:moveTo>
                    <a:pt x="89" y="50"/>
                  </a:moveTo>
                  <a:cubicBezTo>
                    <a:pt x="89" y="36"/>
                    <a:pt x="89" y="36"/>
                    <a:pt x="89" y="36"/>
                  </a:cubicBezTo>
                  <a:cubicBezTo>
                    <a:pt x="72" y="36"/>
                    <a:pt x="72" y="36"/>
                    <a:pt x="72" y="36"/>
                  </a:cubicBezTo>
                  <a:cubicBezTo>
                    <a:pt x="72" y="15"/>
                    <a:pt x="72" y="15"/>
                    <a:pt x="72" y="15"/>
                  </a:cubicBezTo>
                  <a:cubicBezTo>
                    <a:pt x="71" y="15"/>
                    <a:pt x="71" y="15"/>
                    <a:pt x="71" y="15"/>
                  </a:cubicBezTo>
                  <a:cubicBezTo>
                    <a:pt x="55" y="20"/>
                    <a:pt x="55" y="20"/>
                    <a:pt x="55" y="20"/>
                  </a:cubicBezTo>
                  <a:cubicBezTo>
                    <a:pt x="55" y="20"/>
                    <a:pt x="55" y="20"/>
                    <a:pt x="55" y="20"/>
                  </a:cubicBezTo>
                  <a:cubicBezTo>
                    <a:pt x="55" y="36"/>
                    <a:pt x="55" y="36"/>
                    <a:pt x="55" y="36"/>
                  </a:cubicBezTo>
                  <a:cubicBezTo>
                    <a:pt x="29" y="36"/>
                    <a:pt x="29" y="36"/>
                    <a:pt x="29" y="36"/>
                  </a:cubicBezTo>
                  <a:cubicBezTo>
                    <a:pt x="29" y="27"/>
                    <a:pt x="29" y="27"/>
                    <a:pt x="29" y="27"/>
                  </a:cubicBezTo>
                  <a:cubicBezTo>
                    <a:pt x="29" y="23"/>
                    <a:pt x="30" y="20"/>
                    <a:pt x="32" y="17"/>
                  </a:cubicBezTo>
                  <a:cubicBezTo>
                    <a:pt x="34" y="15"/>
                    <a:pt x="36" y="14"/>
                    <a:pt x="40" y="14"/>
                  </a:cubicBezTo>
                  <a:cubicBezTo>
                    <a:pt x="42" y="14"/>
                    <a:pt x="45" y="15"/>
                    <a:pt x="47" y="16"/>
                  </a:cubicBezTo>
                  <a:cubicBezTo>
                    <a:pt x="48" y="16"/>
                    <a:pt x="48" y="16"/>
                    <a:pt x="48" y="16"/>
                  </a:cubicBezTo>
                  <a:cubicBezTo>
                    <a:pt x="48" y="1"/>
                    <a:pt x="48" y="1"/>
                    <a:pt x="48" y="1"/>
                  </a:cubicBezTo>
                  <a:cubicBezTo>
                    <a:pt x="48" y="1"/>
                    <a:pt x="48" y="1"/>
                    <a:pt x="48" y="1"/>
                  </a:cubicBezTo>
                  <a:cubicBezTo>
                    <a:pt x="45" y="0"/>
                    <a:pt x="42" y="0"/>
                    <a:pt x="38" y="0"/>
                  </a:cubicBezTo>
                  <a:cubicBezTo>
                    <a:pt x="33" y="0"/>
                    <a:pt x="28" y="1"/>
                    <a:pt x="24" y="3"/>
                  </a:cubicBezTo>
                  <a:cubicBezTo>
                    <a:pt x="20" y="6"/>
                    <a:pt x="17" y="9"/>
                    <a:pt x="15" y="13"/>
                  </a:cubicBezTo>
                  <a:cubicBezTo>
                    <a:pt x="13" y="17"/>
                    <a:pt x="12" y="21"/>
                    <a:pt x="12" y="26"/>
                  </a:cubicBezTo>
                  <a:cubicBezTo>
                    <a:pt x="12" y="36"/>
                    <a:pt x="12" y="36"/>
                    <a:pt x="12" y="36"/>
                  </a:cubicBezTo>
                  <a:cubicBezTo>
                    <a:pt x="0" y="36"/>
                    <a:pt x="0" y="36"/>
                    <a:pt x="0" y="36"/>
                  </a:cubicBezTo>
                  <a:cubicBezTo>
                    <a:pt x="0" y="50"/>
                    <a:pt x="0" y="50"/>
                    <a:pt x="0" y="50"/>
                  </a:cubicBezTo>
                  <a:cubicBezTo>
                    <a:pt x="12" y="50"/>
                    <a:pt x="12" y="50"/>
                    <a:pt x="12" y="50"/>
                  </a:cubicBezTo>
                  <a:cubicBezTo>
                    <a:pt x="12" y="109"/>
                    <a:pt x="12" y="109"/>
                    <a:pt x="12" y="109"/>
                  </a:cubicBezTo>
                  <a:cubicBezTo>
                    <a:pt x="29" y="109"/>
                    <a:pt x="29" y="109"/>
                    <a:pt x="29" y="109"/>
                  </a:cubicBezTo>
                  <a:cubicBezTo>
                    <a:pt x="29" y="50"/>
                    <a:pt x="29" y="50"/>
                    <a:pt x="29" y="50"/>
                  </a:cubicBezTo>
                  <a:cubicBezTo>
                    <a:pt x="55" y="50"/>
                    <a:pt x="55" y="50"/>
                    <a:pt x="55" y="50"/>
                  </a:cubicBezTo>
                  <a:cubicBezTo>
                    <a:pt x="55" y="88"/>
                    <a:pt x="55" y="88"/>
                    <a:pt x="55" y="88"/>
                  </a:cubicBezTo>
                  <a:cubicBezTo>
                    <a:pt x="55" y="103"/>
                    <a:pt x="62" y="111"/>
                    <a:pt x="76" y="111"/>
                  </a:cubicBezTo>
                  <a:cubicBezTo>
                    <a:pt x="79" y="111"/>
                    <a:pt x="81" y="111"/>
                    <a:pt x="84" y="110"/>
                  </a:cubicBezTo>
                  <a:cubicBezTo>
                    <a:pt x="86" y="109"/>
                    <a:pt x="88" y="109"/>
                    <a:pt x="89" y="108"/>
                  </a:cubicBezTo>
                  <a:cubicBezTo>
                    <a:pt x="89" y="108"/>
                    <a:pt x="89" y="108"/>
                    <a:pt x="89" y="108"/>
                  </a:cubicBezTo>
                  <a:cubicBezTo>
                    <a:pt x="89" y="94"/>
                    <a:pt x="89" y="94"/>
                    <a:pt x="89" y="94"/>
                  </a:cubicBezTo>
                  <a:cubicBezTo>
                    <a:pt x="89" y="95"/>
                    <a:pt x="89" y="95"/>
                    <a:pt x="89" y="95"/>
                  </a:cubicBezTo>
                  <a:cubicBezTo>
                    <a:pt x="88" y="95"/>
                    <a:pt x="86" y="96"/>
                    <a:pt x="85" y="96"/>
                  </a:cubicBezTo>
                  <a:cubicBezTo>
                    <a:pt x="84" y="96"/>
                    <a:pt x="83" y="97"/>
                    <a:pt x="82" y="97"/>
                  </a:cubicBezTo>
                  <a:cubicBezTo>
                    <a:pt x="78" y="97"/>
                    <a:pt x="76" y="96"/>
                    <a:pt x="74" y="94"/>
                  </a:cubicBezTo>
                  <a:cubicBezTo>
                    <a:pt x="73" y="92"/>
                    <a:pt x="72" y="89"/>
                    <a:pt x="72" y="85"/>
                  </a:cubicBezTo>
                  <a:cubicBezTo>
                    <a:pt x="72" y="50"/>
                    <a:pt x="72" y="50"/>
                    <a:pt x="72" y="50"/>
                  </a:cubicBezTo>
                  <a:lnTo>
                    <a:pt x="89" y="5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 name="Rectangle 103"/>
            <p:cNvSpPr>
              <a:spLocks noChangeArrowheads="1"/>
            </p:cNvSpPr>
            <p:nvPr userDrawn="1"/>
          </p:nvSpPr>
          <p:spPr bwMode="auto">
            <a:xfrm>
              <a:off x="336550" y="334963"/>
              <a:ext cx="115888" cy="114300"/>
            </a:xfrm>
            <a:prstGeom prst="rect">
              <a:avLst/>
            </a:prstGeom>
            <a:solidFill>
              <a:srgbClr val="F77B2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13" name="Rectangle 104"/>
            <p:cNvSpPr>
              <a:spLocks noChangeArrowheads="1"/>
            </p:cNvSpPr>
            <p:nvPr userDrawn="1"/>
          </p:nvSpPr>
          <p:spPr bwMode="auto">
            <a:xfrm>
              <a:off x="463550" y="334963"/>
              <a:ext cx="115888" cy="114300"/>
            </a:xfrm>
            <a:prstGeom prst="rect">
              <a:avLst/>
            </a:prstGeom>
            <a:solidFill>
              <a:srgbClr val="9DCD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 name="Rectangle 105"/>
            <p:cNvSpPr>
              <a:spLocks noChangeArrowheads="1"/>
            </p:cNvSpPr>
            <p:nvPr userDrawn="1"/>
          </p:nvSpPr>
          <p:spPr bwMode="auto">
            <a:xfrm>
              <a:off x="336550" y="461963"/>
              <a:ext cx="115888" cy="115888"/>
            </a:xfrm>
            <a:prstGeom prst="rect">
              <a:avLst/>
            </a:prstGeom>
            <a:solidFill>
              <a:srgbClr val="00BCF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15" name="Rectangle 106"/>
            <p:cNvSpPr>
              <a:spLocks noChangeArrowheads="1"/>
            </p:cNvSpPr>
            <p:nvPr userDrawn="1"/>
          </p:nvSpPr>
          <p:spPr bwMode="auto">
            <a:xfrm>
              <a:off x="463550" y="461963"/>
              <a:ext cx="115888" cy="115888"/>
            </a:xfrm>
            <a:prstGeom prst="rect">
              <a:avLst/>
            </a:prstGeom>
            <a:solidFill>
              <a:srgbClr val="FFCB0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
        <p:nvSpPr>
          <p:cNvPr id="17" name="Rectangle 16"/>
          <p:cNvSpPr/>
          <p:nvPr userDrawn="1"/>
        </p:nvSpPr>
        <p:spPr>
          <a:xfrm>
            <a:off x="354959" y="6242614"/>
            <a:ext cx="11482085" cy="427168"/>
          </a:xfrm>
          <a:prstGeom prst="rect">
            <a:avLst/>
          </a:prstGeom>
        </p:spPr>
        <p:txBody>
          <a:bodyPr wrap="square">
            <a:spAutoFit/>
          </a:bodyPr>
          <a:lstStyle/>
          <a:p>
            <a:r>
              <a:rPr lang="en-US" sz="1067" dirty="0">
                <a:ea typeface="Segoe UI" panose="020B0502040204020203" pitchFamily="34" charset="0"/>
                <a:cs typeface="Segoe UI" panose="020B0502040204020203" pitchFamily="34" charset="0"/>
              </a:rPr>
              <a:t>© 2018 Microsoft Corporation. This document is for informational purposes only. MICROSOFT MAKES NO WARRANTIES, EXPRESS OR IMPLIED, IN THIS PRESENTATION. </a:t>
            </a:r>
          </a:p>
          <a:p>
            <a:r>
              <a:rPr lang="en-US" sz="1067" dirty="0">
                <a:ea typeface="Segoe UI" panose="020B0502040204020203" pitchFamily="34" charset="0"/>
                <a:cs typeface="Segoe UI" panose="020B0502040204020203" pitchFamily="34" charset="0"/>
              </a:rPr>
              <a:t>The names of actual companies and products mentioned herein may be the trademarks of their respective owners.</a:t>
            </a:r>
          </a:p>
        </p:txBody>
      </p:sp>
    </p:spTree>
    <p:extLst>
      <p:ext uri="{BB962C8B-B14F-4D97-AF65-F5344CB8AC3E}">
        <p14:creationId xmlns:p14="http://schemas.microsoft.com/office/powerpoint/2010/main" val="26803683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2335972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1740143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mp; Subtite_only">
    <p:spTree>
      <p:nvGrpSpPr>
        <p:cNvPr id="1" name=""/>
        <p:cNvGrpSpPr/>
        <p:nvPr/>
      </p:nvGrpSpPr>
      <p:grpSpPr>
        <a:xfrm>
          <a:off x="0" y="0"/>
          <a:ext cx="0" cy="0"/>
          <a:chOff x="0" y="0"/>
          <a:chExt cx="0" cy="0"/>
        </a:xfrm>
      </p:grpSpPr>
      <p:sp>
        <p:nvSpPr>
          <p:cNvPr id="6" name="Title 5"/>
          <p:cNvSpPr>
            <a:spLocks noGrp="1"/>
          </p:cNvSpPr>
          <p:nvPr>
            <p:ph type="title"/>
          </p:nvPr>
        </p:nvSpPr>
        <p:spPr>
          <a:xfrm>
            <a:off x="269241" y="289515"/>
            <a:ext cx="11655079" cy="899665"/>
          </a:xfrm>
        </p:spPr>
        <p:txBody>
          <a:bodyPr/>
          <a:lstStyle/>
          <a:p>
            <a:r>
              <a:rPr lang="en-US"/>
              <a:t>Click to edit Master title style</a:t>
            </a:r>
          </a:p>
        </p:txBody>
      </p:sp>
      <p:sp>
        <p:nvSpPr>
          <p:cNvPr id="8" name="Text Placeholder 3">
            <a:extLst>
              <a:ext uri="{FF2B5EF4-FFF2-40B4-BE49-F238E27FC236}">
                <a16:creationId xmlns:a16="http://schemas.microsoft.com/office/drawing/2014/main" id="{95C5D75B-116F-CB42-AEE3-B7299022AF55}"/>
              </a:ext>
            </a:extLst>
          </p:cNvPr>
          <p:cNvSpPr>
            <a:spLocks noGrp="1"/>
          </p:cNvSpPr>
          <p:nvPr>
            <p:ph type="body" sz="quarter" idx="11" hasCustomPrompt="1"/>
          </p:nvPr>
        </p:nvSpPr>
        <p:spPr>
          <a:xfrm>
            <a:off x="269242" y="1042589"/>
            <a:ext cx="11653523" cy="506972"/>
          </a:xfrm>
        </p:spPr>
        <p:txBody>
          <a:bodyPr/>
          <a:lstStyle>
            <a:lvl1pPr marL="0" indent="0">
              <a:buNone/>
              <a:defRPr>
                <a:latin typeface="+mn-lt"/>
              </a:defRPr>
            </a:lvl1pPr>
            <a:lvl2pPr marL="336006" indent="0">
              <a:buNone/>
              <a:defRPr>
                <a:latin typeface="+mn-lt"/>
              </a:defRPr>
            </a:lvl2pPr>
            <a:lvl3pPr>
              <a:defRPr>
                <a:latin typeface="+mn-lt"/>
              </a:defRPr>
            </a:lvl3pPr>
            <a:lvl4pPr>
              <a:defRPr>
                <a:latin typeface="+mn-lt"/>
              </a:defRPr>
            </a:lvl4pPr>
            <a:lvl5pPr>
              <a:defRPr>
                <a:latin typeface="+mn-lt"/>
              </a:defRPr>
            </a:lvl5pPr>
          </a:lstStyle>
          <a:p>
            <a:pPr lvl="0"/>
            <a:r>
              <a:rPr lang="en-US"/>
              <a:t>Subtitle</a:t>
            </a:r>
          </a:p>
        </p:txBody>
      </p:sp>
    </p:spTree>
    <p:extLst>
      <p:ext uri="{BB962C8B-B14F-4D97-AF65-F5344CB8AC3E}">
        <p14:creationId xmlns:p14="http://schemas.microsoft.com/office/powerpoint/2010/main" val="55335548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solidFill>
            <a:schemeClr val="accent5"/>
          </a:solidFill>
        </p:spPr>
        <p:txBody>
          <a:bodyPr>
            <a:noAutofit/>
          </a:bodyPr>
          <a:lstStyle/>
          <a:p>
            <a:endParaRPr lang="en-US" dirty="0"/>
          </a:p>
        </p:txBody>
      </p:sp>
      <p:sp>
        <p:nvSpPr>
          <p:cNvPr id="2" name="Title 1"/>
          <p:cNvSpPr>
            <a:spLocks noGrp="1"/>
          </p:cNvSpPr>
          <p:nvPr>
            <p:ph type="title"/>
          </p:nvPr>
        </p:nvSpPr>
        <p:spPr>
          <a:xfrm>
            <a:off x="269244" y="5359402"/>
            <a:ext cx="11655078" cy="899665"/>
          </a:xfrm>
          <a:solidFill>
            <a:schemeClr val="accent1"/>
          </a:solidFill>
        </p:spPr>
        <p:txBody>
          <a:bodyPr anchor="ct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62959983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D4D387-B8A6-DDED-683C-1ADE25E53C2E}"/>
              </a:ext>
              <a:ext uri="{C183D7F6-B498-43B3-948B-1728B52AA6E4}">
                <adec:decorative xmlns:adec="http://schemas.microsoft.com/office/drawing/2017/decorative" val="1"/>
              </a:ext>
            </a:extLst>
          </p:cNvPr>
          <p:cNvPicPr>
            <a:picLocks noChangeAspect="1"/>
          </p:cNvPicPr>
          <p:nvPr userDrawn="1"/>
        </p:nvPicPr>
        <p:blipFill rotWithShape="1">
          <a:blip r:embed="rId2"/>
          <a:srcRect t="14725" r="59638" b="35973"/>
          <a:stretch/>
        </p:blipFill>
        <p:spPr>
          <a:xfrm>
            <a:off x="6578921" y="1"/>
            <a:ext cx="5613079" cy="6857999"/>
          </a:xfrm>
          <a:prstGeom prst="rect">
            <a:avLst/>
          </a:prstGeom>
        </p:spPr>
      </p:pic>
      <p:sp>
        <p:nvSpPr>
          <p:cNvPr id="2" name="Rectangle 20">
            <a:extLst>
              <a:ext uri="{FF2B5EF4-FFF2-40B4-BE49-F238E27FC236}">
                <a16:creationId xmlns:a16="http://schemas.microsoft.com/office/drawing/2014/main" id="{37026FF7-7D81-0008-0955-A925ED1A92F1}"/>
              </a:ext>
            </a:extLst>
          </p:cNvPr>
          <p:cNvSpPr/>
          <p:nvPr userDrawn="1"/>
        </p:nvSpPr>
        <p:spPr>
          <a:xfrm flipH="1">
            <a:off x="5145450" y="1005728"/>
            <a:ext cx="675550" cy="5083386"/>
          </a:xfrm>
          <a:prstGeom prst="roundRect">
            <a:avLst>
              <a:gd name="adj" fmla="val 50000"/>
            </a:avLst>
          </a:prstGeom>
          <a:gradFill>
            <a:gsLst>
              <a:gs pos="10000">
                <a:srgbClr val="254252"/>
              </a:gs>
              <a:gs pos="90000">
                <a:srgbClr val="00A389"/>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 name="TextBox 3">
            <a:extLst>
              <a:ext uri="{FF2B5EF4-FFF2-40B4-BE49-F238E27FC236}">
                <a16:creationId xmlns:a16="http://schemas.microsoft.com/office/drawing/2014/main" id="{9106C760-B615-8CAC-BCFD-2371F784578C}"/>
              </a:ext>
            </a:extLst>
          </p:cNvPr>
          <p:cNvSpPr txBox="1"/>
          <p:nvPr userDrawn="1"/>
        </p:nvSpPr>
        <p:spPr>
          <a:xfrm>
            <a:off x="566511" y="3523793"/>
            <a:ext cx="6093994" cy="369332"/>
          </a:xfrm>
          <a:prstGeom prst="rect">
            <a:avLst/>
          </a:prstGeom>
          <a:noFill/>
        </p:spPr>
        <p:txBody>
          <a:bodyPr wrap="square">
            <a:spAutoFit/>
          </a:bodyPr>
          <a:lstStyle/>
          <a:p>
            <a:r>
              <a:rPr kumimoji="0" lang="en-US" sz="1800" b="0" i="0" u="none" strike="noStrike" kern="1200" cap="none" spc="-50" normalizeH="0" baseline="0" noProof="0" dirty="0">
                <a:ln w="3175">
                  <a:noFill/>
                </a:ln>
                <a:solidFill>
                  <a:schemeClr val="bg2">
                    <a:lumMod val="50000"/>
                  </a:schemeClr>
                </a:solidFill>
                <a:effectLst/>
                <a:uLnTx/>
                <a:uFillTx/>
                <a:latin typeface="Segoe UI Semibold"/>
                <a:ea typeface="+mn-ea"/>
                <a:cs typeface="Segoe UI" pitchFamily="34" charset="0"/>
              </a:rPr>
              <a:t>The future of work for salespeople</a:t>
            </a:r>
            <a:endParaRPr lang="en-US" dirty="0">
              <a:solidFill>
                <a:schemeClr val="bg2">
                  <a:lumMod val="50000"/>
                </a:schemeClr>
              </a:solidFill>
            </a:endParaRPr>
          </a:p>
        </p:txBody>
      </p:sp>
      <p:sp>
        <p:nvSpPr>
          <p:cNvPr id="7" name="Title 1">
            <a:extLst>
              <a:ext uri="{FF2B5EF4-FFF2-40B4-BE49-F238E27FC236}">
                <a16:creationId xmlns:a16="http://schemas.microsoft.com/office/drawing/2014/main" id="{B17B8472-2939-C5F3-83F8-51AF803B029E}"/>
              </a:ext>
            </a:extLst>
          </p:cNvPr>
          <p:cNvSpPr txBox="1">
            <a:spLocks/>
          </p:cNvSpPr>
          <p:nvPr userDrawn="1"/>
        </p:nvSpPr>
        <p:spPr>
          <a:xfrm>
            <a:off x="1079969" y="2996573"/>
            <a:ext cx="3762859" cy="896552"/>
          </a:xfrm>
          <a:prstGeom prst="rect">
            <a:avLst/>
          </a:prstGeom>
        </p:spPr>
        <p:txBody>
          <a:bodyPr/>
          <a:lstStyle>
            <a:lvl1pPr algn="l" defTabSz="914367" rtl="0" eaLnBrk="1" latinLnBrk="0" hangingPunct="1">
              <a:lnSpc>
                <a:spcPct val="90000"/>
              </a:lnSpc>
              <a:spcBef>
                <a:spcPct val="0"/>
              </a:spcBef>
              <a:buNone/>
              <a:defRPr lang="en-US" sz="2745" b="0" kern="1200" cap="none" spc="-49" baseline="0" dirty="0" smtClean="0">
                <a:ln w="3175">
                  <a:noFill/>
                </a:ln>
                <a:solidFill>
                  <a:schemeClr val="tx1">
                    <a:lumMod val="50000"/>
                  </a:schemeClr>
                </a:solidFill>
                <a:effectLst/>
                <a:latin typeface="+mj-lt"/>
                <a:ea typeface="+mn-ea"/>
                <a:cs typeface="Segoe UI" pitchFamily="34" charset="0"/>
              </a:defRPr>
            </a:lvl1pPr>
          </a:lstStyle>
          <a:p>
            <a:r>
              <a:rPr lang="en-US" sz="3200" dirty="0"/>
              <a:t>Viva Sales</a:t>
            </a:r>
          </a:p>
        </p:txBody>
      </p:sp>
      <p:pic>
        <p:nvPicPr>
          <p:cNvPr id="8" name="Picture 7" descr="A picture containing logo&#10;&#10;Description automatically generated">
            <a:extLst>
              <a:ext uri="{FF2B5EF4-FFF2-40B4-BE49-F238E27FC236}">
                <a16:creationId xmlns:a16="http://schemas.microsoft.com/office/drawing/2014/main" id="{16F1051F-118E-0140-A746-DF0E5E0B84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1840" y="3042647"/>
            <a:ext cx="398129" cy="398129"/>
          </a:xfrm>
          <a:prstGeom prst="rect">
            <a:avLst/>
          </a:prstGeom>
        </p:spPr>
      </p:pic>
    </p:spTree>
    <p:extLst>
      <p:ext uri="{BB962C8B-B14F-4D97-AF65-F5344CB8AC3E}">
        <p14:creationId xmlns:p14="http://schemas.microsoft.com/office/powerpoint/2010/main" val="36325819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D4D387-B8A6-DDED-683C-1ADE25E53C2E}"/>
              </a:ext>
              <a:ext uri="{C183D7F6-B498-43B3-948B-1728B52AA6E4}">
                <adec:decorative xmlns:adec="http://schemas.microsoft.com/office/drawing/2017/decorative" val="1"/>
              </a:ext>
            </a:extLst>
          </p:cNvPr>
          <p:cNvPicPr>
            <a:picLocks noChangeAspect="1"/>
          </p:cNvPicPr>
          <p:nvPr userDrawn="1"/>
        </p:nvPicPr>
        <p:blipFill rotWithShape="1">
          <a:blip r:embed="rId2"/>
          <a:srcRect t="14725" r="59638" b="35973"/>
          <a:stretch/>
        </p:blipFill>
        <p:spPr>
          <a:xfrm>
            <a:off x="6578921" y="1"/>
            <a:ext cx="5613079" cy="6857999"/>
          </a:xfrm>
          <a:prstGeom prst="rect">
            <a:avLst/>
          </a:prstGeom>
        </p:spPr>
      </p:pic>
    </p:spTree>
    <p:extLst>
      <p:ext uri="{BB962C8B-B14F-4D97-AF65-F5344CB8AC3E}">
        <p14:creationId xmlns:p14="http://schemas.microsoft.com/office/powerpoint/2010/main" val="41828124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XR - 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735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Woman on computer in server room" title="Microsoft brand photo">
            <a:extLst>
              <a:ext uri="{FF2B5EF4-FFF2-40B4-BE49-F238E27FC236}">
                <a16:creationId xmlns:a16="http://schemas.microsoft.com/office/drawing/2014/main" id="{68659FAC-9707-E24F-8047-0E29EFE1590D}"/>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l="6353" r="43748"/>
          <a:stretch/>
        </p:blipFill>
        <p:spPr>
          <a:xfrm flipH="1">
            <a:off x="6108442" y="0"/>
            <a:ext cx="6083557" cy="6858000"/>
          </a:xfrm>
          <a:prstGeom prst="rect">
            <a:avLst/>
          </a:prstGeom>
        </p:spPr>
      </p:pic>
    </p:spTree>
    <p:extLst>
      <p:ext uri="{BB962C8B-B14F-4D97-AF65-F5344CB8AC3E}">
        <p14:creationId xmlns:p14="http://schemas.microsoft.com/office/powerpoint/2010/main" val="87301431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CBAE46-BB76-A006-2DCD-EC9B968D03F4}"/>
              </a:ext>
            </a:extLst>
          </p:cNvPr>
          <p:cNvSpPr>
            <a:spLocks noGrp="1"/>
          </p:cNvSpPr>
          <p:nvPr>
            <p:ph type="title" idx="4294967295"/>
          </p:nvPr>
        </p:nvSpPr>
        <p:spPr>
          <a:xfrm>
            <a:off x="586581" y="401638"/>
            <a:ext cx="11018838" cy="492125"/>
          </a:xfrm>
          <a:prstGeom prst="rect">
            <a:avLst/>
          </a:prstGeom>
        </p:spPr>
        <p:txBody>
          <a:bodyPr>
            <a:noAutofit/>
          </a:bodyPr>
          <a:lstStyle>
            <a:lvl1pPr>
              <a:defRPr sz="3200">
                <a:latin typeface="Segoe UI Semibold" panose="020B0702040204020203" pitchFamily="34" charset="0"/>
                <a:cs typeface="Segoe UI Semibold" panose="020B0702040204020203" pitchFamily="34" charset="0"/>
              </a:defRPr>
            </a:lvl1pPr>
          </a:lstStyle>
          <a:p>
            <a:endParaRPr lang="en-US" sz="3200"/>
          </a:p>
        </p:txBody>
      </p:sp>
      <p:sp>
        <p:nvSpPr>
          <p:cNvPr id="4" name="Content Placeholder 2">
            <a:extLst>
              <a:ext uri="{FF2B5EF4-FFF2-40B4-BE49-F238E27FC236}">
                <a16:creationId xmlns:a16="http://schemas.microsoft.com/office/drawing/2014/main" id="{D8BB5B7B-7177-3312-EA43-9F5543B932F4}"/>
              </a:ext>
            </a:extLst>
          </p:cNvPr>
          <p:cNvSpPr>
            <a:spLocks noGrp="1"/>
          </p:cNvSpPr>
          <p:nvPr>
            <p:ph sz="quarter" idx="4294967295"/>
          </p:nvPr>
        </p:nvSpPr>
        <p:spPr>
          <a:xfrm>
            <a:off x="590967" y="988987"/>
            <a:ext cx="9812338" cy="301993"/>
          </a:xfrm>
          <a:prstGeom prst="rect">
            <a:avLst/>
          </a:prstGeom>
        </p:spPr>
        <p:txBody>
          <a:bodyPr/>
          <a:lstStyle>
            <a:lvl1pPr>
              <a:defRPr>
                <a:latin typeface="Segoe UI" panose="020B0502040204020203" pitchFamily="34" charset="0"/>
                <a:cs typeface="Segoe UI" panose="020B0502040204020203" pitchFamily="34" charset="0"/>
              </a:defRPr>
            </a:lvl1pPr>
          </a:lstStyle>
          <a:p>
            <a:pPr marL="0" indent="0">
              <a:buNone/>
            </a:pPr>
            <a:endParaRPr lang="en-US" sz="1800">
              <a:solidFill>
                <a:srgbClr val="28956E"/>
              </a:solidFill>
            </a:endParaRPr>
          </a:p>
        </p:txBody>
      </p:sp>
    </p:spTree>
    <p:extLst>
      <p:ext uri="{BB962C8B-B14F-4D97-AF65-F5344CB8AC3E}">
        <p14:creationId xmlns:p14="http://schemas.microsoft.com/office/powerpoint/2010/main" val="5023652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0977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9118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Title &amp; Non-bulleted text">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6390" y="34925"/>
            <a:ext cx="10515600" cy="1325563"/>
          </a:xfr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3296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29165-023B-ABD5-227A-86DA36EF0F1C}"/>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016E7A31-55CB-18FC-E6EC-7DE4ABECE5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0F6D6A3B-6861-3DD6-5A0D-478570A417A9}"/>
              </a:ext>
            </a:extLst>
          </p:cNvPr>
          <p:cNvSpPr>
            <a:spLocks noGrp="1"/>
          </p:cNvSpPr>
          <p:nvPr>
            <p:ph type="dt" sz="half" idx="10"/>
          </p:nvPr>
        </p:nvSpPr>
        <p:spPr/>
        <p:txBody>
          <a:bodyPr/>
          <a:lstStyle/>
          <a:p>
            <a:endParaRPr lang="en-IL"/>
          </a:p>
        </p:txBody>
      </p:sp>
      <p:sp>
        <p:nvSpPr>
          <p:cNvPr id="5" name="Footer Placeholder 4">
            <a:extLst>
              <a:ext uri="{FF2B5EF4-FFF2-40B4-BE49-F238E27FC236}">
                <a16:creationId xmlns:a16="http://schemas.microsoft.com/office/drawing/2014/main" id="{0D9585DC-9718-6E77-FADF-C2D1D7F8D7C0}"/>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280EC38-E847-D05E-7DAD-B36F87362EEC}"/>
              </a:ext>
            </a:extLst>
          </p:cNvPr>
          <p:cNvSpPr>
            <a:spLocks noGrp="1"/>
          </p:cNvSpPr>
          <p:nvPr>
            <p:ph type="sldNum" sz="quarter" idx="12"/>
          </p:nvPr>
        </p:nvSpPr>
        <p:spPr/>
        <p:txBody>
          <a:bodyPr/>
          <a:lstStyle/>
          <a:p>
            <a:fld id="{4D2B9FF1-9CCF-DA41-90C9-5ADDE770A4E3}" type="slidenum">
              <a:rPr lang="en-IL" smtClean="0"/>
              <a:t>‹#›</a:t>
            </a:fld>
            <a:endParaRPr lang="en-IL"/>
          </a:p>
        </p:txBody>
      </p:sp>
    </p:spTree>
    <p:extLst>
      <p:ext uri="{BB962C8B-B14F-4D97-AF65-F5344CB8AC3E}">
        <p14:creationId xmlns:p14="http://schemas.microsoft.com/office/powerpoint/2010/main" val="40312998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Section 2">
    <p:bg>
      <p:bgPr>
        <a:gradFill flip="none" rotWithShape="1">
          <a:gsLst>
            <a:gs pos="0">
              <a:schemeClr val="accent4">
                <a:lumMod val="50000"/>
              </a:schemeClr>
            </a:gs>
            <a:gs pos="55000">
              <a:srgbClr val="16012D"/>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85957" y="2577910"/>
            <a:ext cx="9144000" cy="1661993"/>
          </a:xfrm>
          <a:noFill/>
        </p:spPr>
        <p:txBody>
          <a:bodyPr lIns="0" tIns="0" rIns="0" bIns="0" anchor="b" anchorCtr="0">
            <a:spAutoFit/>
          </a:bodyPr>
          <a:lstStyle>
            <a:lvl1pPr algn="ctr" defTabSz="932742" rtl="0" eaLnBrk="1" latinLnBrk="0" hangingPunct="1">
              <a:lnSpc>
                <a:spcPct val="90000"/>
              </a:lnSpc>
              <a:spcBef>
                <a:spcPct val="0"/>
              </a:spcBef>
              <a:buNone/>
              <a:defRPr kumimoji="0" lang="en-US" sz="6000" b="0" i="0" u="none" strike="noStrike" kern="1200" cap="none" spc="0" normalizeH="0" baseline="0" dirty="0">
                <a:ln>
                  <a:noFill/>
                </a:ln>
                <a:gradFill flip="none" rotWithShape="1">
                  <a:gsLst>
                    <a:gs pos="12000">
                      <a:srgbClr val="8661C5"/>
                    </a:gs>
                    <a:gs pos="87000">
                      <a:srgbClr val="0078D4"/>
                    </a:gs>
                  </a:gsLst>
                  <a:lin ang="10800000" scaled="1"/>
                  <a:tileRect/>
                </a:gradFill>
                <a:effectLst/>
                <a:uLnTx/>
                <a:uFillTx/>
                <a:latin typeface="Segoe UI Semibold"/>
                <a:ea typeface="Calibri Light" panose="020F0302020204030204"/>
                <a:cs typeface="Segoe UI Semibold"/>
              </a:defRPr>
            </a:lvl1pPr>
          </a:lstStyle>
          <a:p>
            <a:r>
              <a:rPr lang="en-US"/>
              <a:t>Section title</a:t>
            </a:r>
            <a:br>
              <a:rPr lang="en-US"/>
            </a:br>
            <a:endParaRPr lang="en-US"/>
          </a:p>
        </p:txBody>
      </p:sp>
    </p:spTree>
    <p:extLst>
      <p:ext uri="{BB962C8B-B14F-4D97-AF65-F5344CB8AC3E}">
        <p14:creationId xmlns:p14="http://schemas.microsoft.com/office/powerpoint/2010/main" val="3925367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1539-AB06-3C45-1621-AE53A2709578}"/>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1DE7CFE3-AE6C-1260-8CE8-8119F01CCA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Freeform: Shape 3">
            <a:extLst>
              <a:ext uri="{FF2B5EF4-FFF2-40B4-BE49-F238E27FC236}">
                <a16:creationId xmlns:a16="http://schemas.microsoft.com/office/drawing/2014/main" id="{D921B0E0-E2A2-9FC8-0AF8-8DEC7B02E6B0}"/>
              </a:ext>
            </a:extLst>
          </p:cNvPr>
          <p:cNvSpPr/>
          <p:nvPr userDrawn="1"/>
        </p:nvSpPr>
        <p:spPr>
          <a:xfrm>
            <a:off x="6057900" y="38100"/>
            <a:ext cx="6076950" cy="6781800"/>
          </a:xfrm>
          <a:custGeom>
            <a:avLst/>
            <a:gdLst>
              <a:gd name="connsiteX0" fmla="*/ 0 w 6076950"/>
              <a:gd name="connsiteY0" fmla="*/ 0 h 6781800"/>
              <a:gd name="connsiteX1" fmla="*/ 19050 w 6076950"/>
              <a:gd name="connsiteY1" fmla="*/ 3810000 h 6781800"/>
              <a:gd name="connsiteX2" fmla="*/ 4457700 w 6076950"/>
              <a:gd name="connsiteY2" fmla="*/ 6781800 h 6781800"/>
              <a:gd name="connsiteX3" fmla="*/ 6076950 w 6076950"/>
              <a:gd name="connsiteY3" fmla="*/ 6781800 h 6781800"/>
              <a:gd name="connsiteX4" fmla="*/ 6076950 w 6076950"/>
              <a:gd name="connsiteY4" fmla="*/ 19050 h 6781800"/>
              <a:gd name="connsiteX5" fmla="*/ 0 w 6076950"/>
              <a:gd name="connsiteY5" fmla="*/ 0 h 678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6950" h="6781800">
                <a:moveTo>
                  <a:pt x="0" y="0"/>
                </a:moveTo>
                <a:lnTo>
                  <a:pt x="19050" y="3810000"/>
                </a:lnTo>
                <a:lnTo>
                  <a:pt x="4457700" y="6781800"/>
                </a:lnTo>
                <a:lnTo>
                  <a:pt x="6076950" y="6781800"/>
                </a:lnTo>
                <a:lnTo>
                  <a:pt x="6076950" y="19050"/>
                </a:lnTo>
                <a:lnTo>
                  <a:pt x="0" y="0"/>
                </a:lnTo>
                <a:close/>
              </a:path>
            </a:pathLst>
          </a:custGeom>
          <a:solidFill>
            <a:srgbClr val="F6DE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20211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1F4DEA3-EDF7-E054-7AE8-3B63C5EB88CD}"/>
              </a:ext>
            </a:extLst>
          </p:cNvPr>
          <p:cNvSpPr/>
          <p:nvPr userDrawn="1"/>
        </p:nvSpPr>
        <p:spPr>
          <a:xfrm>
            <a:off x="762000" y="38100"/>
            <a:ext cx="11353800" cy="6743700"/>
          </a:xfrm>
          <a:custGeom>
            <a:avLst/>
            <a:gdLst>
              <a:gd name="connsiteX0" fmla="*/ 5295900 w 11353800"/>
              <a:gd name="connsiteY0" fmla="*/ 3771900 h 6743700"/>
              <a:gd name="connsiteX1" fmla="*/ 5219700 w 11353800"/>
              <a:gd name="connsiteY1" fmla="*/ 0 h 6743700"/>
              <a:gd name="connsiteX2" fmla="*/ 11353800 w 11353800"/>
              <a:gd name="connsiteY2" fmla="*/ 0 h 6743700"/>
              <a:gd name="connsiteX3" fmla="*/ 11353800 w 11353800"/>
              <a:gd name="connsiteY3" fmla="*/ 6743700 h 6743700"/>
              <a:gd name="connsiteX4" fmla="*/ 0 w 11353800"/>
              <a:gd name="connsiteY4" fmla="*/ 6743700 h 6743700"/>
              <a:gd name="connsiteX5" fmla="*/ 5295900 w 11353800"/>
              <a:gd name="connsiteY5" fmla="*/ 3771900 h 674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743700">
                <a:moveTo>
                  <a:pt x="5295900" y="3771900"/>
                </a:moveTo>
                <a:lnTo>
                  <a:pt x="5219700" y="0"/>
                </a:lnTo>
                <a:lnTo>
                  <a:pt x="11353800" y="0"/>
                </a:lnTo>
                <a:lnTo>
                  <a:pt x="11353800" y="6743700"/>
                </a:lnTo>
                <a:lnTo>
                  <a:pt x="0" y="6743700"/>
                </a:lnTo>
                <a:lnTo>
                  <a:pt x="5295900" y="3771900"/>
                </a:lnTo>
                <a:close/>
              </a:path>
            </a:pathLst>
          </a:custGeom>
          <a:solidFill>
            <a:srgbClr val="F6DE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A4F7BC-31DE-DF2E-CAD6-338BFD7B1641}"/>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0C97207E-6647-3F21-24C4-3B82EFE83FFA}"/>
              </a:ext>
            </a:extLst>
          </p:cNvPr>
          <p:cNvPicPr>
            <a:picLocks noChangeAspect="1"/>
          </p:cNvPicPr>
          <p:nvPr userDrawn="1"/>
        </p:nvPicPr>
        <p:blipFill>
          <a:blip r:embed="rId2">
            <a:clrChange>
              <a:clrFrom>
                <a:srgbClr val="E8FEF8"/>
              </a:clrFrom>
              <a:clrTo>
                <a:srgbClr val="E8FEF8">
                  <a:alpha val="0"/>
                </a:srgbClr>
              </a:clrTo>
            </a:clrChange>
          </a:blip>
          <a:stretch>
            <a:fillRect/>
          </a:stretch>
        </p:blipFill>
        <p:spPr>
          <a:xfrm>
            <a:off x="0" y="0"/>
            <a:ext cx="12192000" cy="6858000"/>
          </a:xfrm>
          <a:prstGeom prst="rect">
            <a:avLst/>
          </a:prstGeom>
        </p:spPr>
      </p:pic>
      <p:graphicFrame>
        <p:nvGraphicFramePr>
          <p:cNvPr id="4" name="Chart 3">
            <a:extLst>
              <a:ext uri="{FF2B5EF4-FFF2-40B4-BE49-F238E27FC236}">
                <a16:creationId xmlns:a16="http://schemas.microsoft.com/office/drawing/2014/main" id="{160B534B-090A-BD36-4F15-9A2C6BDB2ECE}"/>
              </a:ext>
            </a:extLst>
          </p:cNvPr>
          <p:cNvGraphicFramePr/>
          <p:nvPr userDrawn="1">
            <p:extLst>
              <p:ext uri="{D42A27DB-BD31-4B8C-83A1-F6EECF244321}">
                <p14:modId xmlns:p14="http://schemas.microsoft.com/office/powerpoint/2010/main" val="2553016316"/>
              </p:ext>
            </p:extLst>
          </p:nvPr>
        </p:nvGraphicFramePr>
        <p:xfrm>
          <a:off x="3375048" y="2112963"/>
          <a:ext cx="5403804" cy="3428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232978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EB26-4929-4DF6-88F4-86BD30B030F0}"/>
              </a:ext>
            </a:extLst>
          </p:cNvPr>
          <p:cNvSpPr>
            <a:spLocks noGrp="1"/>
          </p:cNvSpPr>
          <p:nvPr>
            <p:ph type="title"/>
          </p:nvPr>
        </p:nvSpPr>
        <p:spPr>
          <a:xfrm>
            <a:off x="588264" y="2875003"/>
            <a:ext cx="2469185"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CE84A1E2-FD55-4915-80F8-BF7E83E7C10E}"/>
              </a:ext>
            </a:extLst>
          </p:cNvPr>
          <p:cNvSpPr>
            <a:spLocks noGrp="1"/>
          </p:cNvSpPr>
          <p:nvPr>
            <p:ph type="body" sz="quarter" idx="10"/>
          </p:nvPr>
        </p:nvSpPr>
        <p:spPr>
          <a:xfrm>
            <a:off x="160394" y="-1305315"/>
            <a:ext cx="11422999" cy="422351"/>
          </a:xfrm>
        </p:spPr>
        <p:txBody>
          <a:bodyPr/>
          <a:lstStyle>
            <a:lvl1pPr algn="ctr">
              <a:defRPr sz="1567">
                <a:solidFill>
                  <a:schemeClr val="accent5"/>
                </a:solidFill>
              </a:defRPr>
            </a:lvl1pPr>
          </a:lstStyle>
          <a:p>
            <a:pPr lvl="0"/>
            <a:r>
              <a:rPr lang="en-US"/>
              <a:t>Click to edit Master text styles</a:t>
            </a:r>
          </a:p>
        </p:txBody>
      </p:sp>
    </p:spTree>
    <p:extLst>
      <p:ext uri="{BB962C8B-B14F-4D97-AF65-F5344CB8AC3E}">
        <p14:creationId xmlns:p14="http://schemas.microsoft.com/office/powerpoint/2010/main" val="595047941"/>
      </p:ext>
    </p:extLst>
  </p:cSld>
  <p:clrMapOvr>
    <a:masterClrMapping/>
  </p:clrMapOvr>
  <p:transition>
    <p:fade/>
  </p:transition>
  <p:extLst>
    <p:ext uri="{DCECCB84-F9BA-43D5-87BE-67443E8EF086}">
      <p15:sldGuideLst xmlns:p15="http://schemas.microsoft.com/office/powerpoint/2012/main">
        <p15:guide id="1" pos="3917">
          <p15:clr>
            <a:srgbClr val="FBAE40"/>
          </p15:clr>
        </p15:guide>
        <p15:guide id="2" orient="horz" pos="2203">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cSld name="Title 2 Slide">
    <p:bg>
      <p:bgPr>
        <a:gradFill>
          <a:gsLst>
            <a:gs pos="100000">
              <a:srgbClr val="43E4FD"/>
            </a:gs>
            <a:gs pos="49000">
              <a:srgbClr val="6B8CC9"/>
            </a:gs>
            <a:gs pos="0">
              <a:srgbClr val="815DAD"/>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anchor="b"/>
          <a:lstStyle>
            <a:lvl1pPr algn="l">
              <a:defRPr sz="5400" b="1" i="0" cap="all"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379476301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Man looking at laptop" title="Microsoft brand photo">
            <a:extLst>
              <a:ext uri="{FF2B5EF4-FFF2-40B4-BE49-F238E27FC236}">
                <a16:creationId xmlns:a16="http://schemas.microsoft.com/office/drawing/2014/main" id="{0302EFF8-510A-6848-AEE6-9B82D1B16397}"/>
              </a:ext>
            </a:extLst>
          </p:cNvPr>
          <p:cNvPicPr>
            <a:picLocks noChangeAspect="1"/>
          </p:cNvPicPr>
          <p:nvPr userDrawn="1"/>
        </p:nvPicPr>
        <p:blipFill rotWithShape="1">
          <a:blip r:embed="rId3"/>
          <a:srcRect l="46569" t="5286" r="10303" b="86"/>
          <a:stretch/>
        </p:blipFill>
        <p:spPr>
          <a:xfrm>
            <a:off x="6108443" y="0"/>
            <a:ext cx="6083557" cy="6858000"/>
          </a:xfrm>
          <a:prstGeom prst="rect">
            <a:avLst/>
          </a:prstGeom>
        </p:spPr>
      </p:pic>
    </p:spTree>
    <p:extLst>
      <p:ext uri="{BB962C8B-B14F-4D97-AF65-F5344CB8AC3E}">
        <p14:creationId xmlns:p14="http://schemas.microsoft.com/office/powerpoint/2010/main" val="48012579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CBAE46-BB76-A006-2DCD-EC9B968D03F4}"/>
              </a:ext>
            </a:extLst>
          </p:cNvPr>
          <p:cNvSpPr>
            <a:spLocks noGrp="1"/>
          </p:cNvSpPr>
          <p:nvPr>
            <p:ph type="title" idx="4294967295"/>
          </p:nvPr>
        </p:nvSpPr>
        <p:spPr>
          <a:xfrm>
            <a:off x="586581" y="401638"/>
            <a:ext cx="11018838" cy="492125"/>
          </a:xfrm>
          <a:prstGeom prst="rect">
            <a:avLst/>
          </a:prstGeom>
        </p:spPr>
        <p:txBody>
          <a:bodyPr>
            <a:noAutofit/>
          </a:bodyPr>
          <a:lstStyle>
            <a:lvl1pPr>
              <a:defRPr sz="3200">
                <a:latin typeface="Segoe UI Semibold" panose="020B0702040204020203" pitchFamily="34" charset="0"/>
                <a:cs typeface="Segoe UI Semibold" panose="020B0702040204020203" pitchFamily="34" charset="0"/>
              </a:defRPr>
            </a:lvl1pPr>
          </a:lstStyle>
          <a:p>
            <a:endParaRPr lang="en-US" sz="3200"/>
          </a:p>
        </p:txBody>
      </p:sp>
      <p:sp>
        <p:nvSpPr>
          <p:cNvPr id="4" name="Content Placeholder 2">
            <a:extLst>
              <a:ext uri="{FF2B5EF4-FFF2-40B4-BE49-F238E27FC236}">
                <a16:creationId xmlns:a16="http://schemas.microsoft.com/office/drawing/2014/main" id="{D8BB5B7B-7177-3312-EA43-9F5543B932F4}"/>
              </a:ext>
            </a:extLst>
          </p:cNvPr>
          <p:cNvSpPr>
            <a:spLocks noGrp="1"/>
          </p:cNvSpPr>
          <p:nvPr>
            <p:ph sz="quarter" idx="4294967295"/>
          </p:nvPr>
        </p:nvSpPr>
        <p:spPr>
          <a:xfrm>
            <a:off x="590967" y="988987"/>
            <a:ext cx="9812338" cy="301993"/>
          </a:xfrm>
          <a:prstGeom prst="rect">
            <a:avLst/>
          </a:prstGeom>
        </p:spPr>
        <p:txBody>
          <a:bodyPr/>
          <a:lstStyle>
            <a:lvl1pPr>
              <a:defRPr>
                <a:latin typeface="Segoe UI" panose="020B0502040204020203" pitchFamily="34" charset="0"/>
                <a:cs typeface="Segoe UI" panose="020B0502040204020203" pitchFamily="34" charset="0"/>
              </a:defRPr>
            </a:lvl1pPr>
          </a:lstStyle>
          <a:p>
            <a:pPr marL="0" indent="0">
              <a:buNone/>
            </a:pPr>
            <a:endParaRPr lang="en-US" sz="1800">
              <a:solidFill>
                <a:srgbClr val="28956E"/>
              </a:solidFill>
            </a:endParaRPr>
          </a:p>
        </p:txBody>
      </p:sp>
    </p:spTree>
    <p:extLst>
      <p:ext uri="{BB962C8B-B14F-4D97-AF65-F5344CB8AC3E}">
        <p14:creationId xmlns:p14="http://schemas.microsoft.com/office/powerpoint/2010/main" val="34981832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1F4DEA3-EDF7-E054-7AE8-3B63C5EB88CD}"/>
              </a:ext>
            </a:extLst>
          </p:cNvPr>
          <p:cNvSpPr/>
          <p:nvPr userDrawn="1"/>
        </p:nvSpPr>
        <p:spPr>
          <a:xfrm>
            <a:off x="762000" y="38100"/>
            <a:ext cx="11353800" cy="6743700"/>
          </a:xfrm>
          <a:custGeom>
            <a:avLst/>
            <a:gdLst>
              <a:gd name="connsiteX0" fmla="*/ 5295900 w 11353800"/>
              <a:gd name="connsiteY0" fmla="*/ 3771900 h 6743700"/>
              <a:gd name="connsiteX1" fmla="*/ 5219700 w 11353800"/>
              <a:gd name="connsiteY1" fmla="*/ 0 h 6743700"/>
              <a:gd name="connsiteX2" fmla="*/ 11353800 w 11353800"/>
              <a:gd name="connsiteY2" fmla="*/ 0 h 6743700"/>
              <a:gd name="connsiteX3" fmla="*/ 11353800 w 11353800"/>
              <a:gd name="connsiteY3" fmla="*/ 6743700 h 6743700"/>
              <a:gd name="connsiteX4" fmla="*/ 0 w 11353800"/>
              <a:gd name="connsiteY4" fmla="*/ 6743700 h 6743700"/>
              <a:gd name="connsiteX5" fmla="*/ 5295900 w 11353800"/>
              <a:gd name="connsiteY5" fmla="*/ 3771900 h 674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743700">
                <a:moveTo>
                  <a:pt x="5295900" y="3771900"/>
                </a:moveTo>
                <a:lnTo>
                  <a:pt x="5219700" y="0"/>
                </a:lnTo>
                <a:lnTo>
                  <a:pt x="11353800" y="0"/>
                </a:lnTo>
                <a:lnTo>
                  <a:pt x="11353800" y="6743700"/>
                </a:lnTo>
                <a:lnTo>
                  <a:pt x="0" y="6743700"/>
                </a:lnTo>
                <a:lnTo>
                  <a:pt x="5295900" y="3771900"/>
                </a:lnTo>
                <a:close/>
              </a:path>
            </a:pathLst>
          </a:custGeom>
          <a:solidFill>
            <a:srgbClr val="F6DE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A4F7BC-31DE-DF2E-CAD6-338BFD7B1641}"/>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0C97207E-6647-3F21-24C4-3B82EFE83FFA}"/>
              </a:ext>
            </a:extLst>
          </p:cNvPr>
          <p:cNvPicPr>
            <a:picLocks noChangeAspect="1"/>
          </p:cNvPicPr>
          <p:nvPr userDrawn="1"/>
        </p:nvPicPr>
        <p:blipFill>
          <a:blip r:embed="rId2">
            <a:clrChange>
              <a:clrFrom>
                <a:srgbClr val="E8FEF8"/>
              </a:clrFrom>
              <a:clrTo>
                <a:srgbClr val="E8FEF8">
                  <a:alpha val="0"/>
                </a:srgbClr>
              </a:clrTo>
            </a:clrChange>
          </a:blip>
          <a:stretch>
            <a:fillRect/>
          </a:stretch>
        </p:blipFill>
        <p:spPr>
          <a:xfrm>
            <a:off x="0" y="0"/>
            <a:ext cx="12192000" cy="6858000"/>
          </a:xfrm>
          <a:prstGeom prst="rect">
            <a:avLst/>
          </a:prstGeom>
        </p:spPr>
      </p:pic>
      <p:graphicFrame>
        <p:nvGraphicFramePr>
          <p:cNvPr id="4" name="Chart 3">
            <a:extLst>
              <a:ext uri="{FF2B5EF4-FFF2-40B4-BE49-F238E27FC236}">
                <a16:creationId xmlns:a16="http://schemas.microsoft.com/office/drawing/2014/main" id="{160B534B-090A-BD36-4F15-9A2C6BDB2ECE}"/>
              </a:ext>
            </a:extLst>
          </p:cNvPr>
          <p:cNvGraphicFramePr/>
          <p:nvPr userDrawn="1">
            <p:extLst>
              <p:ext uri="{D42A27DB-BD31-4B8C-83A1-F6EECF244321}">
                <p14:modId xmlns:p14="http://schemas.microsoft.com/office/powerpoint/2010/main" val="2553016316"/>
              </p:ext>
            </p:extLst>
          </p:nvPr>
        </p:nvGraphicFramePr>
        <p:xfrm>
          <a:off x="3375048" y="2112963"/>
          <a:ext cx="5403804" cy="3428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72999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Half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2019300"/>
            <a:ext cx="5212080" cy="1341906"/>
          </a:xfrm>
        </p:spPr>
        <p:txBody>
          <a:bodyPr wrap="square">
            <a:spAutoFit/>
          </a:bodyPr>
          <a:lstStyle>
            <a:lvl1pPr marL="0" indent="0">
              <a:spcBef>
                <a:spcPts val="2400"/>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1800" b="0">
                <a:latin typeface="+mn-lt"/>
              </a:defRPr>
            </a:lvl2pPr>
            <a:lvl3pPr marL="450850" indent="0">
              <a:buFont typeface="Wingdings" panose="05000000000000000000" pitchFamily="2" charset="2"/>
              <a:buNone/>
              <a:tabLst/>
              <a:defRPr sz="1400" b="0">
                <a:latin typeface="+mn-lt"/>
              </a:defRPr>
            </a:lvl3pPr>
            <a:lvl4pPr marL="652462" indent="0">
              <a:buFont typeface="Wingdings" panose="05000000000000000000" pitchFamily="2" charset="2"/>
              <a:buNone/>
              <a:defRPr sz="1200" b="0">
                <a:latin typeface="+mn-lt"/>
              </a:defRPr>
            </a:lvl4pPr>
            <a:lvl5pPr marL="854075" indent="0">
              <a:buFont typeface="Wingdings" panose="05000000000000000000" pitchFamily="2" charset="2"/>
              <a:buNone/>
              <a:tabLst/>
              <a:defRPr sz="12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4861CE2D-8C0B-5841-637D-61C9F1F599F8}"/>
              </a:ext>
            </a:extLst>
          </p:cNvPr>
          <p:cNvSpPr>
            <a:spLocks noGrp="1"/>
          </p:cNvSpPr>
          <p:nvPr>
            <p:ph type="body" sz="quarter" idx="11" hasCustomPrompt="1"/>
          </p:nvPr>
        </p:nvSpPr>
        <p:spPr>
          <a:xfrm>
            <a:off x="584200" y="1011198"/>
            <a:ext cx="11018520" cy="369332"/>
          </a:xfrm>
        </p:spPr>
        <p:txBody>
          <a:bodyPr/>
          <a:lstStyle>
            <a:lvl1pPr marL="0" indent="0">
              <a:buNone/>
              <a:defRPr sz="2400" spc="-20" baseline="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Click to edit subtitle</a:t>
            </a:r>
          </a:p>
        </p:txBody>
      </p:sp>
      <p:sp>
        <p:nvSpPr>
          <p:cNvPr id="7" name="Title 6">
            <a:extLst>
              <a:ext uri="{FF2B5EF4-FFF2-40B4-BE49-F238E27FC236}">
                <a16:creationId xmlns:a16="http://schemas.microsoft.com/office/drawing/2014/main" id="{35B44433-5D0E-D3A5-5A77-87C0D0FAF6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74345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254016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Column">
    <p:bg>
      <p:bgPr>
        <a:solidFill>
          <a:schemeClr val="tx1"/>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EB91CB81-A913-DBEA-36A8-C3B38A685884}"/>
              </a:ext>
            </a:extLst>
          </p:cNvPr>
          <p:cNvSpPr>
            <a:spLocks noGrp="1"/>
          </p:cNvSpPr>
          <p:nvPr>
            <p:ph type="body" sz="quarter" idx="10" hasCustomPrompt="1"/>
          </p:nvPr>
        </p:nvSpPr>
        <p:spPr>
          <a:xfrm>
            <a:off x="10121900" y="-558800"/>
            <a:ext cx="2070100" cy="284396"/>
          </a:xfrm>
          <a:prstGeom prst="rect">
            <a:avLst/>
          </a:prstGeom>
          <a:solidFill>
            <a:schemeClr val="bg1">
              <a:lumMod val="95000"/>
            </a:schemeClr>
          </a:solidFill>
        </p:spPr>
        <p:txBody>
          <a:bodyPr anchor="ctr" anchorCtr="0"/>
          <a:lstStyle>
            <a:lvl1pPr algn="r">
              <a:buNone/>
              <a:defRPr sz="1400" b="0" i="0">
                <a:solidFill>
                  <a:schemeClr val="bg1">
                    <a:lumMod val="50000"/>
                  </a:schemeClr>
                </a:solidFill>
                <a:latin typeface="Segoe UI" panose="020B0502040204020203" pitchFamily="34" charset="0"/>
                <a:cs typeface="Segoe UI" panose="020B0502040204020203" pitchFamily="34" charset="0"/>
              </a:defRPr>
            </a:lvl1pPr>
          </a:lstStyle>
          <a:p>
            <a:pPr lvl="0"/>
            <a:r>
              <a:rPr lang="en-US"/>
              <a:t>#</a:t>
            </a:r>
          </a:p>
        </p:txBody>
      </p:sp>
    </p:spTree>
    <p:extLst>
      <p:ext uri="{BB962C8B-B14F-4D97-AF65-F5344CB8AC3E}">
        <p14:creationId xmlns:p14="http://schemas.microsoft.com/office/powerpoint/2010/main" val="1109440234"/>
      </p:ext>
    </p:extLst>
  </p:cSld>
  <p:clrMapOvr>
    <a:masterClrMapping/>
  </p:clrMapOvr>
  <p:extLst>
    <p:ext uri="{DCECCB84-F9BA-43D5-87BE-67443E8EF086}">
      <p15:sldGuideLst xmlns:p15="http://schemas.microsoft.com/office/powerpoint/2012/main">
        <p15:guide id="15" pos="1440">
          <p15:clr>
            <a:srgbClr val="547EBF"/>
          </p15:clr>
        </p15:guide>
        <p15:guide id="17" pos="1632">
          <p15:clr>
            <a:srgbClr val="547EBF"/>
          </p15:clr>
        </p15:guide>
        <p15:guide id="20" pos="2592">
          <p15:clr>
            <a:srgbClr val="547EBF"/>
          </p15:clr>
        </p15:guide>
        <p15:guide id="22" pos="3744">
          <p15:clr>
            <a:srgbClr val="547EBF"/>
          </p15:clr>
        </p15:guide>
        <p15:guide id="25" pos="3936">
          <p15:clr>
            <a:srgbClr val="547EBF"/>
          </p15:clr>
        </p15:guide>
        <p15:guide id="29" pos="4896">
          <p15:clr>
            <a:srgbClr val="547EBF"/>
          </p15:clr>
        </p15:guide>
        <p15:guide id="30" pos="5088">
          <p15:clr>
            <a:srgbClr val="547EBF"/>
          </p15:clr>
        </p15:guide>
        <p15:guide id="33" pos="6048">
          <p15:clr>
            <a:srgbClr val="547EBF"/>
          </p15:clr>
        </p15:guide>
        <p15:guide id="50" pos="2784">
          <p15:clr>
            <a:srgbClr val="547EBF"/>
          </p15:clr>
        </p15:guide>
        <p15:guide id="57" pos="6240">
          <p15:clr>
            <a:srgbClr val="547EBF"/>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FD2F-01CA-A1BF-F803-4EDA047076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CFA937-C886-21A4-E8D5-21007F073E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F2F151-62D1-FBFE-57FE-8C0B699F9B9B}"/>
              </a:ext>
            </a:extLst>
          </p:cNvPr>
          <p:cNvSpPr>
            <a:spLocks noGrp="1"/>
          </p:cNvSpPr>
          <p:nvPr>
            <p:ph type="dt" sz="half" idx="10"/>
          </p:nvPr>
        </p:nvSpPr>
        <p:spPr/>
        <p:txBody>
          <a:bodyPr/>
          <a:lstStyle/>
          <a:p>
            <a:fld id="{12617C67-8648-442F-9278-A16AC84E3C3B}" type="datetimeFigureOut">
              <a:rPr lang="en-US" smtClean="0"/>
              <a:t>12/15/2023</a:t>
            </a:fld>
            <a:endParaRPr lang="en-US" dirty="0"/>
          </a:p>
        </p:txBody>
      </p:sp>
      <p:sp>
        <p:nvSpPr>
          <p:cNvPr id="5" name="Footer Placeholder 4">
            <a:extLst>
              <a:ext uri="{FF2B5EF4-FFF2-40B4-BE49-F238E27FC236}">
                <a16:creationId xmlns:a16="http://schemas.microsoft.com/office/drawing/2014/main" id="{B7006066-6707-102C-47F8-2C9681CD5F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49A057-661C-4A8A-7DB0-F3952C60F51D}"/>
              </a:ext>
            </a:extLst>
          </p:cNvPr>
          <p:cNvSpPr>
            <a:spLocks noGrp="1"/>
          </p:cNvSpPr>
          <p:nvPr>
            <p:ph type="sldNum" sz="quarter" idx="12"/>
          </p:nvPr>
        </p:nvSpPr>
        <p:spPr/>
        <p:txBody>
          <a:bodyPr/>
          <a:lstStyle/>
          <a:p>
            <a:fld id="{5A084476-C850-473F-B940-B5097E2A5307}" type="slidenum">
              <a:rPr lang="en-US" smtClean="0"/>
              <a:t>‹#›</a:t>
            </a:fld>
            <a:endParaRPr lang="en-US" dirty="0"/>
          </a:p>
        </p:txBody>
      </p:sp>
    </p:spTree>
    <p:extLst>
      <p:ext uri="{BB962C8B-B14F-4D97-AF65-F5344CB8AC3E}">
        <p14:creationId xmlns:p14="http://schemas.microsoft.com/office/powerpoint/2010/main" val="23190525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1E01B-E643-8395-5449-89D43458D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6FBA09-E734-1515-47F2-B4AE96153C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D59210-94D2-2367-90AE-10A5C72975E2}"/>
              </a:ext>
            </a:extLst>
          </p:cNvPr>
          <p:cNvSpPr>
            <a:spLocks noGrp="1"/>
          </p:cNvSpPr>
          <p:nvPr>
            <p:ph type="dt" sz="half" idx="10"/>
          </p:nvPr>
        </p:nvSpPr>
        <p:spPr/>
        <p:txBody>
          <a:bodyPr/>
          <a:lstStyle/>
          <a:p>
            <a:fld id="{12617C67-8648-442F-9278-A16AC84E3C3B}" type="datetimeFigureOut">
              <a:rPr lang="en-US" smtClean="0"/>
              <a:t>12/15/2023</a:t>
            </a:fld>
            <a:endParaRPr lang="en-US" dirty="0"/>
          </a:p>
        </p:txBody>
      </p:sp>
      <p:sp>
        <p:nvSpPr>
          <p:cNvPr id="5" name="Footer Placeholder 4">
            <a:extLst>
              <a:ext uri="{FF2B5EF4-FFF2-40B4-BE49-F238E27FC236}">
                <a16:creationId xmlns:a16="http://schemas.microsoft.com/office/drawing/2014/main" id="{734EB5AD-DB8B-B53B-34BD-AE91A924E7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93F2E9-93C2-282B-F450-65B369FE7F8D}"/>
              </a:ext>
            </a:extLst>
          </p:cNvPr>
          <p:cNvSpPr>
            <a:spLocks noGrp="1"/>
          </p:cNvSpPr>
          <p:nvPr>
            <p:ph type="sldNum" sz="quarter" idx="12"/>
          </p:nvPr>
        </p:nvSpPr>
        <p:spPr/>
        <p:txBody>
          <a:bodyPr/>
          <a:lstStyle/>
          <a:p>
            <a:fld id="{5A084476-C850-473F-B940-B5097E2A5307}" type="slidenum">
              <a:rPr lang="en-US" smtClean="0"/>
              <a:t>‹#›</a:t>
            </a:fld>
            <a:endParaRPr lang="en-US" dirty="0"/>
          </a:p>
        </p:txBody>
      </p:sp>
    </p:spTree>
    <p:extLst>
      <p:ext uri="{BB962C8B-B14F-4D97-AF65-F5344CB8AC3E}">
        <p14:creationId xmlns:p14="http://schemas.microsoft.com/office/powerpoint/2010/main" val="39296170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3409-F9C4-F20B-C595-5F8E8157C7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328C9E-AAA7-E997-53AA-EB2BE957B8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203542-54AA-BF50-3615-BE126B817A6A}"/>
              </a:ext>
            </a:extLst>
          </p:cNvPr>
          <p:cNvSpPr>
            <a:spLocks noGrp="1"/>
          </p:cNvSpPr>
          <p:nvPr>
            <p:ph type="dt" sz="half" idx="10"/>
          </p:nvPr>
        </p:nvSpPr>
        <p:spPr/>
        <p:txBody>
          <a:bodyPr/>
          <a:lstStyle/>
          <a:p>
            <a:fld id="{12617C67-8648-442F-9278-A16AC84E3C3B}" type="datetimeFigureOut">
              <a:rPr lang="en-US" smtClean="0"/>
              <a:t>12/15/2023</a:t>
            </a:fld>
            <a:endParaRPr lang="en-US" dirty="0"/>
          </a:p>
        </p:txBody>
      </p:sp>
      <p:sp>
        <p:nvSpPr>
          <p:cNvPr id="5" name="Footer Placeholder 4">
            <a:extLst>
              <a:ext uri="{FF2B5EF4-FFF2-40B4-BE49-F238E27FC236}">
                <a16:creationId xmlns:a16="http://schemas.microsoft.com/office/drawing/2014/main" id="{02C18EA2-F2CF-9D94-57C9-78220BBA91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C252-6599-ED37-AF27-4D3F5A104FA4}"/>
              </a:ext>
            </a:extLst>
          </p:cNvPr>
          <p:cNvSpPr>
            <a:spLocks noGrp="1"/>
          </p:cNvSpPr>
          <p:nvPr>
            <p:ph type="sldNum" sz="quarter" idx="12"/>
          </p:nvPr>
        </p:nvSpPr>
        <p:spPr/>
        <p:txBody>
          <a:bodyPr/>
          <a:lstStyle/>
          <a:p>
            <a:fld id="{5A084476-C850-473F-B940-B5097E2A5307}" type="slidenum">
              <a:rPr lang="en-US" smtClean="0"/>
              <a:t>‹#›</a:t>
            </a:fld>
            <a:endParaRPr lang="en-US" dirty="0"/>
          </a:p>
        </p:txBody>
      </p:sp>
    </p:spTree>
    <p:extLst>
      <p:ext uri="{BB962C8B-B14F-4D97-AF65-F5344CB8AC3E}">
        <p14:creationId xmlns:p14="http://schemas.microsoft.com/office/powerpoint/2010/main" val="19435105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4237-B16D-E8ED-2DDF-93F0A731C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B0D4A4-D047-C8D5-C31C-F156413E88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81EA94-D4B4-6DFE-D725-5A17A31373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9EAB61-0C52-D6AE-F3D2-B064B86339C9}"/>
              </a:ext>
            </a:extLst>
          </p:cNvPr>
          <p:cNvSpPr>
            <a:spLocks noGrp="1"/>
          </p:cNvSpPr>
          <p:nvPr>
            <p:ph type="dt" sz="half" idx="10"/>
          </p:nvPr>
        </p:nvSpPr>
        <p:spPr/>
        <p:txBody>
          <a:bodyPr/>
          <a:lstStyle/>
          <a:p>
            <a:fld id="{12617C67-8648-442F-9278-A16AC84E3C3B}" type="datetimeFigureOut">
              <a:rPr lang="en-US" smtClean="0"/>
              <a:t>12/15/2023</a:t>
            </a:fld>
            <a:endParaRPr lang="en-US" dirty="0"/>
          </a:p>
        </p:txBody>
      </p:sp>
      <p:sp>
        <p:nvSpPr>
          <p:cNvPr id="6" name="Footer Placeholder 5">
            <a:extLst>
              <a:ext uri="{FF2B5EF4-FFF2-40B4-BE49-F238E27FC236}">
                <a16:creationId xmlns:a16="http://schemas.microsoft.com/office/drawing/2014/main" id="{60900F3A-D859-2BA4-F6FE-4F2F0820DB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D34AD5-A54E-B5D9-520E-42D70431987B}"/>
              </a:ext>
            </a:extLst>
          </p:cNvPr>
          <p:cNvSpPr>
            <a:spLocks noGrp="1"/>
          </p:cNvSpPr>
          <p:nvPr>
            <p:ph type="sldNum" sz="quarter" idx="12"/>
          </p:nvPr>
        </p:nvSpPr>
        <p:spPr/>
        <p:txBody>
          <a:bodyPr/>
          <a:lstStyle/>
          <a:p>
            <a:fld id="{5A084476-C850-473F-B940-B5097E2A5307}" type="slidenum">
              <a:rPr lang="en-US" smtClean="0"/>
              <a:t>‹#›</a:t>
            </a:fld>
            <a:endParaRPr lang="en-US" dirty="0"/>
          </a:p>
        </p:txBody>
      </p:sp>
    </p:spTree>
    <p:extLst>
      <p:ext uri="{BB962C8B-B14F-4D97-AF65-F5344CB8AC3E}">
        <p14:creationId xmlns:p14="http://schemas.microsoft.com/office/powerpoint/2010/main" val="9614111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1F3B2-F411-CA1A-CA06-B05C824077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2B7880-7591-E619-5429-6128E8A4D2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B8219-038D-C265-AF7E-3A1562B214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5FB2EB-6613-2055-74EC-E5A2837683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F47AD3-8ACE-15E2-D0B7-B05ADE8F8D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EBDCE9-4E59-6A49-71C2-7626133D3AE0}"/>
              </a:ext>
            </a:extLst>
          </p:cNvPr>
          <p:cNvSpPr>
            <a:spLocks noGrp="1"/>
          </p:cNvSpPr>
          <p:nvPr>
            <p:ph type="dt" sz="half" idx="10"/>
          </p:nvPr>
        </p:nvSpPr>
        <p:spPr/>
        <p:txBody>
          <a:bodyPr/>
          <a:lstStyle/>
          <a:p>
            <a:fld id="{12617C67-8648-442F-9278-A16AC84E3C3B}" type="datetimeFigureOut">
              <a:rPr lang="en-US" smtClean="0"/>
              <a:t>12/15/2023</a:t>
            </a:fld>
            <a:endParaRPr lang="en-US" dirty="0"/>
          </a:p>
        </p:txBody>
      </p:sp>
      <p:sp>
        <p:nvSpPr>
          <p:cNvPr id="8" name="Footer Placeholder 7">
            <a:extLst>
              <a:ext uri="{FF2B5EF4-FFF2-40B4-BE49-F238E27FC236}">
                <a16:creationId xmlns:a16="http://schemas.microsoft.com/office/drawing/2014/main" id="{3C61FD2C-4DC1-F080-6AD4-E139FBC58A6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C109B25-9AD4-7B2B-C632-7D1C20F2F3BD}"/>
              </a:ext>
            </a:extLst>
          </p:cNvPr>
          <p:cNvSpPr>
            <a:spLocks noGrp="1"/>
          </p:cNvSpPr>
          <p:nvPr>
            <p:ph type="sldNum" sz="quarter" idx="12"/>
          </p:nvPr>
        </p:nvSpPr>
        <p:spPr/>
        <p:txBody>
          <a:bodyPr/>
          <a:lstStyle/>
          <a:p>
            <a:fld id="{5A084476-C850-473F-B940-B5097E2A5307}" type="slidenum">
              <a:rPr lang="en-US" smtClean="0"/>
              <a:t>‹#›</a:t>
            </a:fld>
            <a:endParaRPr lang="en-US" dirty="0"/>
          </a:p>
        </p:txBody>
      </p:sp>
    </p:spTree>
    <p:extLst>
      <p:ext uri="{BB962C8B-B14F-4D97-AF65-F5344CB8AC3E}">
        <p14:creationId xmlns:p14="http://schemas.microsoft.com/office/powerpoint/2010/main" val="2131752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People in conference room" title="Microsoft brand photo">
            <a:extLst>
              <a:ext uri="{FF2B5EF4-FFF2-40B4-BE49-F238E27FC236}">
                <a16:creationId xmlns:a16="http://schemas.microsoft.com/office/drawing/2014/main" id="{8E3F1BEC-D33C-9948-B43C-6CB010BFD801}"/>
              </a:ext>
            </a:extLst>
          </p:cNvPr>
          <p:cNvPicPr>
            <a:picLocks noChangeAspect="1"/>
          </p:cNvPicPr>
          <p:nvPr userDrawn="1"/>
        </p:nvPicPr>
        <p:blipFill rotWithShape="1">
          <a:blip r:embed="rId3"/>
          <a:srcRect l="58606" t="31156" r="8195" b="12820"/>
          <a:stretch/>
        </p:blipFill>
        <p:spPr>
          <a:xfrm>
            <a:off x="6095999" y="0"/>
            <a:ext cx="6096001" cy="6858000"/>
          </a:xfrm>
          <a:prstGeom prst="rect">
            <a:avLst/>
          </a:prstGeom>
        </p:spPr>
      </p:pic>
    </p:spTree>
    <p:extLst>
      <p:ext uri="{BB962C8B-B14F-4D97-AF65-F5344CB8AC3E}">
        <p14:creationId xmlns:p14="http://schemas.microsoft.com/office/powerpoint/2010/main" val="595400882"/>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C238B-20F8-7036-A92B-2CD991A3ED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FBE348-1B3F-A268-2D20-0ED0E7E0BCD8}"/>
              </a:ext>
            </a:extLst>
          </p:cNvPr>
          <p:cNvSpPr>
            <a:spLocks noGrp="1"/>
          </p:cNvSpPr>
          <p:nvPr>
            <p:ph type="dt" sz="half" idx="10"/>
          </p:nvPr>
        </p:nvSpPr>
        <p:spPr/>
        <p:txBody>
          <a:bodyPr/>
          <a:lstStyle/>
          <a:p>
            <a:fld id="{12617C67-8648-442F-9278-A16AC84E3C3B}" type="datetimeFigureOut">
              <a:rPr lang="en-US" smtClean="0"/>
              <a:t>12/15/2023</a:t>
            </a:fld>
            <a:endParaRPr lang="en-US" dirty="0"/>
          </a:p>
        </p:txBody>
      </p:sp>
      <p:sp>
        <p:nvSpPr>
          <p:cNvPr id="4" name="Footer Placeholder 3">
            <a:extLst>
              <a:ext uri="{FF2B5EF4-FFF2-40B4-BE49-F238E27FC236}">
                <a16:creationId xmlns:a16="http://schemas.microsoft.com/office/drawing/2014/main" id="{2F34EDB8-D56C-64A1-FE86-7A62AB9C48F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B2183E7-EF4A-A834-5EF4-7B75012FBEFF}"/>
              </a:ext>
            </a:extLst>
          </p:cNvPr>
          <p:cNvSpPr>
            <a:spLocks noGrp="1"/>
          </p:cNvSpPr>
          <p:nvPr>
            <p:ph type="sldNum" sz="quarter" idx="12"/>
          </p:nvPr>
        </p:nvSpPr>
        <p:spPr/>
        <p:txBody>
          <a:bodyPr/>
          <a:lstStyle/>
          <a:p>
            <a:fld id="{5A084476-C850-473F-B940-B5097E2A5307}" type="slidenum">
              <a:rPr lang="en-US" smtClean="0"/>
              <a:t>‹#›</a:t>
            </a:fld>
            <a:endParaRPr lang="en-US" dirty="0"/>
          </a:p>
        </p:txBody>
      </p:sp>
    </p:spTree>
    <p:extLst>
      <p:ext uri="{BB962C8B-B14F-4D97-AF65-F5344CB8AC3E}">
        <p14:creationId xmlns:p14="http://schemas.microsoft.com/office/powerpoint/2010/main" val="6250992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4F514-64B2-1998-2EFE-FAD72E201261}"/>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6598262A-72BA-FC8A-B6CC-6C3ADDA772D0}"/>
              </a:ext>
            </a:extLst>
          </p:cNvPr>
          <p:cNvSpPr>
            <a:spLocks noGrp="1"/>
          </p:cNvSpPr>
          <p:nvPr>
            <p:ph type="dt" sz="half" idx="10"/>
          </p:nvPr>
        </p:nvSpPr>
        <p:spPr/>
        <p:txBody>
          <a:bodyPr/>
          <a:lstStyle/>
          <a:p>
            <a:fld id="{12617C67-8648-442F-9278-A16AC84E3C3B}" type="datetimeFigureOut">
              <a:rPr lang="en-US" smtClean="0"/>
              <a:t>12/15/2023</a:t>
            </a:fld>
            <a:endParaRPr lang="en-US" dirty="0"/>
          </a:p>
        </p:txBody>
      </p:sp>
      <p:sp>
        <p:nvSpPr>
          <p:cNvPr id="4" name="Footer Placeholder 3">
            <a:extLst>
              <a:ext uri="{FF2B5EF4-FFF2-40B4-BE49-F238E27FC236}">
                <a16:creationId xmlns:a16="http://schemas.microsoft.com/office/drawing/2014/main" id="{227277B9-BD2D-377A-4FB1-65069E4D7CD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C248A9A-C690-C69D-9410-C7E5A1CBCC3C}"/>
              </a:ext>
            </a:extLst>
          </p:cNvPr>
          <p:cNvSpPr>
            <a:spLocks noGrp="1"/>
          </p:cNvSpPr>
          <p:nvPr>
            <p:ph type="sldNum" sz="quarter" idx="12"/>
          </p:nvPr>
        </p:nvSpPr>
        <p:spPr/>
        <p:txBody>
          <a:bodyPr/>
          <a:lstStyle/>
          <a:p>
            <a:fld id="{5A084476-C850-473F-B940-B5097E2A5307}" type="slidenum">
              <a:rPr lang="en-US" smtClean="0"/>
              <a:t>‹#›</a:t>
            </a:fld>
            <a:endParaRPr lang="en-US" dirty="0"/>
          </a:p>
        </p:txBody>
      </p:sp>
    </p:spTree>
    <p:extLst>
      <p:ext uri="{BB962C8B-B14F-4D97-AF65-F5344CB8AC3E}">
        <p14:creationId xmlns:p14="http://schemas.microsoft.com/office/powerpoint/2010/main" val="35783169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47FA-4C83-653E-AFFF-CFFEC2B7B9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48131E-AD05-797A-AA20-4FCD381B08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789A3F-BE78-A82F-B995-0D44E81B0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23263C-AA7A-1673-E235-FD75E9919E19}"/>
              </a:ext>
            </a:extLst>
          </p:cNvPr>
          <p:cNvSpPr>
            <a:spLocks noGrp="1"/>
          </p:cNvSpPr>
          <p:nvPr>
            <p:ph type="dt" sz="half" idx="10"/>
          </p:nvPr>
        </p:nvSpPr>
        <p:spPr/>
        <p:txBody>
          <a:bodyPr/>
          <a:lstStyle/>
          <a:p>
            <a:fld id="{12617C67-8648-442F-9278-A16AC84E3C3B}" type="datetimeFigureOut">
              <a:rPr lang="en-US" smtClean="0"/>
              <a:t>12/15/2023</a:t>
            </a:fld>
            <a:endParaRPr lang="en-US" dirty="0"/>
          </a:p>
        </p:txBody>
      </p:sp>
      <p:sp>
        <p:nvSpPr>
          <p:cNvPr id="6" name="Footer Placeholder 5">
            <a:extLst>
              <a:ext uri="{FF2B5EF4-FFF2-40B4-BE49-F238E27FC236}">
                <a16:creationId xmlns:a16="http://schemas.microsoft.com/office/drawing/2014/main" id="{62C7CE40-37E6-61FC-E368-3B537324F98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67F159-6382-D4C9-0B91-0EFC149CA4DC}"/>
              </a:ext>
            </a:extLst>
          </p:cNvPr>
          <p:cNvSpPr>
            <a:spLocks noGrp="1"/>
          </p:cNvSpPr>
          <p:nvPr>
            <p:ph type="sldNum" sz="quarter" idx="12"/>
          </p:nvPr>
        </p:nvSpPr>
        <p:spPr/>
        <p:txBody>
          <a:bodyPr/>
          <a:lstStyle/>
          <a:p>
            <a:fld id="{5A084476-C850-473F-B940-B5097E2A5307}" type="slidenum">
              <a:rPr lang="en-US" smtClean="0"/>
              <a:t>‹#›</a:t>
            </a:fld>
            <a:endParaRPr lang="en-US" dirty="0"/>
          </a:p>
        </p:txBody>
      </p:sp>
    </p:spTree>
    <p:extLst>
      <p:ext uri="{BB962C8B-B14F-4D97-AF65-F5344CB8AC3E}">
        <p14:creationId xmlns:p14="http://schemas.microsoft.com/office/powerpoint/2010/main" val="27039397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3062F-05D1-34E7-ACE3-782AC15B9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732436-C1EB-43D3-48D6-AE9B19094F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18F0BC5-E695-FD35-238F-A3CD2877F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C1193E-926C-469B-C9D9-3850360FA1A6}"/>
              </a:ext>
            </a:extLst>
          </p:cNvPr>
          <p:cNvSpPr>
            <a:spLocks noGrp="1"/>
          </p:cNvSpPr>
          <p:nvPr>
            <p:ph type="dt" sz="half" idx="10"/>
          </p:nvPr>
        </p:nvSpPr>
        <p:spPr/>
        <p:txBody>
          <a:bodyPr/>
          <a:lstStyle/>
          <a:p>
            <a:fld id="{12617C67-8648-442F-9278-A16AC84E3C3B}" type="datetimeFigureOut">
              <a:rPr lang="en-US" smtClean="0"/>
              <a:t>12/15/2023</a:t>
            </a:fld>
            <a:endParaRPr lang="en-US" dirty="0"/>
          </a:p>
        </p:txBody>
      </p:sp>
      <p:sp>
        <p:nvSpPr>
          <p:cNvPr id="6" name="Footer Placeholder 5">
            <a:extLst>
              <a:ext uri="{FF2B5EF4-FFF2-40B4-BE49-F238E27FC236}">
                <a16:creationId xmlns:a16="http://schemas.microsoft.com/office/drawing/2014/main" id="{D7B8E201-AB3A-A17D-D300-B3D4C1BEA4F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4760BE-9275-5E08-81B1-B21DC12E972D}"/>
              </a:ext>
            </a:extLst>
          </p:cNvPr>
          <p:cNvSpPr>
            <a:spLocks noGrp="1"/>
          </p:cNvSpPr>
          <p:nvPr>
            <p:ph type="sldNum" sz="quarter" idx="12"/>
          </p:nvPr>
        </p:nvSpPr>
        <p:spPr/>
        <p:txBody>
          <a:bodyPr/>
          <a:lstStyle/>
          <a:p>
            <a:fld id="{5A084476-C850-473F-B940-B5097E2A5307}" type="slidenum">
              <a:rPr lang="en-US" smtClean="0"/>
              <a:t>‹#›</a:t>
            </a:fld>
            <a:endParaRPr lang="en-US" dirty="0"/>
          </a:p>
        </p:txBody>
      </p:sp>
    </p:spTree>
    <p:extLst>
      <p:ext uri="{BB962C8B-B14F-4D97-AF65-F5344CB8AC3E}">
        <p14:creationId xmlns:p14="http://schemas.microsoft.com/office/powerpoint/2010/main" val="30415801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0EBF2-F7EF-D9B3-0F50-DD8AA3C177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B3E8CD-E422-D1A5-E193-5595047377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32C32-BE5A-4389-F9A1-D836F13D240B}"/>
              </a:ext>
            </a:extLst>
          </p:cNvPr>
          <p:cNvSpPr>
            <a:spLocks noGrp="1"/>
          </p:cNvSpPr>
          <p:nvPr>
            <p:ph type="dt" sz="half" idx="10"/>
          </p:nvPr>
        </p:nvSpPr>
        <p:spPr/>
        <p:txBody>
          <a:bodyPr/>
          <a:lstStyle/>
          <a:p>
            <a:fld id="{12617C67-8648-442F-9278-A16AC84E3C3B}" type="datetimeFigureOut">
              <a:rPr lang="en-US" smtClean="0"/>
              <a:t>12/15/2023</a:t>
            </a:fld>
            <a:endParaRPr lang="en-US" dirty="0"/>
          </a:p>
        </p:txBody>
      </p:sp>
      <p:sp>
        <p:nvSpPr>
          <p:cNvPr id="5" name="Footer Placeholder 4">
            <a:extLst>
              <a:ext uri="{FF2B5EF4-FFF2-40B4-BE49-F238E27FC236}">
                <a16:creationId xmlns:a16="http://schemas.microsoft.com/office/drawing/2014/main" id="{D81929A4-7DF6-ADFB-2BEF-3FFC27048C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AC3608-F4CE-7895-DCFE-44F534E4755D}"/>
              </a:ext>
            </a:extLst>
          </p:cNvPr>
          <p:cNvSpPr>
            <a:spLocks noGrp="1"/>
          </p:cNvSpPr>
          <p:nvPr>
            <p:ph type="sldNum" sz="quarter" idx="12"/>
          </p:nvPr>
        </p:nvSpPr>
        <p:spPr/>
        <p:txBody>
          <a:bodyPr/>
          <a:lstStyle/>
          <a:p>
            <a:fld id="{5A084476-C850-473F-B940-B5097E2A5307}" type="slidenum">
              <a:rPr lang="en-US" smtClean="0"/>
              <a:t>‹#›</a:t>
            </a:fld>
            <a:endParaRPr lang="en-US" dirty="0"/>
          </a:p>
        </p:txBody>
      </p:sp>
    </p:spTree>
    <p:extLst>
      <p:ext uri="{BB962C8B-B14F-4D97-AF65-F5344CB8AC3E}">
        <p14:creationId xmlns:p14="http://schemas.microsoft.com/office/powerpoint/2010/main" val="42594703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249A2-5664-24CC-D662-E7F09C5458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0258C9-BA32-4BD3-47D4-0CDD1EA4F8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40CAC-4138-B97C-908D-6E4CADE8B9D7}"/>
              </a:ext>
            </a:extLst>
          </p:cNvPr>
          <p:cNvSpPr>
            <a:spLocks noGrp="1"/>
          </p:cNvSpPr>
          <p:nvPr>
            <p:ph type="dt" sz="half" idx="10"/>
          </p:nvPr>
        </p:nvSpPr>
        <p:spPr/>
        <p:txBody>
          <a:bodyPr/>
          <a:lstStyle/>
          <a:p>
            <a:fld id="{12617C67-8648-442F-9278-A16AC84E3C3B}" type="datetimeFigureOut">
              <a:rPr lang="en-US" smtClean="0"/>
              <a:t>12/15/2023</a:t>
            </a:fld>
            <a:endParaRPr lang="en-US" dirty="0"/>
          </a:p>
        </p:txBody>
      </p:sp>
      <p:sp>
        <p:nvSpPr>
          <p:cNvPr id="5" name="Footer Placeholder 4">
            <a:extLst>
              <a:ext uri="{FF2B5EF4-FFF2-40B4-BE49-F238E27FC236}">
                <a16:creationId xmlns:a16="http://schemas.microsoft.com/office/drawing/2014/main" id="{476CAEBC-1EA8-ED01-77AC-54B046241D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39FDE6-7457-0776-A3B1-B3C309BF30A9}"/>
              </a:ext>
            </a:extLst>
          </p:cNvPr>
          <p:cNvSpPr>
            <a:spLocks noGrp="1"/>
          </p:cNvSpPr>
          <p:nvPr>
            <p:ph type="sldNum" sz="quarter" idx="12"/>
          </p:nvPr>
        </p:nvSpPr>
        <p:spPr/>
        <p:txBody>
          <a:bodyPr/>
          <a:lstStyle/>
          <a:p>
            <a:fld id="{5A084476-C850-473F-B940-B5097E2A5307}" type="slidenum">
              <a:rPr lang="en-US" smtClean="0"/>
              <a:t>‹#›</a:t>
            </a:fld>
            <a:endParaRPr lang="en-US" dirty="0"/>
          </a:p>
        </p:txBody>
      </p:sp>
    </p:spTree>
    <p:extLst>
      <p:ext uri="{BB962C8B-B14F-4D97-AF65-F5344CB8AC3E}">
        <p14:creationId xmlns:p14="http://schemas.microsoft.com/office/powerpoint/2010/main" val="3284506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6" name="Picture Placeholder 3">
            <a:extLst>
              <a:ext uri="{FF2B5EF4-FFF2-40B4-BE49-F238E27FC236}">
                <a16:creationId xmlns:a16="http://schemas.microsoft.com/office/drawing/2014/main" id="{373E1CE9-82A3-4B38-E93E-8A1B209E8884}"/>
              </a:ext>
            </a:extLst>
          </p:cNvPr>
          <p:cNvSpPr>
            <a:spLocks noGrp="1"/>
          </p:cNvSpPr>
          <p:nvPr>
            <p:ph type="pic" sz="quarter" idx="10"/>
          </p:nvPr>
        </p:nvSpPr>
        <p:spPr>
          <a:xfrm>
            <a:off x="5299075" y="0"/>
            <a:ext cx="6892925" cy="6858000"/>
          </a:xfrm>
          <a:solidFill>
            <a:schemeClr val="bg2"/>
          </a:solidFill>
        </p:spPr>
        <p:txBody>
          <a:bodyPr tIns="2743200"/>
          <a:lstStyle>
            <a:lvl1pPr marL="0" indent="0" algn="ctr">
              <a:buNone/>
              <a:defRPr b="0">
                <a:solidFill>
                  <a:schemeClr val="tx1"/>
                </a:solidFill>
              </a:defRPr>
            </a:lvl1pPr>
          </a:lstStyle>
          <a:p>
            <a:r>
              <a:rPr lang="en-US" dirty="0"/>
              <a:t>Click icon to add picture</a:t>
            </a:r>
          </a:p>
        </p:txBody>
      </p:sp>
      <p:sp>
        <p:nvSpPr>
          <p:cNvPr id="3" name="Title 1">
            <a:extLst>
              <a:ext uri="{FF2B5EF4-FFF2-40B4-BE49-F238E27FC236}">
                <a16:creationId xmlns:a16="http://schemas.microsoft.com/office/drawing/2014/main" id="{708BCCB9-9FA1-9BBD-2F2B-F40DF906F22C}"/>
              </a:ext>
            </a:extLst>
          </p:cNvPr>
          <p:cNvSpPr>
            <a:spLocks noGrp="1"/>
          </p:cNvSpPr>
          <p:nvPr>
            <p:ph type="title" hasCustomPrompt="1"/>
          </p:nvPr>
        </p:nvSpPr>
        <p:spPr>
          <a:xfrm>
            <a:off x="584200" y="2707803"/>
            <a:ext cx="5034280" cy="1046440"/>
          </a:xfrm>
          <a:noFill/>
        </p:spPr>
        <p:txBody>
          <a:bodyPr wrap="square" lIns="0" tIns="0" rIns="0" bIns="0" anchor="t" anchorCtr="0">
            <a:spAutoFit/>
          </a:bodyPr>
          <a:lstStyle>
            <a:lvl1pPr>
              <a:lnSpc>
                <a:spcPct val="85000"/>
              </a:lnSpc>
              <a:defRPr sz="4000" b="1" i="0" spc="-50" baseline="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
        <p:nvSpPr>
          <p:cNvPr id="4" name="Text Placeholder 4">
            <a:extLst>
              <a:ext uri="{FF2B5EF4-FFF2-40B4-BE49-F238E27FC236}">
                <a16:creationId xmlns:a16="http://schemas.microsoft.com/office/drawing/2014/main" id="{18524DBD-6EB1-1C52-ED52-EDDF2E3F3239}"/>
              </a:ext>
            </a:extLst>
          </p:cNvPr>
          <p:cNvSpPr>
            <a:spLocks noGrp="1"/>
          </p:cNvSpPr>
          <p:nvPr>
            <p:ph type="body" sz="quarter" idx="12" hasCustomPrompt="1"/>
          </p:nvPr>
        </p:nvSpPr>
        <p:spPr>
          <a:xfrm>
            <a:off x="584200" y="3942571"/>
            <a:ext cx="5034280" cy="292388"/>
          </a:xfrm>
          <a:noFill/>
        </p:spPr>
        <p:txBody>
          <a:bodyPr wrap="square" lIns="0" tIns="0" rIns="0" bIns="0">
            <a:spAutoFit/>
          </a:bodyPr>
          <a:lstStyle>
            <a:lvl1pPr marL="0" indent="0">
              <a:lnSpc>
                <a:spcPct val="95000"/>
              </a:lnSpc>
              <a:spcBef>
                <a:spcPts val="0"/>
              </a:spcBef>
              <a:buNone/>
              <a:defRPr sz="2000" b="0" i="0" spc="0" baseline="0">
                <a:solidFill>
                  <a:schemeClr val="tx1"/>
                </a:solidFill>
                <a:latin typeface="Segoe UI Light" panose="020B0502040204020203" pitchFamily="34" charset="0"/>
                <a:cs typeface="Segoe UI Light"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0021568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quare photo – Dark">
    <p:bg>
      <p:bgPr>
        <a:solidFill>
          <a:schemeClr val="bg2"/>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6" name="Picture Placeholder 3">
            <a:extLst>
              <a:ext uri="{FF2B5EF4-FFF2-40B4-BE49-F238E27FC236}">
                <a16:creationId xmlns:a16="http://schemas.microsoft.com/office/drawing/2014/main" id="{4C18C7E8-5542-FB41-8E5F-31F21A608194}"/>
              </a:ext>
            </a:extLst>
          </p:cNvPr>
          <p:cNvSpPr>
            <a:spLocks noGrp="1"/>
          </p:cNvSpPr>
          <p:nvPr>
            <p:ph type="pic" sz="quarter" idx="10"/>
          </p:nvPr>
        </p:nvSpPr>
        <p:spPr>
          <a:xfrm>
            <a:off x="5299075" y="0"/>
            <a:ext cx="6892925" cy="6858000"/>
          </a:xfrm>
          <a:solidFill>
            <a:schemeClr val="tx2"/>
          </a:solidFill>
        </p:spPr>
        <p:txBody>
          <a:bodyPr tIns="2743200"/>
          <a:lstStyle>
            <a:lvl1pPr marL="0" indent="0" algn="ctr">
              <a:buNone/>
              <a:defRPr b="0">
                <a:solidFill>
                  <a:schemeClr val="bg1"/>
                </a:solidFill>
              </a:defRPr>
            </a:lvl1pPr>
          </a:lstStyle>
          <a:p>
            <a:r>
              <a:rPr lang="en-US" dirty="0"/>
              <a:t>Click icon to add picture</a:t>
            </a:r>
          </a:p>
        </p:txBody>
      </p:sp>
      <p:sp>
        <p:nvSpPr>
          <p:cNvPr id="3" name="Title 1">
            <a:extLst>
              <a:ext uri="{FF2B5EF4-FFF2-40B4-BE49-F238E27FC236}">
                <a16:creationId xmlns:a16="http://schemas.microsoft.com/office/drawing/2014/main" id="{F3AD83FF-256F-12D3-6D21-5B1D70AD4968}"/>
              </a:ext>
            </a:extLst>
          </p:cNvPr>
          <p:cNvSpPr>
            <a:spLocks noGrp="1"/>
          </p:cNvSpPr>
          <p:nvPr>
            <p:ph type="title" hasCustomPrompt="1"/>
          </p:nvPr>
        </p:nvSpPr>
        <p:spPr>
          <a:xfrm>
            <a:off x="584200" y="2707803"/>
            <a:ext cx="5034280" cy="1046440"/>
          </a:xfrm>
          <a:noFill/>
        </p:spPr>
        <p:txBody>
          <a:bodyPr wrap="square" lIns="0" tIns="0" rIns="0" bIns="0" anchor="t" anchorCtr="0">
            <a:spAutoFit/>
          </a:bodyPr>
          <a:lstStyle>
            <a:lvl1pPr>
              <a:lnSpc>
                <a:spcPct val="85000"/>
              </a:lnSpc>
              <a:defRPr sz="4000" b="1" i="0" spc="-50" baseline="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
        <p:nvSpPr>
          <p:cNvPr id="4" name="Text Placeholder 4">
            <a:extLst>
              <a:ext uri="{FF2B5EF4-FFF2-40B4-BE49-F238E27FC236}">
                <a16:creationId xmlns:a16="http://schemas.microsoft.com/office/drawing/2014/main" id="{37183053-EDC8-357E-08D8-27920F1765EE}"/>
              </a:ext>
            </a:extLst>
          </p:cNvPr>
          <p:cNvSpPr>
            <a:spLocks noGrp="1"/>
          </p:cNvSpPr>
          <p:nvPr>
            <p:ph type="body" sz="quarter" idx="12" hasCustomPrompt="1"/>
          </p:nvPr>
        </p:nvSpPr>
        <p:spPr>
          <a:xfrm>
            <a:off x="584200" y="3942571"/>
            <a:ext cx="5034280" cy="292388"/>
          </a:xfrm>
          <a:noFill/>
        </p:spPr>
        <p:txBody>
          <a:bodyPr wrap="square" lIns="0" tIns="0" rIns="0" bIns="0">
            <a:spAutoFit/>
          </a:bodyPr>
          <a:lstStyle>
            <a:lvl1pPr marL="0" indent="0">
              <a:lnSpc>
                <a:spcPct val="95000"/>
              </a:lnSpc>
              <a:spcBef>
                <a:spcPts val="0"/>
              </a:spcBef>
              <a:buNone/>
              <a:defRPr sz="2000" b="0" i="0" spc="0" baseline="0">
                <a:solidFill>
                  <a:schemeClr val="tx1"/>
                </a:solidFill>
                <a:latin typeface="Segoe UI Light" panose="020B0502040204020203" pitchFamily="34" charset="0"/>
                <a:cs typeface="Segoe UI Light"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517424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3D">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6573A8C-8AE8-EFFB-8863-6F294CBE09BD}"/>
              </a:ext>
            </a:extLst>
          </p:cNvPr>
          <p:cNvSpPr/>
          <p:nvPr userDrawn="1"/>
        </p:nvSpPr>
        <p:spPr bwMode="auto">
          <a:xfrm>
            <a:off x="0" y="3754243"/>
            <a:ext cx="12192000" cy="3103757"/>
          </a:xfrm>
          <a:prstGeom prst="rect">
            <a:avLst/>
          </a:prstGeom>
          <a:gradFill>
            <a:gsLst>
              <a:gs pos="0">
                <a:schemeClr val="accent2">
                  <a:alpha val="0"/>
                </a:schemeClr>
              </a:gs>
              <a:gs pos="100000">
                <a:schemeClr val="accent2">
                  <a:alpha val="5044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2707803"/>
            <a:ext cx="5032829" cy="1046440"/>
          </a:xfrm>
          <a:noFill/>
        </p:spPr>
        <p:txBody>
          <a:bodyPr wrap="square" lIns="0" tIns="0" rIns="0" bIns="0" anchor="t" anchorCtr="0">
            <a:spAutoFit/>
          </a:bodyPr>
          <a:lstStyle>
            <a:lvl1pPr>
              <a:lnSpc>
                <a:spcPct val="85000"/>
              </a:lnSpc>
              <a:defRPr sz="4000" b="1" i="0" spc="-50" baseline="0">
                <a:solidFill>
                  <a:schemeClr val="bg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42571"/>
            <a:ext cx="5032829" cy="292388"/>
          </a:xfrm>
          <a:noFill/>
        </p:spPr>
        <p:txBody>
          <a:bodyPr wrap="square" lIns="0" tIns="0" rIns="0" bIns="0">
            <a:spAutoFit/>
          </a:bodyPr>
          <a:lstStyle>
            <a:lvl1pPr marL="0" indent="0">
              <a:lnSpc>
                <a:spcPct val="95000"/>
              </a:lnSpc>
              <a:spcBef>
                <a:spcPts val="0"/>
              </a:spcBef>
              <a:buNone/>
              <a:defRPr sz="2000" b="0" i="0" spc="0" baseline="0">
                <a:solidFill>
                  <a:schemeClr val="bg1"/>
                </a:solidFill>
                <a:latin typeface="Segoe UI Light" panose="020B0502040204020203" pitchFamily="34" charset="0"/>
                <a:cs typeface="Segoe UI Light" panose="020B0502040204020203" pitchFamily="34" charset="0"/>
              </a:defRPr>
            </a:lvl1pPr>
          </a:lstStyle>
          <a:p>
            <a:pPr lvl="0"/>
            <a:r>
              <a:rPr lang="en-US"/>
              <a:t>Speaker name or subtitle text</a:t>
            </a:r>
          </a:p>
        </p:txBody>
      </p:sp>
      <p:sp>
        <p:nvSpPr>
          <p:cNvPr id="6" name="Text Placeholder 4">
            <a:extLst>
              <a:ext uri="{FF2B5EF4-FFF2-40B4-BE49-F238E27FC236}">
                <a16:creationId xmlns:a16="http://schemas.microsoft.com/office/drawing/2014/main" id="{1055F7DC-E2AD-3FC3-3D7D-1D5D954FDC68}"/>
              </a:ext>
            </a:extLst>
          </p:cNvPr>
          <p:cNvSpPr>
            <a:spLocks noGrp="1"/>
          </p:cNvSpPr>
          <p:nvPr>
            <p:ph type="body" sz="quarter" idx="13" hasCustomPrompt="1"/>
          </p:nvPr>
        </p:nvSpPr>
        <p:spPr>
          <a:xfrm>
            <a:off x="584200" y="6064366"/>
            <a:ext cx="2365477" cy="204671"/>
          </a:xfrm>
          <a:noFill/>
        </p:spPr>
        <p:txBody>
          <a:bodyPr wrap="square" lIns="0" tIns="0" rIns="0" bIns="0">
            <a:spAutoFit/>
          </a:bodyPr>
          <a:lstStyle>
            <a:lvl1pPr marL="0" indent="0">
              <a:lnSpc>
                <a:spcPct val="95000"/>
              </a:lnSpc>
              <a:spcBef>
                <a:spcPts val="0"/>
              </a:spcBef>
              <a:buNone/>
              <a:defRPr sz="1400" spc="0" baseline="0">
                <a:solidFill>
                  <a:schemeClr val="bg1"/>
                </a:solidFill>
                <a:latin typeface="+mn-lt"/>
                <a:cs typeface="Segoe UI" panose="020B0502040204020203" pitchFamily="34" charset="0"/>
              </a:defRPr>
            </a:lvl1pPr>
          </a:lstStyle>
          <a:p>
            <a:pPr lvl="0"/>
            <a:r>
              <a:rPr lang="en-US"/>
              <a:t>Date</a:t>
            </a:r>
          </a:p>
        </p:txBody>
      </p:sp>
      <p:pic>
        <p:nvPicPr>
          <p:cNvPr id="11" name="MS logo gray - EMF" descr="Microsoft logo, gray text version">
            <a:extLst>
              <a:ext uri="{FF2B5EF4-FFF2-40B4-BE49-F238E27FC236}">
                <a16:creationId xmlns:a16="http://schemas.microsoft.com/office/drawing/2014/main" id="{2E577F34-B357-BBD5-D534-914D432238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7" name="Picture 6">
            <a:extLst>
              <a:ext uri="{FF2B5EF4-FFF2-40B4-BE49-F238E27FC236}">
                <a16:creationId xmlns:a16="http://schemas.microsoft.com/office/drawing/2014/main" id="{5E650AE9-742E-456E-A9BE-7ADA38270A5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405377" y="0"/>
            <a:ext cx="6786623" cy="6858000"/>
          </a:xfrm>
          <a:prstGeom prst="rect">
            <a:avLst/>
          </a:prstGeom>
        </p:spPr>
      </p:pic>
    </p:spTree>
    <p:extLst>
      <p:ext uri="{BB962C8B-B14F-4D97-AF65-F5344CB8AC3E}">
        <p14:creationId xmlns:p14="http://schemas.microsoft.com/office/powerpoint/2010/main" val="40797352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456">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3D – Dark">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677071-7DF0-C13E-BD3F-22E6B0D57E61}"/>
              </a:ext>
            </a:extLst>
          </p:cNvPr>
          <p:cNvSpPr/>
          <p:nvPr userDrawn="1"/>
        </p:nvSpPr>
        <p:spPr bwMode="auto">
          <a:xfrm rot="10800000">
            <a:off x="0" y="-1"/>
            <a:ext cx="12192000" cy="3103757"/>
          </a:xfrm>
          <a:prstGeom prst="rect">
            <a:avLst/>
          </a:prstGeom>
          <a:gradFill>
            <a:gsLst>
              <a:gs pos="0">
                <a:schemeClr val="accent6">
                  <a:alpha val="0"/>
                </a:schemeClr>
              </a:gs>
              <a:gs pos="100000">
                <a:schemeClr val="accent6"/>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1" dirty="0">
              <a:solidFill>
                <a:srgbClr val="FFFFFF"/>
              </a:solidFill>
              <a:ea typeface="Segoe UI" pitchFamily="34" charset="0"/>
              <a:cs typeface="Segoe UI" pitchFamily="34" charset="0"/>
            </a:endParaRPr>
          </a:p>
        </p:txBody>
      </p:sp>
      <p:sp>
        <p:nvSpPr>
          <p:cNvPr id="5" name="Rectangle 4">
            <a:extLst>
              <a:ext uri="{FF2B5EF4-FFF2-40B4-BE49-F238E27FC236}">
                <a16:creationId xmlns:a16="http://schemas.microsoft.com/office/drawing/2014/main" id="{8AA67D6F-DD77-86B4-4EA1-5CF615F04785}"/>
              </a:ext>
            </a:extLst>
          </p:cNvPr>
          <p:cNvSpPr/>
          <p:nvPr userDrawn="1"/>
        </p:nvSpPr>
        <p:spPr bwMode="auto">
          <a:xfrm>
            <a:off x="0" y="3754243"/>
            <a:ext cx="12192000" cy="3103757"/>
          </a:xfrm>
          <a:prstGeom prst="rect">
            <a:avLst/>
          </a:prstGeom>
          <a:gradFill>
            <a:gsLst>
              <a:gs pos="0">
                <a:schemeClr val="accent2">
                  <a:alpha val="0"/>
                </a:schemeClr>
              </a:gs>
              <a:gs pos="100000">
                <a:schemeClr val="accent2">
                  <a:alpha val="50448"/>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1" dirty="0">
              <a:solidFill>
                <a:srgbClr val="FFFFFF"/>
              </a:solidFill>
              <a:ea typeface="Segoe UI" pitchFamily="34" charset="0"/>
              <a:cs typeface="Segoe UI" pitchFamily="34" charset="0"/>
            </a:endParaRPr>
          </a:p>
        </p:txBody>
      </p:sp>
      <p:sp>
        <p:nvSpPr>
          <p:cNvPr id="6" name="Text Placeholder 4">
            <a:extLst>
              <a:ext uri="{FF2B5EF4-FFF2-40B4-BE49-F238E27FC236}">
                <a16:creationId xmlns:a16="http://schemas.microsoft.com/office/drawing/2014/main" id="{1055F7DC-E2AD-3FC3-3D7D-1D5D954FDC68}"/>
              </a:ext>
            </a:extLst>
          </p:cNvPr>
          <p:cNvSpPr>
            <a:spLocks noGrp="1"/>
          </p:cNvSpPr>
          <p:nvPr>
            <p:ph type="body" sz="quarter" idx="13" hasCustomPrompt="1"/>
          </p:nvPr>
        </p:nvSpPr>
        <p:spPr>
          <a:xfrm>
            <a:off x="584200" y="6064367"/>
            <a:ext cx="2365477" cy="204671"/>
          </a:xfrm>
          <a:noFill/>
        </p:spPr>
        <p:txBody>
          <a:bodyPr wrap="square" lIns="0" tIns="0" rIns="0" bIns="0">
            <a:spAutoFit/>
          </a:bodyPr>
          <a:lstStyle>
            <a:lvl1pPr marL="0" indent="0">
              <a:lnSpc>
                <a:spcPct val="95000"/>
              </a:lnSpc>
              <a:spcBef>
                <a:spcPts val="0"/>
              </a:spcBef>
              <a:buNone/>
              <a:defRPr sz="1400" spc="0" baseline="0">
                <a:solidFill>
                  <a:schemeClr val="tx1"/>
                </a:solidFill>
                <a:latin typeface="+mn-lt"/>
                <a:cs typeface="Segoe UI" panose="020B0502040204020203" pitchFamily="34" charset="0"/>
              </a:defRPr>
            </a:lvl1pPr>
          </a:lstStyle>
          <a:p>
            <a:pPr lvl="0"/>
            <a:r>
              <a:rPr lang="en-US"/>
              <a:t>Date</a:t>
            </a:r>
          </a:p>
        </p:txBody>
      </p:sp>
      <p:sp>
        <p:nvSpPr>
          <p:cNvPr id="11" name="Title 1">
            <a:extLst>
              <a:ext uri="{FF2B5EF4-FFF2-40B4-BE49-F238E27FC236}">
                <a16:creationId xmlns:a16="http://schemas.microsoft.com/office/drawing/2014/main" id="{FEFC2445-963C-33FD-4AB4-568BE1AC9D94}"/>
              </a:ext>
            </a:extLst>
          </p:cNvPr>
          <p:cNvSpPr>
            <a:spLocks noGrp="1"/>
          </p:cNvSpPr>
          <p:nvPr>
            <p:ph type="title" hasCustomPrompt="1"/>
          </p:nvPr>
        </p:nvSpPr>
        <p:spPr>
          <a:xfrm>
            <a:off x="584200" y="2707803"/>
            <a:ext cx="5034280" cy="1046440"/>
          </a:xfrm>
          <a:noFill/>
        </p:spPr>
        <p:txBody>
          <a:bodyPr wrap="square" lIns="0" tIns="0" rIns="0" bIns="0" anchor="t" anchorCtr="0">
            <a:spAutoFit/>
          </a:bodyPr>
          <a:lstStyle>
            <a:lvl1pPr>
              <a:lnSpc>
                <a:spcPct val="85000"/>
              </a:lnSpc>
              <a:defRPr sz="4000" b="1" i="0" spc="-50" baseline="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
        <p:nvSpPr>
          <p:cNvPr id="12" name="Text Placeholder 4">
            <a:extLst>
              <a:ext uri="{FF2B5EF4-FFF2-40B4-BE49-F238E27FC236}">
                <a16:creationId xmlns:a16="http://schemas.microsoft.com/office/drawing/2014/main" id="{39BDBD76-537C-594C-7148-FCFDB6620E51}"/>
              </a:ext>
            </a:extLst>
          </p:cNvPr>
          <p:cNvSpPr>
            <a:spLocks noGrp="1"/>
          </p:cNvSpPr>
          <p:nvPr>
            <p:ph type="body" sz="quarter" idx="12" hasCustomPrompt="1"/>
          </p:nvPr>
        </p:nvSpPr>
        <p:spPr>
          <a:xfrm>
            <a:off x="584200" y="3942571"/>
            <a:ext cx="5034280" cy="292388"/>
          </a:xfrm>
          <a:noFill/>
        </p:spPr>
        <p:txBody>
          <a:bodyPr wrap="square" lIns="0" tIns="0" rIns="0" bIns="0">
            <a:spAutoFit/>
          </a:bodyPr>
          <a:lstStyle>
            <a:lvl1pPr marL="0" indent="0">
              <a:lnSpc>
                <a:spcPct val="95000"/>
              </a:lnSpc>
              <a:spcBef>
                <a:spcPts val="0"/>
              </a:spcBef>
              <a:buNone/>
              <a:defRPr sz="2000" b="0" i="0" spc="0" baseline="0">
                <a:solidFill>
                  <a:schemeClr val="tx1"/>
                </a:solidFill>
                <a:latin typeface="Segoe UI Light" panose="020B0502040204020203" pitchFamily="34" charset="0"/>
                <a:cs typeface="Segoe UI Light"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F4F237CB-5899-5A5C-BA6F-45F82C892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2" name="Picture 1">
            <a:extLst>
              <a:ext uri="{FF2B5EF4-FFF2-40B4-BE49-F238E27FC236}">
                <a16:creationId xmlns:a16="http://schemas.microsoft.com/office/drawing/2014/main" id="{4DA5E454-F986-B6A5-CADF-4BC2442396F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405377" y="0"/>
            <a:ext cx="6786623" cy="6858000"/>
          </a:xfrm>
          <a:prstGeom prst="rect">
            <a:avLst/>
          </a:prstGeom>
        </p:spPr>
      </p:pic>
    </p:spTree>
    <p:extLst>
      <p:ext uri="{BB962C8B-B14F-4D97-AF65-F5344CB8AC3E}">
        <p14:creationId xmlns:p14="http://schemas.microsoft.com/office/powerpoint/2010/main" val="19742815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2.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image" Target="../media/image45.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theme" Target="../theme/theme3.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4.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21.xml"/><Relationship Id="rId21" Type="http://schemas.openxmlformats.org/officeDocument/2006/relationships/slideLayout" Target="../slideLayouts/slideLayout116.xml"/><Relationship Id="rId42" Type="http://schemas.openxmlformats.org/officeDocument/2006/relationships/slideLayout" Target="../slideLayouts/slideLayout137.xml"/><Relationship Id="rId47" Type="http://schemas.openxmlformats.org/officeDocument/2006/relationships/slideLayout" Target="../slideLayouts/slideLayout142.xml"/><Relationship Id="rId63" Type="http://schemas.openxmlformats.org/officeDocument/2006/relationships/slideLayout" Target="../slideLayouts/slideLayout158.xml"/><Relationship Id="rId68" Type="http://schemas.openxmlformats.org/officeDocument/2006/relationships/slideLayout" Target="../slideLayouts/slideLayout163.xml"/><Relationship Id="rId84" Type="http://schemas.openxmlformats.org/officeDocument/2006/relationships/slideLayout" Target="../slideLayouts/slideLayout179.xml"/><Relationship Id="rId16" Type="http://schemas.openxmlformats.org/officeDocument/2006/relationships/slideLayout" Target="../slideLayouts/slideLayout111.xml"/><Relationship Id="rId11" Type="http://schemas.openxmlformats.org/officeDocument/2006/relationships/slideLayout" Target="../slideLayouts/slideLayout106.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53" Type="http://schemas.openxmlformats.org/officeDocument/2006/relationships/slideLayout" Target="../slideLayouts/slideLayout148.xml"/><Relationship Id="rId58" Type="http://schemas.openxmlformats.org/officeDocument/2006/relationships/slideLayout" Target="../slideLayouts/slideLayout153.xml"/><Relationship Id="rId74" Type="http://schemas.openxmlformats.org/officeDocument/2006/relationships/slideLayout" Target="../slideLayouts/slideLayout169.xml"/><Relationship Id="rId79" Type="http://schemas.openxmlformats.org/officeDocument/2006/relationships/slideLayout" Target="../slideLayouts/slideLayout174.xml"/><Relationship Id="rId5" Type="http://schemas.openxmlformats.org/officeDocument/2006/relationships/slideLayout" Target="../slideLayouts/slideLayout100.xml"/><Relationship Id="rId19" Type="http://schemas.openxmlformats.org/officeDocument/2006/relationships/slideLayout" Target="../slideLayouts/slideLayout11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slideLayout" Target="../slideLayouts/slideLayout138.xml"/><Relationship Id="rId48" Type="http://schemas.openxmlformats.org/officeDocument/2006/relationships/slideLayout" Target="../slideLayouts/slideLayout143.xml"/><Relationship Id="rId56" Type="http://schemas.openxmlformats.org/officeDocument/2006/relationships/slideLayout" Target="../slideLayouts/slideLayout151.xml"/><Relationship Id="rId64" Type="http://schemas.openxmlformats.org/officeDocument/2006/relationships/slideLayout" Target="../slideLayouts/slideLayout159.xml"/><Relationship Id="rId69" Type="http://schemas.openxmlformats.org/officeDocument/2006/relationships/slideLayout" Target="../slideLayouts/slideLayout164.xml"/><Relationship Id="rId77" Type="http://schemas.openxmlformats.org/officeDocument/2006/relationships/slideLayout" Target="../slideLayouts/slideLayout172.xml"/><Relationship Id="rId8" Type="http://schemas.openxmlformats.org/officeDocument/2006/relationships/slideLayout" Target="../slideLayouts/slideLayout103.xml"/><Relationship Id="rId51" Type="http://schemas.openxmlformats.org/officeDocument/2006/relationships/slideLayout" Target="../slideLayouts/slideLayout146.xml"/><Relationship Id="rId72" Type="http://schemas.openxmlformats.org/officeDocument/2006/relationships/slideLayout" Target="../slideLayouts/slideLayout167.xml"/><Relationship Id="rId80" Type="http://schemas.openxmlformats.org/officeDocument/2006/relationships/slideLayout" Target="../slideLayouts/slideLayout175.xml"/><Relationship Id="rId85" Type="http://schemas.openxmlformats.org/officeDocument/2006/relationships/slideLayout" Target="../slideLayouts/slideLayout180.xml"/><Relationship Id="rId3" Type="http://schemas.openxmlformats.org/officeDocument/2006/relationships/slideLayout" Target="../slideLayouts/slideLayout98.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 Id="rId46" Type="http://schemas.openxmlformats.org/officeDocument/2006/relationships/slideLayout" Target="../slideLayouts/slideLayout141.xml"/><Relationship Id="rId59" Type="http://schemas.openxmlformats.org/officeDocument/2006/relationships/slideLayout" Target="../slideLayouts/slideLayout154.xml"/><Relationship Id="rId67" Type="http://schemas.openxmlformats.org/officeDocument/2006/relationships/slideLayout" Target="../slideLayouts/slideLayout162.xml"/><Relationship Id="rId20" Type="http://schemas.openxmlformats.org/officeDocument/2006/relationships/slideLayout" Target="../slideLayouts/slideLayout115.xml"/><Relationship Id="rId41" Type="http://schemas.openxmlformats.org/officeDocument/2006/relationships/slideLayout" Target="../slideLayouts/slideLayout136.xml"/><Relationship Id="rId54" Type="http://schemas.openxmlformats.org/officeDocument/2006/relationships/slideLayout" Target="../slideLayouts/slideLayout149.xml"/><Relationship Id="rId62" Type="http://schemas.openxmlformats.org/officeDocument/2006/relationships/slideLayout" Target="../slideLayouts/slideLayout157.xml"/><Relationship Id="rId70" Type="http://schemas.openxmlformats.org/officeDocument/2006/relationships/slideLayout" Target="../slideLayouts/slideLayout165.xml"/><Relationship Id="rId75" Type="http://schemas.openxmlformats.org/officeDocument/2006/relationships/slideLayout" Target="../slideLayouts/slideLayout170.xml"/><Relationship Id="rId83" Type="http://schemas.openxmlformats.org/officeDocument/2006/relationships/slideLayout" Target="../slideLayouts/slideLayout178.xml"/><Relationship Id="rId88" Type="http://schemas.openxmlformats.org/officeDocument/2006/relationships/theme" Target="../theme/theme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49" Type="http://schemas.openxmlformats.org/officeDocument/2006/relationships/slideLayout" Target="../slideLayouts/slideLayout144.xml"/><Relationship Id="rId57" Type="http://schemas.openxmlformats.org/officeDocument/2006/relationships/slideLayout" Target="../slideLayouts/slideLayout152.xml"/><Relationship Id="rId10" Type="http://schemas.openxmlformats.org/officeDocument/2006/relationships/slideLayout" Target="../slideLayouts/slideLayout105.xml"/><Relationship Id="rId31" Type="http://schemas.openxmlformats.org/officeDocument/2006/relationships/slideLayout" Target="../slideLayouts/slideLayout126.xml"/><Relationship Id="rId44" Type="http://schemas.openxmlformats.org/officeDocument/2006/relationships/slideLayout" Target="../slideLayouts/slideLayout139.xml"/><Relationship Id="rId52" Type="http://schemas.openxmlformats.org/officeDocument/2006/relationships/slideLayout" Target="../slideLayouts/slideLayout147.xml"/><Relationship Id="rId60" Type="http://schemas.openxmlformats.org/officeDocument/2006/relationships/slideLayout" Target="../slideLayouts/slideLayout155.xml"/><Relationship Id="rId65" Type="http://schemas.openxmlformats.org/officeDocument/2006/relationships/slideLayout" Target="../slideLayouts/slideLayout160.xml"/><Relationship Id="rId73" Type="http://schemas.openxmlformats.org/officeDocument/2006/relationships/slideLayout" Target="../slideLayouts/slideLayout168.xml"/><Relationship Id="rId78" Type="http://schemas.openxmlformats.org/officeDocument/2006/relationships/slideLayout" Target="../slideLayouts/slideLayout173.xml"/><Relationship Id="rId81" Type="http://schemas.openxmlformats.org/officeDocument/2006/relationships/slideLayout" Target="../slideLayouts/slideLayout176.xml"/><Relationship Id="rId86" Type="http://schemas.openxmlformats.org/officeDocument/2006/relationships/slideLayout" Target="../slideLayouts/slideLayout181.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9" Type="http://schemas.openxmlformats.org/officeDocument/2006/relationships/slideLayout" Target="../slideLayouts/slideLayout134.xml"/><Relationship Id="rId34" Type="http://schemas.openxmlformats.org/officeDocument/2006/relationships/slideLayout" Target="../slideLayouts/slideLayout129.xml"/><Relationship Id="rId50" Type="http://schemas.openxmlformats.org/officeDocument/2006/relationships/slideLayout" Target="../slideLayouts/slideLayout145.xml"/><Relationship Id="rId55" Type="http://schemas.openxmlformats.org/officeDocument/2006/relationships/slideLayout" Target="../slideLayouts/slideLayout150.xml"/><Relationship Id="rId76" Type="http://schemas.openxmlformats.org/officeDocument/2006/relationships/slideLayout" Target="../slideLayouts/slideLayout171.xml"/><Relationship Id="rId7" Type="http://schemas.openxmlformats.org/officeDocument/2006/relationships/slideLayout" Target="../slideLayouts/slideLayout102.xml"/><Relationship Id="rId71" Type="http://schemas.openxmlformats.org/officeDocument/2006/relationships/slideLayout" Target="../slideLayouts/slideLayout166.xml"/><Relationship Id="rId2" Type="http://schemas.openxmlformats.org/officeDocument/2006/relationships/slideLayout" Target="../slideLayouts/slideLayout97.xml"/><Relationship Id="rId29" Type="http://schemas.openxmlformats.org/officeDocument/2006/relationships/slideLayout" Target="../slideLayouts/slideLayout124.xml"/><Relationship Id="rId24" Type="http://schemas.openxmlformats.org/officeDocument/2006/relationships/slideLayout" Target="../slideLayouts/slideLayout119.xml"/><Relationship Id="rId40" Type="http://schemas.openxmlformats.org/officeDocument/2006/relationships/slideLayout" Target="../slideLayouts/slideLayout135.xml"/><Relationship Id="rId45" Type="http://schemas.openxmlformats.org/officeDocument/2006/relationships/slideLayout" Target="../slideLayouts/slideLayout140.xml"/><Relationship Id="rId66" Type="http://schemas.openxmlformats.org/officeDocument/2006/relationships/slideLayout" Target="../slideLayouts/slideLayout161.xml"/><Relationship Id="rId87" Type="http://schemas.openxmlformats.org/officeDocument/2006/relationships/slideLayout" Target="../slideLayouts/slideLayout182.xml"/><Relationship Id="rId61" Type="http://schemas.openxmlformats.org/officeDocument/2006/relationships/slideLayout" Target="../slideLayouts/slideLayout156.xml"/><Relationship Id="rId82" Type="http://schemas.openxmlformats.org/officeDocument/2006/relationships/slideLayout" Target="../slideLayouts/slideLayout1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3748043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5" r:id="rId33"/>
    <p:sldLayoutId id="2147483696" r:id="rId34"/>
    <p:sldLayoutId id="2147483697" r:id="rId35"/>
    <p:sldLayoutId id="2147483698" r:id="rId36"/>
    <p:sldLayoutId id="2147483699"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3" r:id="rId47"/>
    <p:sldLayoutId id="2147483711" r:id="rId48"/>
    <p:sldLayoutId id="2147483712" r:id="rId49"/>
    <p:sldLayoutId id="2147483714" r:id="rId50"/>
  </p:sldLayoutIdLst>
  <p:transition>
    <p:fade/>
  </p:transition>
  <p:hf hdr="0" ftr="0" dt="0"/>
  <p:txStyles>
    <p:title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4"/>
            <a:ext cx="11655079"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7"/>
            <a:ext cx="11653523" cy="1686073"/>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885688"/>
      </p:ext>
    </p:extLst>
  </p:cSld>
  <p:clrMap bg1="lt1" tx1="dk1" bg2="lt2" tx2="dk2" accent1="accent1" accent2="accent2" accent3="accent3" accent4="accent4" accent5="accent5" accent6="accent6" hlink="hlink" folHlink="folHlink"/>
  <p:sldLayoutIdLst>
    <p:sldLayoutId id="2147483716" r:id="rId1"/>
    <p:sldLayoutId id="2147483700" r:id="rId2"/>
    <p:sldLayoutId id="2147483730"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ransition>
    <p:fade/>
  </p:transition>
  <p:txStyles>
    <p:titleStyle>
      <a:lvl1pPr algn="l" defTabSz="913306" rtl="0" fontAlgn="base">
        <a:lnSpc>
          <a:spcPct val="90000"/>
        </a:lnSpc>
        <a:spcBef>
          <a:spcPct val="0"/>
        </a:spcBef>
        <a:spcAft>
          <a:spcPct val="0"/>
        </a:spcAft>
        <a:defRPr lang="en-US" sz="4705" kern="1200" spc="-100" dirty="0">
          <a:ln w="3175">
            <a:noFill/>
          </a:ln>
          <a:solidFill>
            <a:schemeClr val="accent2"/>
          </a:solidFill>
          <a:latin typeface="+mj-lt"/>
          <a:ea typeface="ＭＳ Ｐゴシック" charset="0"/>
          <a:cs typeface="Segoe UI" pitchFamily="34" charset="0"/>
        </a:defRPr>
      </a:lvl1pPr>
      <a:lvl2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5pPr>
      <a:lvl6pPr marL="44809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6pPr>
      <a:lvl7pPr marL="896192" algn="l" defTabSz="913306"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28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384" algn="l" defTabSz="913306" rtl="0" fontAlgn="base">
        <a:lnSpc>
          <a:spcPct val="90000"/>
        </a:lnSpc>
        <a:spcBef>
          <a:spcPct val="0"/>
        </a:spcBef>
        <a:spcAft>
          <a:spcPct val="0"/>
        </a:spcAft>
        <a:defRPr sz="5294">
          <a:solidFill>
            <a:schemeClr val="tx1"/>
          </a:solidFill>
          <a:latin typeface="Segoe UI Light" charset="0"/>
          <a:ea typeface="ＭＳ Ｐゴシック" charset="0"/>
        </a:defRPr>
      </a:lvl9pPr>
    </p:titleStyle>
    <p:bodyStyle>
      <a:lvl1pPr marL="336072" indent="-336072" algn="l" defTabSz="913306" rtl="0" fontAlgn="base">
        <a:lnSpc>
          <a:spcPct val="90000"/>
        </a:lnSpc>
        <a:spcBef>
          <a:spcPct val="20000"/>
        </a:spcBef>
        <a:spcAft>
          <a:spcPct val="0"/>
        </a:spcAft>
        <a:buSzPct val="90000"/>
        <a:buFont typeface="Arial" charset="0"/>
        <a:buChar char="•"/>
        <a:defRPr sz="2353" kern="1200">
          <a:solidFill>
            <a:schemeClr val="tx2"/>
          </a:solidFill>
          <a:latin typeface="+mj-lt"/>
          <a:ea typeface="ＭＳ Ｐゴシック" charset="0"/>
          <a:cs typeface="ＭＳ Ｐゴシック" charset="0"/>
        </a:defRPr>
      </a:lvl1pPr>
      <a:lvl2pPr marL="572566" indent="-236495" algn="l" defTabSz="913306" rtl="0" fontAlgn="base">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2pPr>
      <a:lvl3pPr marL="784168" indent="-224049" algn="l" defTabSz="913306" rtl="0" fontAlgn="base">
        <a:lnSpc>
          <a:spcPct val="90000"/>
        </a:lnSpc>
        <a:spcBef>
          <a:spcPct val="20000"/>
        </a:spcBef>
        <a:spcAft>
          <a:spcPct val="0"/>
        </a:spcAft>
        <a:buSzPct val="90000"/>
        <a:buFont typeface="Arial" charset="0"/>
        <a:buChar char="•"/>
        <a:defRPr sz="1765" kern="1200">
          <a:solidFill>
            <a:schemeClr val="tx2"/>
          </a:solidFill>
          <a:latin typeface="+mn-lt"/>
          <a:ea typeface="ＭＳ Ｐゴシック" charset="0"/>
          <a:cs typeface="+mn-cs"/>
        </a:defRPr>
      </a:lvl3pPr>
      <a:lvl4pPr marL="1008215"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4pPr>
      <a:lvl5pPr marL="1232264"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5pPr>
      <a:lvl6pPr marL="2513963"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04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134"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21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68" rtl="0" eaLnBrk="1" latinLnBrk="0" hangingPunct="1">
        <a:defRPr sz="1765" kern="1200">
          <a:solidFill>
            <a:schemeClr val="tx1"/>
          </a:solidFill>
          <a:latin typeface="+mn-lt"/>
          <a:ea typeface="+mn-ea"/>
          <a:cs typeface="+mn-cs"/>
        </a:defRPr>
      </a:lvl1pPr>
      <a:lvl2pPr marL="457084" algn="l" defTabSz="914168" rtl="0" eaLnBrk="1" latinLnBrk="0" hangingPunct="1">
        <a:defRPr sz="1765" kern="1200">
          <a:solidFill>
            <a:schemeClr val="tx1"/>
          </a:solidFill>
          <a:latin typeface="+mn-lt"/>
          <a:ea typeface="+mn-ea"/>
          <a:cs typeface="+mn-cs"/>
        </a:defRPr>
      </a:lvl2pPr>
      <a:lvl3pPr marL="914168" algn="l" defTabSz="914168" rtl="0" eaLnBrk="1" latinLnBrk="0" hangingPunct="1">
        <a:defRPr sz="1765" kern="1200">
          <a:solidFill>
            <a:schemeClr val="tx1"/>
          </a:solidFill>
          <a:latin typeface="+mn-lt"/>
          <a:ea typeface="+mn-ea"/>
          <a:cs typeface="+mn-cs"/>
        </a:defRPr>
      </a:lvl3pPr>
      <a:lvl4pPr marL="1371252" algn="l" defTabSz="914168" rtl="0" eaLnBrk="1" latinLnBrk="0" hangingPunct="1">
        <a:defRPr sz="1765" kern="1200">
          <a:solidFill>
            <a:schemeClr val="tx1"/>
          </a:solidFill>
          <a:latin typeface="+mn-lt"/>
          <a:ea typeface="+mn-ea"/>
          <a:cs typeface="+mn-cs"/>
        </a:defRPr>
      </a:lvl4pPr>
      <a:lvl5pPr marL="1828338" algn="l" defTabSz="914168" rtl="0" eaLnBrk="1" latinLnBrk="0" hangingPunct="1">
        <a:defRPr sz="1765" kern="1200">
          <a:solidFill>
            <a:schemeClr val="tx1"/>
          </a:solidFill>
          <a:latin typeface="+mn-lt"/>
          <a:ea typeface="+mn-ea"/>
          <a:cs typeface="+mn-cs"/>
        </a:defRPr>
      </a:lvl5pPr>
      <a:lvl6pPr marL="2285423" algn="l" defTabSz="914168" rtl="0" eaLnBrk="1" latinLnBrk="0" hangingPunct="1">
        <a:defRPr sz="1765" kern="1200">
          <a:solidFill>
            <a:schemeClr val="tx1"/>
          </a:solidFill>
          <a:latin typeface="+mn-lt"/>
          <a:ea typeface="+mn-ea"/>
          <a:cs typeface="+mn-cs"/>
        </a:defRPr>
      </a:lvl6pPr>
      <a:lvl7pPr marL="2742506" algn="l" defTabSz="914168" rtl="0" eaLnBrk="1" latinLnBrk="0" hangingPunct="1">
        <a:defRPr sz="1765" kern="1200">
          <a:solidFill>
            <a:schemeClr val="tx1"/>
          </a:solidFill>
          <a:latin typeface="+mn-lt"/>
          <a:ea typeface="+mn-ea"/>
          <a:cs typeface="+mn-cs"/>
        </a:defRPr>
      </a:lvl7pPr>
      <a:lvl8pPr marL="3199589" algn="l" defTabSz="914168" rtl="0" eaLnBrk="1" latinLnBrk="0" hangingPunct="1">
        <a:defRPr sz="1765" kern="1200">
          <a:solidFill>
            <a:schemeClr val="tx1"/>
          </a:solidFill>
          <a:latin typeface="+mn-lt"/>
          <a:ea typeface="+mn-ea"/>
          <a:cs typeface="+mn-cs"/>
        </a:defRPr>
      </a:lvl8pPr>
      <a:lvl9pPr marL="3656676" algn="l" defTabSz="914168" rtl="0" eaLnBrk="1" latinLnBrk="0" hangingPunct="1">
        <a:defRPr sz="17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4FF16D-80FD-4197-7936-39DB531FE9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3CEF05-F916-BCC0-52EB-501FBF7188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161626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Lst>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08948A-B585-3934-66C9-77430008C7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5796A2-7D28-692A-AFED-37058B9CB7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46E5B-E4EC-6847-A6E8-0986024BA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2617C67-8648-442F-9278-A16AC84E3C3B}" type="datetimeFigureOut">
              <a:rPr lang="en-US" smtClean="0"/>
              <a:t>12/15/2023</a:t>
            </a:fld>
            <a:endParaRPr lang="en-US" dirty="0"/>
          </a:p>
        </p:txBody>
      </p:sp>
      <p:sp>
        <p:nvSpPr>
          <p:cNvPr id="5" name="Footer Placeholder 4">
            <a:extLst>
              <a:ext uri="{FF2B5EF4-FFF2-40B4-BE49-F238E27FC236}">
                <a16:creationId xmlns:a16="http://schemas.microsoft.com/office/drawing/2014/main" id="{80E63D76-9C52-03B5-5A31-7F6B089A17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366020D-E9F8-5AC9-F56B-7738B612B2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084476-C850-473F-B940-B5097E2A5307}" type="slidenum">
              <a:rPr lang="en-US" smtClean="0"/>
              <a:t>‹#›</a:t>
            </a:fld>
            <a:endParaRPr lang="en-US" dirty="0"/>
          </a:p>
        </p:txBody>
      </p:sp>
    </p:spTree>
    <p:extLst>
      <p:ext uri="{BB962C8B-B14F-4D97-AF65-F5344CB8AC3E}">
        <p14:creationId xmlns:p14="http://schemas.microsoft.com/office/powerpoint/2010/main" val="113939307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48" name="Straight Arrow Connector 47">
            <a:extLst>
              <a:ext uri="{FF2B5EF4-FFF2-40B4-BE49-F238E27FC236}">
                <a16:creationId xmlns:a16="http://schemas.microsoft.com/office/drawing/2014/main" id="{1A8E8880-3E47-CA82-5DD0-BF2C02CFB609}"/>
              </a:ext>
            </a:extLst>
          </p:cNvPr>
          <p:cNvCxnSpPr>
            <a:cxnSpLocks/>
          </p:cNvCxnSpPr>
          <p:nvPr userDrawn="1"/>
        </p:nvCxnSpPr>
        <p:spPr>
          <a:xfrm>
            <a:off x="-133350" y="5480902"/>
            <a:ext cx="0" cy="1377098"/>
          </a:xfrm>
          <a:prstGeom prst="straightConnector1">
            <a:avLst/>
          </a:prstGeom>
          <a:ln w="3810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Text Placeholder 4">
            <a:extLst>
              <a:ext uri="{FF2B5EF4-FFF2-40B4-BE49-F238E27FC236}">
                <a16:creationId xmlns:a16="http://schemas.microsoft.com/office/drawing/2014/main" id="{C0FF0D54-D8D7-054B-91A4-0B499CD942FE}"/>
              </a:ext>
            </a:extLst>
          </p:cNvPr>
          <p:cNvSpPr txBox="1">
            <a:spLocks/>
          </p:cNvSpPr>
          <p:nvPr userDrawn="1"/>
        </p:nvSpPr>
        <p:spPr>
          <a:xfrm rot="16200000">
            <a:off x="-1152172" y="5994019"/>
            <a:ext cx="1377097" cy="350865"/>
          </a:xfrm>
          <a:prstGeom prst="rect">
            <a:avLst/>
          </a:prstGeom>
          <a:noFill/>
        </p:spPr>
        <p:txBody>
          <a:bodyPr wrap="square" lIns="0" tIns="0" rIns="0" bIns="0">
            <a:spAutoFit/>
          </a:bodyPr>
          <a:lstStyle>
            <a:lvl1pPr marL="0" marR="0" indent="0" algn="l" defTabSz="932742" rtl="0" eaLnBrk="1" fontAlgn="auto" latinLnBrk="0" hangingPunct="1">
              <a:lnSpc>
                <a:spcPct val="95000"/>
              </a:lnSpc>
              <a:spcBef>
                <a:spcPts val="0"/>
              </a:spcBef>
              <a:spcAft>
                <a:spcPts val="0"/>
              </a:spcAft>
              <a:buClrTx/>
              <a:buSzPct val="90000"/>
              <a:buFont typeface="Wingdings" panose="05000000000000000000" pitchFamily="2" charset="2"/>
              <a:buNone/>
              <a:tabLst/>
              <a:defRPr sz="800" b="0" i="0" kern="1200" spc="0" baseline="0">
                <a:solidFill>
                  <a:schemeClr val="bg1"/>
                </a:solidFill>
                <a:latin typeface="Segoe UI Light" panose="020B0502040204020203" pitchFamily="34" charset="0"/>
                <a:ea typeface="+mn-ea"/>
                <a:cs typeface="Segoe UI Light"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accent5"/>
                </a:solidFill>
              </a:rPr>
              <a:t>Leave bottom 1/5 of every </a:t>
            </a:r>
          </a:p>
          <a:p>
            <a:r>
              <a:rPr lang="en-US" b="1" dirty="0">
                <a:solidFill>
                  <a:schemeClr val="accent5"/>
                </a:solidFill>
              </a:rPr>
              <a:t>Page clear of content for</a:t>
            </a:r>
          </a:p>
          <a:p>
            <a:r>
              <a:rPr lang="en-US" b="1" dirty="0">
                <a:solidFill>
                  <a:schemeClr val="accent5"/>
                </a:solidFill>
              </a:rPr>
              <a:t>closed captioning</a:t>
            </a:r>
          </a:p>
        </p:txBody>
      </p:sp>
    </p:spTree>
    <p:extLst>
      <p:ext uri="{BB962C8B-B14F-4D97-AF65-F5344CB8AC3E}">
        <p14:creationId xmlns:p14="http://schemas.microsoft.com/office/powerpoint/2010/main" val="264718096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 id="2147483820" r:id="rId58"/>
    <p:sldLayoutId id="2147483821" r:id="rId59"/>
    <p:sldLayoutId id="2147483822" r:id="rId60"/>
    <p:sldLayoutId id="2147483823" r:id="rId61"/>
    <p:sldLayoutId id="2147483824" r:id="rId62"/>
    <p:sldLayoutId id="2147483825" r:id="rId63"/>
    <p:sldLayoutId id="2147483826" r:id="rId64"/>
    <p:sldLayoutId id="2147483827" r:id="rId65"/>
    <p:sldLayoutId id="2147483828" r:id="rId66"/>
    <p:sldLayoutId id="2147483829" r:id="rId67"/>
    <p:sldLayoutId id="2147483830" r:id="rId68"/>
    <p:sldLayoutId id="2147483831" r:id="rId69"/>
    <p:sldLayoutId id="2147483832" r:id="rId70"/>
    <p:sldLayoutId id="2147483833" r:id="rId71"/>
    <p:sldLayoutId id="2147483834" r:id="rId72"/>
    <p:sldLayoutId id="2147483835" r:id="rId73"/>
    <p:sldLayoutId id="2147483836" r:id="rId74"/>
    <p:sldLayoutId id="2147483837" r:id="rId75"/>
    <p:sldLayoutId id="2147483838" r:id="rId76"/>
    <p:sldLayoutId id="2147483839" r:id="rId77"/>
    <p:sldLayoutId id="2147483840" r:id="rId78"/>
    <p:sldLayoutId id="2147483841" r:id="rId79"/>
    <p:sldLayoutId id="2147483842" r:id="rId80"/>
    <p:sldLayoutId id="2147483843" r:id="rId81"/>
    <p:sldLayoutId id="2147483844" r:id="rId82"/>
    <p:sldLayoutId id="2147483845" r:id="rId83"/>
    <p:sldLayoutId id="2147483846" r:id="rId84"/>
    <p:sldLayoutId id="2147483847" r:id="rId85"/>
    <p:sldLayoutId id="2147483848" r:id="rId86"/>
    <p:sldLayoutId id="2147483849" r:id="rId8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hyperlink" Target="https://www.microsoft.com/en-us/microsoft-365/success/" TargetMode="External"/><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hyperlink" Target="https://www.microsoft.com/en-us/microsoft-365/success/" TargetMode="External"/><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4.xml"/><Relationship Id="rId5" Type="http://schemas.openxmlformats.org/officeDocument/2006/relationships/image" Target="../media/image91.png"/><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hyperlink" Target="https://aka.ms/M365AGReadiness" TargetMode="External"/><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hyperlink" Target="https://www.microsoft.com/en-us/ai/microsoft-sales-copilot" TargetMode="External"/><Relationship Id="rId2" Type="http://schemas.openxmlformats.org/officeDocument/2006/relationships/notesSlide" Target="../notesSlides/notesSlide24.xml"/><Relationship Id="rId1" Type="http://schemas.openxmlformats.org/officeDocument/2006/relationships/slideLayout" Target="../slideLayouts/slideLayout34.xml"/><Relationship Id="rId5" Type="http://schemas.openxmlformats.org/officeDocument/2006/relationships/hyperlink" Target="https://techcommunity.microsoft.com/t5/microsoft-sales-copilot/bd-p/VivaSales?country=us&amp;culture=en-us" TargetMode="External"/><Relationship Id="rId4" Type="http://schemas.openxmlformats.org/officeDocument/2006/relationships/hyperlink" Target="https://learn.microsoft.com/en-gb/microsoft-sales-copilot/introduction"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hyperlink" Target="http://support.microsoft.com/" TargetMode="External"/><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aka.ms/M365AGEarlyAdopter" TargetMode="Externa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query.prod.cms.rt.microsoft.com/cms/api/am/binary/RWqTOE" TargetMode="Externa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8" Type="http://schemas.openxmlformats.org/officeDocument/2006/relationships/hyperlink" Target="https://docs.microsoft.com/" TargetMode="External"/><Relationship Id="rId13" Type="http://schemas.openxmlformats.org/officeDocument/2006/relationships/image" Target="../media/image98.png"/><Relationship Id="rId3" Type="http://schemas.openxmlformats.org/officeDocument/2006/relationships/image" Target="../media/image94.png"/><Relationship Id="rId7" Type="http://schemas.openxmlformats.org/officeDocument/2006/relationships/hyperlink" Target="https://techcommunity.microsoft.com/" TargetMode="External"/><Relationship Id="rId12" Type="http://schemas.openxmlformats.org/officeDocument/2006/relationships/hyperlink" Target="https://transform.microsoft.com/" TargetMode="External"/><Relationship Id="rId2" Type="http://schemas.openxmlformats.org/officeDocument/2006/relationships/notesSlide" Target="../notesSlides/notesSlide31.xml"/><Relationship Id="rId1" Type="http://schemas.openxmlformats.org/officeDocument/2006/relationships/slideLayout" Target="../slideLayouts/slideLayout47.xml"/><Relationship Id="rId6" Type="http://schemas.openxmlformats.org/officeDocument/2006/relationships/image" Target="../media/image97.png"/><Relationship Id="rId11" Type="http://schemas.openxmlformats.org/officeDocument/2006/relationships/hyperlink" Target="https://www.microsoft.com/en-us/ai/microsoft-sales-copilot" TargetMode="External"/><Relationship Id="rId5" Type="http://schemas.openxmlformats.org/officeDocument/2006/relationships/image" Target="../media/image96.png"/><Relationship Id="rId10" Type="http://schemas.openxmlformats.org/officeDocument/2006/relationships/hyperlink" Target="http://aka.ms/productivitylibrary" TargetMode="External"/><Relationship Id="rId4" Type="http://schemas.openxmlformats.org/officeDocument/2006/relationships/image" Target="../media/image95.png"/><Relationship Id="rId9" Type="http://schemas.openxmlformats.org/officeDocument/2006/relationships/hyperlink" Target="http://support.microsoft.com/" TargetMode="External"/><Relationship Id="rId14" Type="http://schemas.openxmlformats.org/officeDocument/2006/relationships/image" Target="../media/image9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24.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6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hyperlink" Target="https://aka.ms/SalesCopilotUpdates" TargetMode="External"/><Relationship Id="rId18" Type="http://schemas.openxmlformats.org/officeDocument/2006/relationships/image" Target="../media/image81.png"/><Relationship Id="rId3" Type="http://schemas.openxmlformats.org/officeDocument/2006/relationships/image" Target="../media/image73.png"/><Relationship Id="rId7" Type="http://schemas.openxmlformats.org/officeDocument/2006/relationships/image" Target="../media/image74.png"/><Relationship Id="rId12" Type="http://schemas.openxmlformats.org/officeDocument/2006/relationships/image" Target="../media/image78.png"/><Relationship Id="rId17" Type="http://schemas.openxmlformats.org/officeDocument/2006/relationships/image" Target="../media/image80.png"/><Relationship Id="rId2" Type="http://schemas.openxmlformats.org/officeDocument/2006/relationships/image" Target="../media/image72.png"/><Relationship Id="rId16" Type="http://schemas.openxmlformats.org/officeDocument/2006/relationships/image" Target="../media/image79.png"/><Relationship Id="rId1" Type="http://schemas.openxmlformats.org/officeDocument/2006/relationships/slideLayout" Target="../slideLayouts/slideLayout71.xml"/><Relationship Id="rId6" Type="http://schemas.openxmlformats.org/officeDocument/2006/relationships/hyperlink" Target="https://aka.ms/salescopilot/architecture" TargetMode="External"/><Relationship Id="rId11" Type="http://schemas.openxmlformats.org/officeDocument/2006/relationships/image" Target="../media/image77.png"/><Relationship Id="rId5" Type="http://schemas.openxmlformats.org/officeDocument/2006/relationships/hyperlink" Target="https://learn.microsoft.com/en-us/viva/sales/deploy-viva-sales-sf" TargetMode="External"/><Relationship Id="rId15" Type="http://schemas.openxmlformats.org/officeDocument/2006/relationships/hyperlink" Target="https://learn.microsoft.com/en-us/viva/sales/introduction" TargetMode="External"/><Relationship Id="rId10" Type="http://schemas.openxmlformats.org/officeDocument/2006/relationships/hyperlink" Target="https://learn.microsoft.com/en-us/training/modules/boost-sales-performance/" TargetMode="External"/><Relationship Id="rId4" Type="http://schemas.openxmlformats.org/officeDocument/2006/relationships/hyperlink" Target="https://learn.microsoft.com/en-us/viva/sales/deploy-viva-sales-d365" TargetMode="External"/><Relationship Id="rId9" Type="http://schemas.openxmlformats.org/officeDocument/2006/relationships/image" Target="../media/image76.png"/><Relationship Id="rId14" Type="http://schemas.openxmlformats.org/officeDocument/2006/relationships/hyperlink" Target="https://learn.microsoft.com/viva/sales/administrator-settings-for-viva-sale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s://go.microsoft.com/fwlink/p/?linkid=2230849" TargetMode="External"/><Relationship Id="rId7" Type="http://schemas.openxmlformats.org/officeDocument/2006/relationships/image" Target="../media/image84.png"/><Relationship Id="rId2" Type="http://schemas.openxmlformats.org/officeDocument/2006/relationships/hyperlink" Target="https://go.microsoft.com/fwlink/p/?linkid=2230905" TargetMode="External"/><Relationship Id="rId1" Type="http://schemas.openxmlformats.org/officeDocument/2006/relationships/slideLayout" Target="../slideLayouts/slideLayout5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s://aka.ms/SalesCopilot/Architecture" TargetMode="External"/><Relationship Id="rId9"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952792"/>
            </a:gs>
            <a:gs pos="100000">
              <a:schemeClr val="accent6">
                <a:lumMod val="50000"/>
              </a:schemeClr>
            </a:gs>
            <a:gs pos="44000">
              <a:schemeClr val="accent2">
                <a:lumMod val="50000"/>
              </a:schemeClr>
            </a:gs>
          </a:gsLst>
          <a:lin ang="2700000" scaled="1"/>
        </a:gradFill>
        <a:effectLst/>
      </p:bgPr>
    </p:bg>
    <p:spTree>
      <p:nvGrpSpPr>
        <p:cNvPr id="1" name=""/>
        <p:cNvGrpSpPr/>
        <p:nvPr/>
      </p:nvGrpSpPr>
      <p:grpSpPr>
        <a:xfrm>
          <a:off x="0" y="0"/>
          <a:ext cx="0" cy="0"/>
          <a:chOff x="0" y="0"/>
          <a:chExt cx="0" cy="0"/>
        </a:xfrm>
      </p:grpSpPr>
      <p:pic>
        <p:nvPicPr>
          <p:cNvPr id="4" name="Picture 17" descr="Microsoft 365 | Microsoft Wiki | Fandom">
            <a:extLst>
              <a:ext uri="{FF2B5EF4-FFF2-40B4-BE49-F238E27FC236}">
                <a16:creationId xmlns:a16="http://schemas.microsoft.com/office/drawing/2014/main" id="{A6048A92-1A3B-4C40-0581-1EDB2A729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799130" y="2011700"/>
            <a:ext cx="1010842" cy="114225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15886EB-10C7-3CA6-FFC4-A82DA47F45E5}"/>
              </a:ext>
            </a:extLst>
          </p:cNvPr>
          <p:cNvSpPr/>
          <p:nvPr/>
        </p:nvSpPr>
        <p:spPr>
          <a:xfrm>
            <a:off x="6827062" y="2351314"/>
            <a:ext cx="1753173" cy="1175634"/>
          </a:xfrm>
          <a:prstGeom prst="rect">
            <a:avLst/>
          </a:prstGeom>
          <a:solidFill>
            <a:srgbClr val="4C20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5" name="Picture 17" descr="Microsoft 365 | Microsoft Wiki | Fandom">
            <a:extLst>
              <a:ext uri="{FF2B5EF4-FFF2-40B4-BE49-F238E27FC236}">
                <a16:creationId xmlns:a16="http://schemas.microsoft.com/office/drawing/2014/main" id="{867CC13D-0A5F-FD72-781B-2A0D50EA4605}"/>
              </a:ext>
            </a:extLst>
          </p:cNvPr>
          <p:cNvPicPr>
            <a:picLocks noChangeAspect="1" noChangeArrowheads="1"/>
          </p:cNvPicPr>
          <p:nvPr/>
        </p:nvPicPr>
        <p:blipFill>
          <a:blip r:embed="rId2">
            <a:alphaModFix amt="22000"/>
            <a:extLst>
              <a:ext uri="{28A0092B-C50C-407E-A947-70E740481C1C}">
                <a14:useLocalDpi xmlns:a14="http://schemas.microsoft.com/office/drawing/2010/main" val="0"/>
              </a:ext>
            </a:extLst>
          </a:blip>
          <a:srcRect/>
          <a:stretch>
            <a:fillRect/>
          </a:stretch>
        </p:blipFill>
        <p:spPr bwMode="auto">
          <a:xfrm flipH="1" flipV="1">
            <a:off x="7115399" y="40034"/>
            <a:ext cx="4892825" cy="6582035"/>
          </a:xfrm>
          <a:prstGeom prst="rect">
            <a:avLst/>
          </a:prstGeom>
          <a:noFill/>
          <a:effectLst>
            <a:outerShdw blurRad="50800" dist="38100" dir="5400000" algn="t" rotWithShape="0">
              <a:prstClr val="black">
                <a:alpha val="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02813F8-37C1-C037-6F48-60C24DEF8A18}"/>
              </a:ext>
            </a:extLst>
          </p:cNvPr>
          <p:cNvSpPr txBox="1"/>
          <p:nvPr/>
        </p:nvSpPr>
        <p:spPr>
          <a:xfrm>
            <a:off x="1947132" y="2582826"/>
            <a:ext cx="10893340" cy="1631216"/>
          </a:xfrm>
          <a:prstGeom prst="rect">
            <a:avLst/>
          </a:prstGeom>
          <a:noFill/>
        </p:spPr>
        <p:txBody>
          <a:bodyPr wrap="square" lIns="91440" tIns="45720" rIns="91440" bIns="45720" rtlCol="0" anchor="t">
            <a:spAutoFit/>
          </a:bodyPr>
          <a:lstStyle/>
          <a:p>
            <a:pPr>
              <a:defRPr/>
            </a:pPr>
            <a:r>
              <a:rPr kumimoji="0" lang="en-US" sz="5000" b="1" i="0" u="none" strike="noStrike" kern="1200" cap="none" spc="0" normalizeH="0" baseline="0" noProof="0" dirty="0">
                <a:ln>
                  <a:noFill/>
                </a:ln>
                <a:solidFill>
                  <a:schemeClr val="bg2"/>
                </a:solidFill>
                <a:effectLst/>
                <a:uLnTx/>
                <a:uFillTx/>
                <a:latin typeface="Segoe UI Semibold"/>
                <a:cs typeface="Segoe UI Semibold"/>
              </a:rPr>
              <a:t>Microsoft Copilot</a:t>
            </a:r>
            <a:r>
              <a:rPr lang="en-US" sz="5000" b="1" dirty="0">
                <a:solidFill>
                  <a:schemeClr val="bg2"/>
                </a:solidFill>
                <a:latin typeface="Segoe UI Semibold"/>
                <a:cs typeface="Segoe UI Semibold"/>
              </a:rPr>
              <a:t> for Sales</a:t>
            </a:r>
            <a:endParaRPr kumimoji="0" lang="en-US" sz="5000" b="1" i="0" u="none" strike="noStrike" kern="1200" cap="none" spc="0" normalizeH="0" baseline="0" noProof="0" dirty="0">
              <a:ln>
                <a:noFill/>
              </a:ln>
              <a:solidFill>
                <a:schemeClr val="bg2"/>
              </a:solidFill>
              <a:effectLst/>
              <a:uLnTx/>
              <a:uFillTx/>
              <a:latin typeface="Segoe UI Semibold" panose="020B0402040204020203" pitchFamily="34" charset="0"/>
              <a:ea typeface="+mn-ea"/>
              <a:cs typeface="Segoe UI Semibold"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chemeClr val="bg2"/>
                </a:solidFill>
                <a:effectLst/>
                <a:uLnTx/>
                <a:uFillTx/>
                <a:latin typeface="Segoe UI Semibold" panose="020B0402040204020203" pitchFamily="34" charset="0"/>
                <a:ea typeface="+mn-ea"/>
                <a:cs typeface="Segoe UI Semibold" panose="020B0402040204020203" pitchFamily="34" charset="0"/>
              </a:rPr>
              <a:t>Adoption Planning Workbook</a:t>
            </a:r>
          </a:p>
        </p:txBody>
      </p:sp>
      <p:sp>
        <p:nvSpPr>
          <p:cNvPr id="10" name="TextBox 9">
            <a:extLst>
              <a:ext uri="{FF2B5EF4-FFF2-40B4-BE49-F238E27FC236}">
                <a16:creationId xmlns:a16="http://schemas.microsoft.com/office/drawing/2014/main" id="{81AB6EDB-D42E-E067-B388-CAAD624F9020}"/>
              </a:ext>
            </a:extLst>
          </p:cNvPr>
          <p:cNvSpPr txBox="1"/>
          <p:nvPr/>
        </p:nvSpPr>
        <p:spPr>
          <a:xfrm>
            <a:off x="1537807" y="6217962"/>
            <a:ext cx="543342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2"/>
                </a:solidFill>
                <a:effectLst/>
                <a:uLnTx/>
                <a:uFillTx/>
                <a:latin typeface="Segoe UI Semibold" panose="020B0402040204020203" pitchFamily="34" charset="0"/>
                <a:ea typeface="+mn-ea"/>
                <a:cs typeface="Segoe UI Semibold" panose="020B0402040204020203" pitchFamily="34" charset="0"/>
              </a:rPr>
              <a:t>Date 01-22-19</a:t>
            </a:r>
          </a:p>
        </p:txBody>
      </p:sp>
      <p:sp>
        <p:nvSpPr>
          <p:cNvPr id="11" name="TextBox 10">
            <a:extLst>
              <a:ext uri="{FF2B5EF4-FFF2-40B4-BE49-F238E27FC236}">
                <a16:creationId xmlns:a16="http://schemas.microsoft.com/office/drawing/2014/main" id="{ACB2A41E-9C1B-A199-3642-130E7D62C735}"/>
              </a:ext>
            </a:extLst>
          </p:cNvPr>
          <p:cNvSpPr txBox="1"/>
          <p:nvPr/>
        </p:nvSpPr>
        <p:spPr>
          <a:xfrm>
            <a:off x="1537807" y="6464183"/>
            <a:ext cx="54334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800" b="1" i="0" u="none" strike="noStrike" kern="1200" cap="none" spc="0" normalizeH="0" baseline="0" noProof="0" dirty="0">
                <a:ln>
                  <a:noFill/>
                </a:ln>
                <a:solidFill>
                  <a:schemeClr val="bg2"/>
                </a:solidFill>
                <a:effectLst/>
                <a:uLnTx/>
                <a:uFillTx/>
                <a:latin typeface="Segoe UI Semibold" panose="020B0402040204020203" pitchFamily="34" charset="0"/>
                <a:ea typeface="+mn-ea"/>
                <a:cs typeface="Segoe UI Semibold" panose="020B0402040204020203" pitchFamily="34" charset="0"/>
              </a:rPr>
              <a:t>© Copyright Microsoft Corporation. All rights reserved. </a:t>
            </a:r>
          </a:p>
        </p:txBody>
      </p:sp>
      <p:sp>
        <p:nvSpPr>
          <p:cNvPr id="14" name="Subtitle 13">
            <a:extLst>
              <a:ext uri="{FF2B5EF4-FFF2-40B4-BE49-F238E27FC236}">
                <a16:creationId xmlns:a16="http://schemas.microsoft.com/office/drawing/2014/main" id="{CF4D7D96-4675-F816-F868-4EDE7684EF71}"/>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BDEFD15-A643-3B47-85DA-6016A3E00AD9}"/>
              </a:ext>
            </a:extLst>
          </p:cNvPr>
          <p:cNvSpPr txBox="1">
            <a:spLocks/>
          </p:cNvSpPr>
          <p:nvPr/>
        </p:nvSpPr>
        <p:spPr>
          <a:xfrm>
            <a:off x="312960" y="1021463"/>
            <a:ext cx="11593905" cy="1027470"/>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dirty="0">
                <a:solidFill>
                  <a:srgbClr val="2F2F2F"/>
                </a:solidFill>
                <a:cs typeface="Segoe UI Semibold"/>
              </a:rPr>
              <a:t>Our Adoption Planning Workbook will guide you through the adoption planning process</a:t>
            </a:r>
            <a:endParaRPr lang="en-US" sz="3200" dirty="0">
              <a:solidFill>
                <a:srgbClr val="2F2F2F"/>
              </a:solidFill>
              <a:latin typeface="Segoe UI Semibold" panose="020B0402040204020203" pitchFamily="34" charset="0"/>
              <a:cs typeface="Segoe UI Semibold" panose="020B0402040204020203" pitchFamily="34" charset="0"/>
            </a:endParaRPr>
          </a:p>
        </p:txBody>
      </p:sp>
      <p:sp>
        <p:nvSpPr>
          <p:cNvPr id="15" name="Freeform 5">
            <a:extLst>
              <a:ext uri="{FF2B5EF4-FFF2-40B4-BE49-F238E27FC236}">
                <a16:creationId xmlns:a16="http://schemas.microsoft.com/office/drawing/2014/main" id="{E83DA1FA-C8EC-B647-87B2-419CCE6365E0}"/>
              </a:ext>
            </a:extLst>
          </p:cNvPr>
          <p:cNvSpPr>
            <a:spLocks/>
          </p:cNvSpPr>
          <p:nvPr/>
        </p:nvSpPr>
        <p:spPr bwMode="auto">
          <a:xfrm>
            <a:off x="0" y="2815124"/>
            <a:ext cx="12192000" cy="2947502"/>
          </a:xfrm>
          <a:custGeom>
            <a:avLst/>
            <a:gdLst>
              <a:gd name="T0" fmla="*/ 0 w 3802"/>
              <a:gd name="T1" fmla="*/ 469 h 1020"/>
              <a:gd name="T2" fmla="*/ 140 w 3802"/>
              <a:gd name="T3" fmla="*/ 469 h 1020"/>
              <a:gd name="T4" fmla="*/ 140 w 3802"/>
              <a:gd name="T5" fmla="*/ 468 h 1020"/>
              <a:gd name="T6" fmla="*/ 140 w 3802"/>
              <a:gd name="T7" fmla="*/ 191 h 1020"/>
              <a:gd name="T8" fmla="*/ 212 w 3802"/>
              <a:gd name="T9" fmla="*/ 118 h 1020"/>
              <a:gd name="T10" fmla="*/ 212 w 3802"/>
              <a:gd name="T11" fmla="*/ 118 h 1020"/>
              <a:gd name="T12" fmla="*/ 767 w 3802"/>
              <a:gd name="T13" fmla="*/ 118 h 1020"/>
              <a:gd name="T14" fmla="*/ 839 w 3802"/>
              <a:gd name="T15" fmla="*/ 191 h 1020"/>
              <a:gd name="T16" fmla="*/ 839 w 3802"/>
              <a:gd name="T17" fmla="*/ 468 h 1020"/>
              <a:gd name="T18" fmla="*/ 839 w 3802"/>
              <a:gd name="T19" fmla="*/ 948 h 1020"/>
              <a:gd name="T20" fmla="*/ 911 w 3802"/>
              <a:gd name="T21" fmla="*/ 1020 h 1020"/>
              <a:gd name="T22" fmla="*/ 1466 w 3802"/>
              <a:gd name="T23" fmla="*/ 1020 h 1020"/>
              <a:gd name="T24" fmla="*/ 1538 w 3802"/>
              <a:gd name="T25" fmla="*/ 948 h 1020"/>
              <a:gd name="T26" fmla="*/ 1538 w 3802"/>
              <a:gd name="T27" fmla="*/ 468 h 1020"/>
              <a:gd name="T28" fmla="*/ 1538 w 3802"/>
              <a:gd name="T29" fmla="*/ 72 h 1020"/>
              <a:gd name="T30" fmla="*/ 1611 w 3802"/>
              <a:gd name="T31" fmla="*/ 0 h 1020"/>
              <a:gd name="T32" fmla="*/ 1611 w 3802"/>
              <a:gd name="T33" fmla="*/ 0 h 1020"/>
              <a:gd name="T34" fmla="*/ 2165 w 3802"/>
              <a:gd name="T35" fmla="*/ 0 h 1020"/>
              <a:gd name="T36" fmla="*/ 2238 w 3802"/>
              <a:gd name="T37" fmla="*/ 72 h 1020"/>
              <a:gd name="T38" fmla="*/ 2238 w 3802"/>
              <a:gd name="T39" fmla="*/ 468 h 1020"/>
              <a:gd name="T40" fmla="*/ 2238 w 3802"/>
              <a:gd name="T41" fmla="*/ 881 h 1020"/>
              <a:gd name="T42" fmla="*/ 2310 w 3802"/>
              <a:gd name="T43" fmla="*/ 953 h 1020"/>
              <a:gd name="T44" fmla="*/ 2865 w 3802"/>
              <a:gd name="T45" fmla="*/ 953 h 1020"/>
              <a:gd name="T46" fmla="*/ 2937 w 3802"/>
              <a:gd name="T47" fmla="*/ 881 h 1020"/>
              <a:gd name="T48" fmla="*/ 2937 w 3802"/>
              <a:gd name="T49" fmla="*/ 468 h 1020"/>
              <a:gd name="T50" fmla="*/ 2937 w 3802"/>
              <a:gd name="T51" fmla="*/ 191 h 1020"/>
              <a:gd name="T52" fmla="*/ 3009 w 3802"/>
              <a:gd name="T53" fmla="*/ 118 h 1020"/>
              <a:gd name="T54" fmla="*/ 3009 w 3802"/>
              <a:gd name="T55" fmla="*/ 118 h 1020"/>
              <a:gd name="T56" fmla="*/ 3564 w 3802"/>
              <a:gd name="T57" fmla="*/ 118 h 1020"/>
              <a:gd name="T58" fmla="*/ 3636 w 3802"/>
              <a:gd name="T59" fmla="*/ 191 h 1020"/>
              <a:gd name="T60" fmla="*/ 3636 w 3802"/>
              <a:gd name="T61" fmla="*/ 468 h 1020"/>
              <a:gd name="T62" fmla="*/ 3636 w 3802"/>
              <a:gd name="T63" fmla="*/ 469 h 1020"/>
              <a:gd name="T64" fmla="*/ 3802 w 3802"/>
              <a:gd name="T65" fmla="*/ 469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02" h="1020">
                <a:moveTo>
                  <a:pt x="0" y="469"/>
                </a:moveTo>
                <a:cubicBezTo>
                  <a:pt x="140" y="469"/>
                  <a:pt x="140" y="469"/>
                  <a:pt x="140" y="469"/>
                </a:cubicBezTo>
                <a:cubicBezTo>
                  <a:pt x="140" y="468"/>
                  <a:pt x="140" y="468"/>
                  <a:pt x="140" y="468"/>
                </a:cubicBezTo>
                <a:cubicBezTo>
                  <a:pt x="140" y="191"/>
                  <a:pt x="140" y="191"/>
                  <a:pt x="140" y="191"/>
                </a:cubicBezTo>
                <a:cubicBezTo>
                  <a:pt x="140" y="151"/>
                  <a:pt x="172" y="118"/>
                  <a:pt x="212" y="118"/>
                </a:cubicBezTo>
                <a:cubicBezTo>
                  <a:pt x="212" y="118"/>
                  <a:pt x="212" y="118"/>
                  <a:pt x="212" y="118"/>
                </a:cubicBezTo>
                <a:cubicBezTo>
                  <a:pt x="767" y="118"/>
                  <a:pt x="767" y="118"/>
                  <a:pt x="767" y="118"/>
                </a:cubicBezTo>
                <a:cubicBezTo>
                  <a:pt x="807" y="118"/>
                  <a:pt x="839" y="151"/>
                  <a:pt x="839" y="191"/>
                </a:cubicBezTo>
                <a:cubicBezTo>
                  <a:pt x="839" y="468"/>
                  <a:pt x="839" y="468"/>
                  <a:pt x="839" y="468"/>
                </a:cubicBezTo>
                <a:cubicBezTo>
                  <a:pt x="839" y="948"/>
                  <a:pt x="839" y="948"/>
                  <a:pt x="839" y="948"/>
                </a:cubicBezTo>
                <a:cubicBezTo>
                  <a:pt x="839" y="988"/>
                  <a:pt x="872" y="1020"/>
                  <a:pt x="911" y="1020"/>
                </a:cubicBezTo>
                <a:cubicBezTo>
                  <a:pt x="1466" y="1020"/>
                  <a:pt x="1466" y="1020"/>
                  <a:pt x="1466" y="1020"/>
                </a:cubicBezTo>
                <a:cubicBezTo>
                  <a:pt x="1506" y="1020"/>
                  <a:pt x="1538" y="988"/>
                  <a:pt x="1538" y="948"/>
                </a:cubicBezTo>
                <a:cubicBezTo>
                  <a:pt x="1538" y="468"/>
                  <a:pt x="1538" y="468"/>
                  <a:pt x="1538" y="468"/>
                </a:cubicBezTo>
                <a:cubicBezTo>
                  <a:pt x="1538" y="72"/>
                  <a:pt x="1538" y="72"/>
                  <a:pt x="1538" y="72"/>
                </a:cubicBezTo>
                <a:cubicBezTo>
                  <a:pt x="1538" y="33"/>
                  <a:pt x="1571" y="0"/>
                  <a:pt x="1611" y="0"/>
                </a:cubicBezTo>
                <a:cubicBezTo>
                  <a:pt x="1611" y="0"/>
                  <a:pt x="1611" y="0"/>
                  <a:pt x="1611" y="0"/>
                </a:cubicBezTo>
                <a:cubicBezTo>
                  <a:pt x="2165" y="0"/>
                  <a:pt x="2165" y="0"/>
                  <a:pt x="2165" y="0"/>
                </a:cubicBezTo>
                <a:cubicBezTo>
                  <a:pt x="2205" y="0"/>
                  <a:pt x="2238" y="33"/>
                  <a:pt x="2238" y="72"/>
                </a:cubicBezTo>
                <a:cubicBezTo>
                  <a:pt x="2238" y="468"/>
                  <a:pt x="2238" y="468"/>
                  <a:pt x="2238" y="468"/>
                </a:cubicBezTo>
                <a:cubicBezTo>
                  <a:pt x="2238" y="881"/>
                  <a:pt x="2238" y="881"/>
                  <a:pt x="2238" y="881"/>
                </a:cubicBezTo>
                <a:cubicBezTo>
                  <a:pt x="2238" y="921"/>
                  <a:pt x="2270" y="953"/>
                  <a:pt x="2310" y="953"/>
                </a:cubicBezTo>
                <a:cubicBezTo>
                  <a:pt x="2865" y="953"/>
                  <a:pt x="2865" y="953"/>
                  <a:pt x="2865" y="953"/>
                </a:cubicBezTo>
                <a:cubicBezTo>
                  <a:pt x="2905" y="953"/>
                  <a:pt x="2937" y="921"/>
                  <a:pt x="2937" y="881"/>
                </a:cubicBezTo>
                <a:cubicBezTo>
                  <a:pt x="2937" y="468"/>
                  <a:pt x="2937" y="468"/>
                  <a:pt x="2937" y="468"/>
                </a:cubicBezTo>
                <a:cubicBezTo>
                  <a:pt x="2937" y="191"/>
                  <a:pt x="2937" y="191"/>
                  <a:pt x="2937" y="191"/>
                </a:cubicBezTo>
                <a:cubicBezTo>
                  <a:pt x="2937" y="151"/>
                  <a:pt x="2969" y="118"/>
                  <a:pt x="3009" y="118"/>
                </a:cubicBezTo>
                <a:cubicBezTo>
                  <a:pt x="3009" y="118"/>
                  <a:pt x="3009" y="118"/>
                  <a:pt x="3009" y="118"/>
                </a:cubicBezTo>
                <a:cubicBezTo>
                  <a:pt x="3564" y="118"/>
                  <a:pt x="3564" y="118"/>
                  <a:pt x="3564" y="118"/>
                </a:cubicBezTo>
                <a:cubicBezTo>
                  <a:pt x="3604" y="118"/>
                  <a:pt x="3636" y="151"/>
                  <a:pt x="3636" y="191"/>
                </a:cubicBezTo>
                <a:cubicBezTo>
                  <a:pt x="3636" y="468"/>
                  <a:pt x="3636" y="468"/>
                  <a:pt x="3636" y="468"/>
                </a:cubicBezTo>
                <a:cubicBezTo>
                  <a:pt x="3636" y="469"/>
                  <a:pt x="3636" y="469"/>
                  <a:pt x="3636" y="469"/>
                </a:cubicBezTo>
                <a:cubicBezTo>
                  <a:pt x="3802" y="469"/>
                  <a:pt x="3802" y="469"/>
                  <a:pt x="3802" y="469"/>
                </a:cubicBezTo>
              </a:path>
            </a:pathLst>
          </a:custGeom>
          <a:noFill/>
          <a:ln w="31750" cap="rnd">
            <a:solidFill>
              <a:srgbClr val="274B47"/>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154">
              <a:defRPr/>
            </a:pPr>
            <a:endParaRPr lang="en-US" dirty="0">
              <a:solidFill>
                <a:srgbClr val="2F2F2F"/>
              </a:solidFill>
              <a:latin typeface="Segoe UI"/>
            </a:endParaRPr>
          </a:p>
        </p:txBody>
      </p:sp>
      <p:sp>
        <p:nvSpPr>
          <p:cNvPr id="16" name="Rectangle 15">
            <a:extLst>
              <a:ext uri="{FF2B5EF4-FFF2-40B4-BE49-F238E27FC236}">
                <a16:creationId xmlns:a16="http://schemas.microsoft.com/office/drawing/2014/main" id="{C4D3B16C-5318-0640-9E18-CDC764D44071}"/>
              </a:ext>
            </a:extLst>
          </p:cNvPr>
          <p:cNvSpPr/>
          <p:nvPr/>
        </p:nvSpPr>
        <p:spPr bwMode="auto">
          <a:xfrm>
            <a:off x="665162" y="2742739"/>
            <a:ext cx="1828800" cy="692575"/>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algn="ctr" defTabSz="914114" fontAlgn="base">
              <a:lnSpc>
                <a:spcPct val="90000"/>
              </a:lnSpc>
              <a:spcBef>
                <a:spcPct val="0"/>
              </a:spcBef>
              <a:spcAft>
                <a:spcPct val="0"/>
              </a:spcAft>
              <a:defRPr/>
            </a:pPr>
            <a:r>
              <a:rPr lang="en-US" dirty="0">
                <a:solidFill>
                  <a:srgbClr val="0070C0"/>
                </a:solidFill>
                <a:latin typeface="Segoe UI Semibold" panose="020B0702040204020203" pitchFamily="34" charset="0"/>
                <a:ea typeface="Segoe UI" pitchFamily="34" charset="0"/>
                <a:cs typeface="Segoe UI Semibold" panose="020B0702040204020203" pitchFamily="34" charset="0"/>
              </a:rPr>
              <a:t>Assemble your team</a:t>
            </a:r>
          </a:p>
        </p:txBody>
      </p:sp>
      <p:sp>
        <p:nvSpPr>
          <p:cNvPr id="17" name="Rectangle 16">
            <a:extLst>
              <a:ext uri="{FF2B5EF4-FFF2-40B4-BE49-F238E27FC236}">
                <a16:creationId xmlns:a16="http://schemas.microsoft.com/office/drawing/2014/main" id="{EFB5E662-719F-9143-BBE8-7B9096F7A5EF}"/>
              </a:ext>
            </a:extLst>
          </p:cNvPr>
          <p:cNvSpPr/>
          <p:nvPr/>
        </p:nvSpPr>
        <p:spPr>
          <a:xfrm>
            <a:off x="2741748" y="3198397"/>
            <a:ext cx="2095617" cy="2150805"/>
          </a:xfrm>
          <a:prstGeom prst="rect">
            <a:avLst/>
          </a:prstGeom>
        </p:spPr>
        <p:txBody>
          <a:bodyPr wrap="square" lIns="89642" tIns="89642" bIns="89642" anchor="t">
            <a:spAutoFit/>
          </a:bodyPr>
          <a:lstStyle/>
          <a:p>
            <a:pPr algn="ctr" defTabSz="914154">
              <a:defRPr/>
            </a:pPr>
            <a:r>
              <a:rPr lang="en-NZ" sz="1600" dirty="0">
                <a:solidFill>
                  <a:srgbClr val="2F2F2F"/>
                </a:solidFill>
                <a:latin typeface="Segoe UI Semilight" panose="020B0402040204020203" pitchFamily="34" charset="0"/>
                <a:cs typeface="Segoe UI Semilight" panose="020B0402040204020203" pitchFamily="34" charset="0"/>
              </a:rPr>
              <a:t>Partner with your team to clearly outline business strategy and key success metrics. Align business and technical needs to maximize outcomes.</a:t>
            </a:r>
          </a:p>
        </p:txBody>
      </p:sp>
      <p:sp>
        <p:nvSpPr>
          <p:cNvPr id="20" name="Rectangle 19">
            <a:extLst>
              <a:ext uri="{FF2B5EF4-FFF2-40B4-BE49-F238E27FC236}">
                <a16:creationId xmlns:a16="http://schemas.microsoft.com/office/drawing/2014/main" id="{CCEF88E0-8BAC-CF40-B8B2-66CF3B8D557E}"/>
              </a:ext>
            </a:extLst>
          </p:cNvPr>
          <p:cNvSpPr/>
          <p:nvPr/>
        </p:nvSpPr>
        <p:spPr>
          <a:xfrm>
            <a:off x="535828" y="3429000"/>
            <a:ext cx="2064155" cy="2397026"/>
          </a:xfrm>
          <a:prstGeom prst="rect">
            <a:avLst/>
          </a:prstGeom>
        </p:spPr>
        <p:txBody>
          <a:bodyPr wrap="square" lIns="89642" tIns="89642" bIns="89642" anchor="t">
            <a:spAutoFit/>
          </a:bodyPr>
          <a:lstStyle/>
          <a:p>
            <a:pPr algn="ctr" defTabSz="914154">
              <a:defRPr/>
            </a:pPr>
            <a:r>
              <a:rPr lang="en-NZ" sz="1600" dirty="0">
                <a:latin typeface="Segoe UI Semilight"/>
                <a:cs typeface="Segoe UI Semilight"/>
              </a:rPr>
              <a:t>Tap into the technical and business change agents. Recruit multi-disciplinary teams of executive sponsors, technical talent, core stakeholders, change agents and champions.</a:t>
            </a:r>
          </a:p>
        </p:txBody>
      </p:sp>
      <p:sp>
        <p:nvSpPr>
          <p:cNvPr id="21" name="Rectangle 20">
            <a:extLst>
              <a:ext uri="{FF2B5EF4-FFF2-40B4-BE49-F238E27FC236}">
                <a16:creationId xmlns:a16="http://schemas.microsoft.com/office/drawing/2014/main" id="{CA03048C-0969-3D4B-ADF2-2AB9360E7149}"/>
              </a:ext>
            </a:extLst>
          </p:cNvPr>
          <p:cNvSpPr/>
          <p:nvPr/>
        </p:nvSpPr>
        <p:spPr>
          <a:xfrm>
            <a:off x="4968219" y="3138721"/>
            <a:ext cx="2148840" cy="2150805"/>
          </a:xfrm>
          <a:prstGeom prst="rect">
            <a:avLst/>
          </a:prstGeom>
        </p:spPr>
        <p:txBody>
          <a:bodyPr wrap="square" lIns="89642" tIns="89642" bIns="89642">
            <a:spAutoFit/>
          </a:bodyPr>
          <a:lstStyle/>
          <a:p>
            <a:pPr algn="ctr" defTabSz="914154">
              <a:defRPr/>
            </a:pPr>
            <a:r>
              <a:rPr lang="en-NZ" sz="1600" dirty="0">
                <a:gradFill>
                  <a:gsLst>
                    <a:gs pos="1250">
                      <a:srgbClr val="2F2F2F"/>
                    </a:gs>
                    <a:gs pos="100000">
                      <a:srgbClr val="2F2F2F"/>
                    </a:gs>
                  </a:gsLst>
                  <a:lin ang="5400000" scaled="0"/>
                </a:gradFill>
                <a:latin typeface="Segoe UI Semilight" panose="020B0402040204020203" pitchFamily="34" charset="0"/>
                <a:cs typeface="Segoe UI Semilight" panose="020B0402040204020203" pitchFamily="34" charset="0"/>
              </a:rPr>
              <a:t>Determine the overall organizational readiness including leadership alignment,  user groups, technical, governance, support and feedback channels.</a:t>
            </a:r>
          </a:p>
        </p:txBody>
      </p:sp>
      <p:sp>
        <p:nvSpPr>
          <p:cNvPr id="22" name="Rectangle 21">
            <a:extLst>
              <a:ext uri="{FF2B5EF4-FFF2-40B4-BE49-F238E27FC236}">
                <a16:creationId xmlns:a16="http://schemas.microsoft.com/office/drawing/2014/main" id="{4367AF44-C529-CE4A-81DD-03C178F9C09B}"/>
              </a:ext>
            </a:extLst>
          </p:cNvPr>
          <p:cNvSpPr/>
          <p:nvPr/>
        </p:nvSpPr>
        <p:spPr>
          <a:xfrm>
            <a:off x="7218096" y="3335607"/>
            <a:ext cx="2180304" cy="1658362"/>
          </a:xfrm>
          <a:prstGeom prst="rect">
            <a:avLst/>
          </a:prstGeom>
        </p:spPr>
        <p:txBody>
          <a:bodyPr wrap="square" lIns="89642" tIns="89642" bIns="89642" anchor="t">
            <a:spAutoFit/>
          </a:bodyPr>
          <a:lstStyle/>
          <a:p>
            <a:pPr algn="ctr" defTabSz="914154">
              <a:defRPr/>
            </a:pPr>
            <a:r>
              <a:rPr lang="en-NZ" sz="1600" dirty="0">
                <a:latin typeface="Segoe UI Semilight"/>
                <a:cs typeface="Segoe UI Semilight"/>
              </a:rPr>
              <a:t>Plan the rollout cadence based on early adopter pilot program, Champion readiness and planned scope of change. </a:t>
            </a:r>
            <a:endParaRPr lang="en-NZ" sz="1600" dirty="0">
              <a:latin typeface="Segoe UI Semilight" panose="020B0402040204020203" pitchFamily="34" charset="0"/>
              <a:cs typeface="Segoe UI Semilight" panose="020B0402040204020203" pitchFamily="34" charset="0"/>
            </a:endParaRPr>
          </a:p>
        </p:txBody>
      </p:sp>
      <p:sp>
        <p:nvSpPr>
          <p:cNvPr id="23" name="Rectangle 22">
            <a:extLst>
              <a:ext uri="{FF2B5EF4-FFF2-40B4-BE49-F238E27FC236}">
                <a16:creationId xmlns:a16="http://schemas.microsoft.com/office/drawing/2014/main" id="{B2D068DD-F571-1B48-8A66-24226FB2544A}"/>
              </a:ext>
            </a:extLst>
          </p:cNvPr>
          <p:cNvSpPr/>
          <p:nvPr/>
        </p:nvSpPr>
        <p:spPr>
          <a:xfrm>
            <a:off x="9499437" y="3484374"/>
            <a:ext cx="2105207" cy="1904584"/>
          </a:xfrm>
          <a:prstGeom prst="rect">
            <a:avLst/>
          </a:prstGeom>
        </p:spPr>
        <p:txBody>
          <a:bodyPr wrap="square" lIns="89642" tIns="89642" bIns="89642" anchor="t">
            <a:spAutoFit/>
          </a:bodyPr>
          <a:lstStyle/>
          <a:p>
            <a:pPr algn="ctr" defTabSz="914154">
              <a:defRPr/>
            </a:pPr>
            <a:r>
              <a:rPr lang="en-NZ" sz="1600" dirty="0">
                <a:latin typeface="Segoe UI Semilight"/>
                <a:cs typeface="Segoe UI Semilight"/>
              </a:rPr>
              <a:t>Build awareness, deployment, training and feedback collection into the plan to continuously drive engagement and usage.</a:t>
            </a:r>
          </a:p>
        </p:txBody>
      </p:sp>
      <p:sp>
        <p:nvSpPr>
          <p:cNvPr id="29" name="Rectangle 28">
            <a:extLst>
              <a:ext uri="{FF2B5EF4-FFF2-40B4-BE49-F238E27FC236}">
                <a16:creationId xmlns:a16="http://schemas.microsoft.com/office/drawing/2014/main" id="{754EE43F-74F8-F245-89CB-4233F2525DBA}"/>
              </a:ext>
            </a:extLst>
          </p:cNvPr>
          <p:cNvSpPr/>
          <p:nvPr/>
        </p:nvSpPr>
        <p:spPr bwMode="auto">
          <a:xfrm>
            <a:off x="2918206" y="5391738"/>
            <a:ext cx="1828800" cy="942288"/>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algn="ctr" defTabSz="914114" fontAlgn="base">
              <a:lnSpc>
                <a:spcPct val="90000"/>
              </a:lnSpc>
              <a:spcBef>
                <a:spcPct val="0"/>
              </a:spcBef>
              <a:spcAft>
                <a:spcPct val="0"/>
              </a:spcAft>
              <a:defRPr/>
            </a:pPr>
            <a:r>
              <a:rPr lang="en-US" dirty="0">
                <a:solidFill>
                  <a:srgbClr val="0070C0"/>
                </a:solidFill>
                <a:latin typeface="Segoe UI Semibold" panose="020B0702040204020203" pitchFamily="34" charset="0"/>
                <a:ea typeface="Segoe UI" pitchFamily="34" charset="0"/>
                <a:cs typeface="Segoe UI Semibold" panose="020B0702040204020203" pitchFamily="34" charset="0"/>
              </a:rPr>
              <a:t>Define strategy and scenarios</a:t>
            </a:r>
          </a:p>
        </p:txBody>
      </p:sp>
      <p:sp>
        <p:nvSpPr>
          <p:cNvPr id="30" name="Rectangle 29">
            <a:extLst>
              <a:ext uri="{FF2B5EF4-FFF2-40B4-BE49-F238E27FC236}">
                <a16:creationId xmlns:a16="http://schemas.microsoft.com/office/drawing/2014/main" id="{D74272C2-3228-9844-97EA-BBF7ADD0DF5D}"/>
              </a:ext>
            </a:extLst>
          </p:cNvPr>
          <p:cNvSpPr/>
          <p:nvPr/>
        </p:nvSpPr>
        <p:spPr bwMode="auto">
          <a:xfrm>
            <a:off x="5136468" y="2397890"/>
            <a:ext cx="1828800" cy="692575"/>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algn="ctr" defTabSz="914114" fontAlgn="base">
              <a:lnSpc>
                <a:spcPct val="90000"/>
              </a:lnSpc>
              <a:spcBef>
                <a:spcPct val="0"/>
              </a:spcBef>
              <a:spcAft>
                <a:spcPct val="0"/>
              </a:spcAft>
              <a:defRPr/>
            </a:pPr>
            <a:r>
              <a:rPr lang="en-US" dirty="0">
                <a:solidFill>
                  <a:srgbClr val="0070C0"/>
                </a:solidFill>
                <a:latin typeface="Segoe UI Semibold" panose="020B0702040204020203" pitchFamily="34" charset="0"/>
                <a:ea typeface="Segoe UI" pitchFamily="34" charset="0"/>
                <a:cs typeface="Segoe UI Semibold" panose="020B0702040204020203" pitchFamily="34" charset="0"/>
              </a:rPr>
              <a:t>Assess readiness</a:t>
            </a:r>
          </a:p>
        </p:txBody>
      </p:sp>
      <p:sp>
        <p:nvSpPr>
          <p:cNvPr id="31" name="Rectangle 30">
            <a:extLst>
              <a:ext uri="{FF2B5EF4-FFF2-40B4-BE49-F238E27FC236}">
                <a16:creationId xmlns:a16="http://schemas.microsoft.com/office/drawing/2014/main" id="{EA104E4D-3649-AB44-8650-2DF0B90F41F2}"/>
              </a:ext>
            </a:extLst>
          </p:cNvPr>
          <p:cNvSpPr/>
          <p:nvPr/>
        </p:nvSpPr>
        <p:spPr bwMode="auto">
          <a:xfrm>
            <a:off x="7438805" y="5276383"/>
            <a:ext cx="1828800" cy="548640"/>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algn="ctr" defTabSz="914114" fontAlgn="base">
              <a:lnSpc>
                <a:spcPct val="90000"/>
              </a:lnSpc>
              <a:spcBef>
                <a:spcPct val="0"/>
              </a:spcBef>
              <a:spcAft>
                <a:spcPct val="0"/>
              </a:spcAft>
              <a:defRPr/>
            </a:pPr>
            <a:r>
              <a:rPr lang="en-US" dirty="0">
                <a:solidFill>
                  <a:srgbClr val="0070C0"/>
                </a:solidFill>
                <a:latin typeface="Segoe UI Semibold" panose="020B0702040204020203" pitchFamily="34" charset="0"/>
                <a:ea typeface="Segoe UI" pitchFamily="34" charset="0"/>
                <a:cs typeface="Segoe UI Semibold" panose="020B0702040204020203" pitchFamily="34" charset="0"/>
              </a:rPr>
              <a:t>Build plan</a:t>
            </a:r>
          </a:p>
        </p:txBody>
      </p:sp>
      <p:sp>
        <p:nvSpPr>
          <p:cNvPr id="32" name="Rectangle 31">
            <a:extLst>
              <a:ext uri="{FF2B5EF4-FFF2-40B4-BE49-F238E27FC236}">
                <a16:creationId xmlns:a16="http://schemas.microsoft.com/office/drawing/2014/main" id="{6C53AB22-8FCC-5347-BDA0-9781A85ED041}"/>
              </a:ext>
            </a:extLst>
          </p:cNvPr>
          <p:cNvSpPr/>
          <p:nvPr/>
        </p:nvSpPr>
        <p:spPr bwMode="auto">
          <a:xfrm>
            <a:off x="9622781" y="2742739"/>
            <a:ext cx="1828800" cy="710112"/>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algn="ctr" defTabSz="914114" fontAlgn="base">
              <a:lnSpc>
                <a:spcPct val="90000"/>
              </a:lnSpc>
              <a:spcBef>
                <a:spcPct val="0"/>
              </a:spcBef>
              <a:spcAft>
                <a:spcPct val="0"/>
              </a:spcAft>
              <a:defRPr/>
            </a:pPr>
            <a:r>
              <a:rPr lang="en-US" dirty="0">
                <a:solidFill>
                  <a:srgbClr val="0070C0"/>
                </a:solidFill>
                <a:latin typeface="Segoe UI Semibold" panose="020B0702040204020203" pitchFamily="34" charset="0"/>
                <a:ea typeface="Segoe UI" pitchFamily="34" charset="0"/>
                <a:cs typeface="Segoe UI Semibold" panose="020B0702040204020203" pitchFamily="34" charset="0"/>
              </a:rPr>
              <a:t>Onboard employees</a:t>
            </a:r>
          </a:p>
        </p:txBody>
      </p:sp>
    </p:spTree>
    <p:extLst>
      <p:ext uri="{BB962C8B-B14F-4D97-AF65-F5344CB8AC3E}">
        <p14:creationId xmlns:p14="http://schemas.microsoft.com/office/powerpoint/2010/main" val="751724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250"/>
                                        <p:tgtEl>
                                          <p:spTgt spid="15"/>
                                        </p:tgtEl>
                                      </p:cBhvr>
                                    </p:animEffect>
                                  </p:childTnLst>
                                </p:cTn>
                              </p:par>
                              <p:par>
                                <p:cTn id="8" presetID="1"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childTnLst>
                                </p:cTn>
                              </p:par>
                              <p:par>
                                <p:cTn id="10" presetID="6" presetClass="emph" presetSubtype="0" accel="100000" autoRev="1" fill="hold" grpId="1" nodeType="withEffect">
                                  <p:stCondLst>
                                    <p:cond delay="0"/>
                                  </p:stCondLst>
                                  <p:childTnLst>
                                    <p:animScale>
                                      <p:cBhvr>
                                        <p:cTn id="11" dur="250" fill="hold"/>
                                        <p:tgtEl>
                                          <p:spTgt spid="16"/>
                                        </p:tgtEl>
                                      </p:cBhvr>
                                      <p:by x="1000" y="1000"/>
                                    </p:animScale>
                                  </p:childTnLst>
                                </p:cTn>
                              </p:par>
                              <p:par>
                                <p:cTn id="12" presetID="10" presetClass="entr" presetSubtype="0" fill="hold" grpId="0" nodeType="withEffect">
                                  <p:stCondLst>
                                    <p:cond delay="25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50"/>
                                        <p:tgtEl>
                                          <p:spTgt spid="17"/>
                                        </p:tgtEl>
                                      </p:cBhvr>
                                    </p:animEffect>
                                  </p:childTnLst>
                                </p:cTn>
                              </p:par>
                              <p:par>
                                <p:cTn id="15" presetID="63" presetClass="path" presetSubtype="0" decel="100000" fill="hold" grpId="1" nodeType="withEffect">
                                  <p:stCondLst>
                                    <p:cond delay="0"/>
                                  </p:stCondLst>
                                  <p:childTnLst>
                                    <p:animMotion origin="layout" path="M 3.33333E-6 -1.85185E-6 L -0.00013 0.0456 " pathEditMode="relative" rAng="0" ptsTypes="AA">
                                      <p:cBhvr>
                                        <p:cTn id="16" dur="750" spd="-100000" fill="hold"/>
                                        <p:tgtEl>
                                          <p:spTgt spid="17"/>
                                        </p:tgtEl>
                                        <p:attrNameLst>
                                          <p:attrName>ppt_x</p:attrName>
                                          <p:attrName>ppt_y</p:attrName>
                                        </p:attrNameLst>
                                      </p:cBhvr>
                                      <p:rCtr x="-13" y="2269"/>
                                    </p:animMotion>
                                  </p:childTnLst>
                                </p:cTn>
                              </p:par>
                              <p:par>
                                <p:cTn id="17" presetID="10" presetClass="entr" presetSubtype="0" fill="hold" grpId="0" nodeType="withEffect">
                                  <p:stCondLst>
                                    <p:cond delay="35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50"/>
                                        <p:tgtEl>
                                          <p:spTgt spid="20"/>
                                        </p:tgtEl>
                                      </p:cBhvr>
                                    </p:animEffect>
                                  </p:childTnLst>
                                </p:cTn>
                              </p:par>
                              <p:par>
                                <p:cTn id="20" presetID="63" presetClass="path" presetSubtype="0" decel="100000" fill="hold" grpId="1" nodeType="withEffect">
                                  <p:stCondLst>
                                    <p:cond delay="100"/>
                                  </p:stCondLst>
                                  <p:childTnLst>
                                    <p:animMotion origin="layout" path="M -1.66667E-6 1.48148E-6 L -1.66667E-6 -0.04375 " pathEditMode="relative" rAng="0" ptsTypes="AA">
                                      <p:cBhvr>
                                        <p:cTn id="21" dur="750" spd="-100000" fill="hold"/>
                                        <p:tgtEl>
                                          <p:spTgt spid="20"/>
                                        </p:tgtEl>
                                        <p:attrNameLst>
                                          <p:attrName>ppt_x</p:attrName>
                                          <p:attrName>ppt_y</p:attrName>
                                        </p:attrNameLst>
                                      </p:cBhvr>
                                      <p:rCtr x="0" y="-2199"/>
                                    </p:animMotion>
                                  </p:childTnLst>
                                </p:cTn>
                              </p:par>
                              <p:par>
                                <p:cTn id="22" presetID="10" presetClass="entr" presetSubtype="0" fill="hold" grpId="0" nodeType="withEffect">
                                  <p:stCondLst>
                                    <p:cond delay="45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250"/>
                                        <p:tgtEl>
                                          <p:spTgt spid="21"/>
                                        </p:tgtEl>
                                      </p:cBhvr>
                                    </p:animEffect>
                                  </p:childTnLst>
                                </p:cTn>
                              </p:par>
                              <p:par>
                                <p:cTn id="25" presetID="63" presetClass="path" presetSubtype="0" decel="100000" fill="hold" grpId="1" nodeType="withEffect">
                                  <p:stCondLst>
                                    <p:cond delay="200"/>
                                  </p:stCondLst>
                                  <p:childTnLst>
                                    <p:animMotion origin="layout" path="M 5E-6 3.7037E-6 L -0.00013 0.0456 " pathEditMode="relative" rAng="0" ptsTypes="AA">
                                      <p:cBhvr>
                                        <p:cTn id="26" dur="750" spd="-100000" fill="hold"/>
                                        <p:tgtEl>
                                          <p:spTgt spid="21"/>
                                        </p:tgtEl>
                                        <p:attrNameLst>
                                          <p:attrName>ppt_x</p:attrName>
                                          <p:attrName>ppt_y</p:attrName>
                                        </p:attrNameLst>
                                      </p:cBhvr>
                                      <p:rCtr x="-13" y="2269"/>
                                    </p:animMotion>
                                  </p:childTnLst>
                                </p:cTn>
                              </p:par>
                              <p:par>
                                <p:cTn id="27" presetID="10" presetClass="entr" presetSubtype="0" fill="hold" grpId="0" nodeType="withEffect">
                                  <p:stCondLst>
                                    <p:cond delay="55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par>
                                <p:cTn id="30" presetID="63" presetClass="path" presetSubtype="0" decel="100000" fill="hold" grpId="1" nodeType="withEffect">
                                  <p:stCondLst>
                                    <p:cond delay="300"/>
                                  </p:stCondLst>
                                  <p:childTnLst>
                                    <p:animMotion origin="layout" path="M 4.16667E-6 2.22222E-6 L 4.16667E-6 -0.04375 " pathEditMode="relative" rAng="0" ptsTypes="AA">
                                      <p:cBhvr>
                                        <p:cTn id="31" dur="750" spd="-100000" fill="hold"/>
                                        <p:tgtEl>
                                          <p:spTgt spid="22"/>
                                        </p:tgtEl>
                                        <p:attrNameLst>
                                          <p:attrName>ppt_x</p:attrName>
                                          <p:attrName>ppt_y</p:attrName>
                                        </p:attrNameLst>
                                      </p:cBhvr>
                                      <p:rCtr x="0" y="-2199"/>
                                    </p:animMotion>
                                  </p:childTnLst>
                                </p:cTn>
                              </p:par>
                              <p:par>
                                <p:cTn id="32" presetID="10" presetClass="entr" presetSubtype="0" fill="hold" grpId="0" nodeType="withEffect">
                                  <p:stCondLst>
                                    <p:cond delay="65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250"/>
                                        <p:tgtEl>
                                          <p:spTgt spid="23"/>
                                        </p:tgtEl>
                                      </p:cBhvr>
                                    </p:animEffect>
                                  </p:childTnLst>
                                </p:cTn>
                              </p:par>
                              <p:par>
                                <p:cTn id="35" presetID="63" presetClass="path" presetSubtype="0" decel="100000" fill="hold" grpId="1" nodeType="withEffect">
                                  <p:stCondLst>
                                    <p:cond delay="400"/>
                                  </p:stCondLst>
                                  <p:childTnLst>
                                    <p:animMotion origin="layout" path="M -2.08333E-7 -4.81481E-6 L -0.00013 0.04561 " pathEditMode="relative" rAng="0" ptsTypes="AA">
                                      <p:cBhvr>
                                        <p:cTn id="36" dur="750" spd="-100000" fill="hold"/>
                                        <p:tgtEl>
                                          <p:spTgt spid="23"/>
                                        </p:tgtEl>
                                        <p:attrNameLst>
                                          <p:attrName>ppt_x</p:attrName>
                                          <p:attrName>ppt_y</p:attrName>
                                        </p:attrNameLst>
                                      </p:cBhvr>
                                      <p:rCtr x="-13" y="2269"/>
                                    </p:animMotion>
                                  </p:childTnLst>
                                </p:cTn>
                              </p:par>
                              <p:par>
                                <p:cTn id="37" presetID="1" presetClass="entr" presetSubtype="0" fill="hold" grpId="0" nodeType="withEffect">
                                  <p:stCondLst>
                                    <p:cond delay="250"/>
                                  </p:stCondLst>
                                  <p:childTnLst>
                                    <p:set>
                                      <p:cBhvr>
                                        <p:cTn id="38" dur="1" fill="hold">
                                          <p:stCondLst>
                                            <p:cond delay="0"/>
                                          </p:stCondLst>
                                        </p:cTn>
                                        <p:tgtEl>
                                          <p:spTgt spid="29"/>
                                        </p:tgtEl>
                                        <p:attrNameLst>
                                          <p:attrName>style.visibility</p:attrName>
                                        </p:attrNameLst>
                                      </p:cBhvr>
                                      <p:to>
                                        <p:strVal val="visible"/>
                                      </p:to>
                                    </p:set>
                                  </p:childTnLst>
                                </p:cTn>
                              </p:par>
                              <p:par>
                                <p:cTn id="39" presetID="6" presetClass="emph" presetSubtype="0" accel="100000" autoRev="1" fill="hold" grpId="1" nodeType="withEffect">
                                  <p:stCondLst>
                                    <p:cond delay="0"/>
                                  </p:stCondLst>
                                  <p:childTnLst>
                                    <p:animScale>
                                      <p:cBhvr>
                                        <p:cTn id="40" dur="250" fill="hold"/>
                                        <p:tgtEl>
                                          <p:spTgt spid="29"/>
                                        </p:tgtEl>
                                      </p:cBhvr>
                                      <p:by x="1000" y="1000"/>
                                    </p:animScale>
                                  </p:childTnLst>
                                </p:cTn>
                              </p:par>
                              <p:par>
                                <p:cTn id="41" presetID="1" presetClass="entr" presetSubtype="0" fill="hold" grpId="0" nodeType="withEffect">
                                  <p:stCondLst>
                                    <p:cond delay="250"/>
                                  </p:stCondLst>
                                  <p:childTnLst>
                                    <p:set>
                                      <p:cBhvr>
                                        <p:cTn id="42" dur="1" fill="hold">
                                          <p:stCondLst>
                                            <p:cond delay="0"/>
                                          </p:stCondLst>
                                        </p:cTn>
                                        <p:tgtEl>
                                          <p:spTgt spid="30"/>
                                        </p:tgtEl>
                                        <p:attrNameLst>
                                          <p:attrName>style.visibility</p:attrName>
                                        </p:attrNameLst>
                                      </p:cBhvr>
                                      <p:to>
                                        <p:strVal val="visible"/>
                                      </p:to>
                                    </p:set>
                                  </p:childTnLst>
                                </p:cTn>
                              </p:par>
                              <p:par>
                                <p:cTn id="43" presetID="6" presetClass="emph" presetSubtype="0" accel="100000" autoRev="1" fill="hold" grpId="1" nodeType="withEffect">
                                  <p:stCondLst>
                                    <p:cond delay="0"/>
                                  </p:stCondLst>
                                  <p:childTnLst>
                                    <p:animScale>
                                      <p:cBhvr>
                                        <p:cTn id="44" dur="250" fill="hold"/>
                                        <p:tgtEl>
                                          <p:spTgt spid="30"/>
                                        </p:tgtEl>
                                      </p:cBhvr>
                                      <p:by x="1000" y="1000"/>
                                    </p:animScale>
                                  </p:childTnLst>
                                </p:cTn>
                              </p:par>
                              <p:par>
                                <p:cTn id="45" presetID="1" presetClass="entr" presetSubtype="0" fill="hold" grpId="0" nodeType="withEffect">
                                  <p:stCondLst>
                                    <p:cond delay="250"/>
                                  </p:stCondLst>
                                  <p:childTnLst>
                                    <p:set>
                                      <p:cBhvr>
                                        <p:cTn id="46" dur="1" fill="hold">
                                          <p:stCondLst>
                                            <p:cond delay="0"/>
                                          </p:stCondLst>
                                        </p:cTn>
                                        <p:tgtEl>
                                          <p:spTgt spid="31"/>
                                        </p:tgtEl>
                                        <p:attrNameLst>
                                          <p:attrName>style.visibility</p:attrName>
                                        </p:attrNameLst>
                                      </p:cBhvr>
                                      <p:to>
                                        <p:strVal val="visible"/>
                                      </p:to>
                                    </p:set>
                                  </p:childTnLst>
                                </p:cTn>
                              </p:par>
                              <p:par>
                                <p:cTn id="47" presetID="6" presetClass="emph" presetSubtype="0" accel="100000" autoRev="1" fill="hold" grpId="1" nodeType="withEffect">
                                  <p:stCondLst>
                                    <p:cond delay="0"/>
                                  </p:stCondLst>
                                  <p:childTnLst>
                                    <p:animScale>
                                      <p:cBhvr>
                                        <p:cTn id="48" dur="250" fill="hold"/>
                                        <p:tgtEl>
                                          <p:spTgt spid="31"/>
                                        </p:tgtEl>
                                      </p:cBhvr>
                                      <p:by x="1000" y="1000"/>
                                    </p:animScale>
                                  </p:childTnLst>
                                </p:cTn>
                              </p:par>
                              <p:par>
                                <p:cTn id="49" presetID="1" presetClass="entr" presetSubtype="0" fill="hold" grpId="0" nodeType="withEffect">
                                  <p:stCondLst>
                                    <p:cond delay="250"/>
                                  </p:stCondLst>
                                  <p:childTnLst>
                                    <p:set>
                                      <p:cBhvr>
                                        <p:cTn id="50" dur="1" fill="hold">
                                          <p:stCondLst>
                                            <p:cond delay="0"/>
                                          </p:stCondLst>
                                        </p:cTn>
                                        <p:tgtEl>
                                          <p:spTgt spid="32"/>
                                        </p:tgtEl>
                                        <p:attrNameLst>
                                          <p:attrName>style.visibility</p:attrName>
                                        </p:attrNameLst>
                                      </p:cBhvr>
                                      <p:to>
                                        <p:strVal val="visible"/>
                                      </p:to>
                                    </p:set>
                                  </p:childTnLst>
                                </p:cTn>
                              </p:par>
                              <p:par>
                                <p:cTn id="51" presetID="6" presetClass="emph" presetSubtype="0" accel="100000" autoRev="1" fill="hold" grpId="1" nodeType="withEffect">
                                  <p:stCondLst>
                                    <p:cond delay="0"/>
                                  </p:stCondLst>
                                  <p:childTnLst>
                                    <p:animScale>
                                      <p:cBhvr>
                                        <p:cTn id="52" dur="250" fill="hold"/>
                                        <p:tgtEl>
                                          <p:spTgt spid="32"/>
                                        </p:tgtEl>
                                      </p:cBhvr>
                                      <p:by x="1000" y="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17" grpId="0"/>
      <p:bldP spid="17" grpId="1"/>
      <p:bldP spid="20" grpId="0"/>
      <p:bldP spid="20" grpId="1"/>
      <p:bldP spid="21" grpId="0"/>
      <p:bldP spid="21" grpId="1"/>
      <p:bldP spid="22" grpId="0"/>
      <p:bldP spid="22" grpId="1"/>
      <p:bldP spid="23" grpId="0"/>
      <p:bldP spid="23" grpId="1"/>
      <p:bldP spid="29" grpId="0" animBg="1"/>
      <p:bldP spid="29" grpId="1" animBg="1"/>
      <p:bldP spid="30" grpId="0" animBg="1"/>
      <p:bldP spid="30" grpId="1" animBg="1"/>
      <p:bldP spid="31" grpId="0" animBg="1"/>
      <p:bldP spid="31" grpId="1" animBg="1"/>
      <p:bldP spid="32" grpId="0" animBg="1"/>
      <p:bldP spid="3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69222-F063-48CC-88D8-F5ABA865CD8B}"/>
              </a:ext>
            </a:extLst>
          </p:cNvPr>
          <p:cNvSpPr txBox="1">
            <a:spLocks/>
          </p:cNvSpPr>
          <p:nvPr/>
        </p:nvSpPr>
        <p:spPr>
          <a:xfrm>
            <a:off x="361910" y="1650034"/>
            <a:ext cx="6038890" cy="50212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588"/>
              </a:spcAft>
              <a:defRPr/>
            </a:pPr>
            <a:r>
              <a:rPr lang="en-NZ" sz="1800" dirty="0">
                <a:latin typeface="Segoe UI Semilight"/>
                <a:cs typeface="Segoe UI Semilight"/>
              </a:rPr>
              <a:t>We have identified four key teams that are critical to a successful adoption effort. Each stakeholder group has a specific role in the implementation and should be engaged early and often. The next few pages will outline the specific role these stakeholders will have in your adoption process.</a:t>
            </a:r>
          </a:p>
          <a:p>
            <a:pPr>
              <a:lnSpc>
                <a:spcPct val="100000"/>
              </a:lnSpc>
              <a:spcAft>
                <a:spcPts val="588"/>
              </a:spcAft>
              <a:defRPr/>
            </a:pPr>
            <a:endParaRPr lang="en-NZ" sz="1800" dirty="0">
              <a:solidFill>
                <a:srgbClr val="FFFFFF">
                  <a:lumMod val="25000"/>
                </a:srgbClr>
              </a:solidFill>
              <a:latin typeface="Segoe UI Semilight" panose="020B0402040204020203" pitchFamily="34" charset="0"/>
              <a:cs typeface="Segoe UI Semilight" panose="020B0402040204020203" pitchFamily="34" charset="0"/>
            </a:endParaRPr>
          </a:p>
          <a:p>
            <a:pPr defTabSz="913759" fontAlgn="base">
              <a:spcAft>
                <a:spcPts val="1200"/>
              </a:spcAft>
              <a:defRPr/>
            </a:pPr>
            <a:r>
              <a:rPr lang="en-US" sz="1800" dirty="0">
                <a:cs typeface="Segoe UI Semilight" panose="020B0402040204020203" pitchFamily="34" charset="0"/>
              </a:rPr>
              <a:t>1) Executive Sponsors</a:t>
            </a:r>
            <a:endParaRPr lang="en-US" sz="1800" dirty="0">
              <a:cs typeface="Segoe UI Semibold"/>
            </a:endParaRPr>
          </a:p>
          <a:p>
            <a:pPr defTabSz="913759" fontAlgn="base">
              <a:spcAft>
                <a:spcPts val="1200"/>
              </a:spcAft>
              <a:defRPr/>
            </a:pPr>
            <a:r>
              <a:rPr lang="en-US" sz="1800" dirty="0">
                <a:cs typeface="Segoe UI Semilight" panose="020B0402040204020203" pitchFamily="34" charset="0"/>
              </a:rPr>
              <a:t>2) Success Owner</a:t>
            </a:r>
            <a:endParaRPr lang="en-US" dirty="0">
              <a:cs typeface="Segoe UI Semibold"/>
            </a:endParaRPr>
          </a:p>
          <a:p>
            <a:pPr defTabSz="913759" fontAlgn="base">
              <a:spcAft>
                <a:spcPts val="1200"/>
              </a:spcAft>
              <a:defRPr/>
            </a:pPr>
            <a:r>
              <a:rPr lang="en-US" sz="1800" dirty="0">
                <a:cs typeface="Segoe UI Semilight" panose="020B0402040204020203" pitchFamily="34" charset="0"/>
              </a:rPr>
              <a:t>3) Early Adopters</a:t>
            </a:r>
            <a:endParaRPr lang="en-US" dirty="0">
              <a:cs typeface="Segoe UI Semibold"/>
            </a:endParaRPr>
          </a:p>
          <a:p>
            <a:pPr defTabSz="913759" fontAlgn="base">
              <a:spcAft>
                <a:spcPts val="1200"/>
              </a:spcAft>
              <a:defRPr/>
            </a:pPr>
            <a:r>
              <a:rPr lang="en-US" sz="1800" dirty="0">
                <a:cs typeface="Segoe UI Semilight" panose="020B0402040204020203" pitchFamily="34" charset="0"/>
              </a:rPr>
              <a:t>4) Champions</a:t>
            </a:r>
            <a:endParaRPr lang="en-NZ" dirty="0">
              <a:latin typeface="Segoe UI Semilight"/>
              <a:cs typeface="Segoe UI Semilight"/>
            </a:endParaRPr>
          </a:p>
          <a:p>
            <a:pPr defTabSz="913759" fontAlgn="base">
              <a:spcAft>
                <a:spcPts val="1200"/>
              </a:spcAft>
              <a:defRPr/>
            </a:pPr>
            <a:endParaRPr lang="en-US" sz="1800" dirty="0">
              <a:latin typeface="Segoe UI Semibold"/>
              <a:cs typeface="Segoe UI Semibold"/>
            </a:endParaRPr>
          </a:p>
          <a:p>
            <a:pPr defTabSz="913759" fontAlgn="base">
              <a:spcAft>
                <a:spcPts val="1200"/>
              </a:spcAft>
              <a:defRPr/>
            </a:pPr>
            <a:r>
              <a:rPr kumimoji="0" lang="en-NZ" sz="1800" b="0" i="0" u="none" strike="noStrike" kern="1200" cap="none" spc="0" normalizeH="0" baseline="0" noProof="0" dirty="0">
                <a:ln>
                  <a:noFill/>
                </a:ln>
                <a:solidFill>
                  <a:srgbClr val="2F2F2F"/>
                </a:solidFill>
                <a:effectLst/>
                <a:uLnTx/>
                <a:uFillTx/>
                <a:latin typeface="Segoe UI Semilight"/>
                <a:cs typeface="Segoe UI Semilight"/>
              </a:rPr>
              <a:t>Use the following slides to identify key stakeholders </a:t>
            </a:r>
            <a:r>
              <a:rPr lang="en-NZ" sz="1800" dirty="0">
                <a:solidFill>
                  <a:srgbClr val="2F2F2F"/>
                </a:solidFill>
                <a:latin typeface="Segoe UI Semilight"/>
                <a:cs typeface="Segoe UI Semilight"/>
              </a:rPr>
              <a:t>and others</a:t>
            </a:r>
            <a:r>
              <a:rPr kumimoji="0" lang="en-NZ" sz="1800" b="0" i="0" u="none" strike="noStrike" kern="1200" cap="none" spc="0" normalizeH="0" baseline="0" noProof="0" dirty="0">
                <a:ln>
                  <a:noFill/>
                </a:ln>
                <a:solidFill>
                  <a:srgbClr val="2F2F2F"/>
                </a:solidFill>
                <a:effectLst/>
                <a:uLnTx/>
                <a:uFillTx/>
                <a:latin typeface="Segoe UI Semilight"/>
                <a:cs typeface="Segoe UI Semilight"/>
              </a:rPr>
              <a:t> involved in the adoption effort.</a:t>
            </a:r>
            <a:endParaRPr lang="en-NZ" dirty="0">
              <a:latin typeface="Segoe UI Semilight"/>
              <a:cs typeface="Segoe UI Semilight"/>
            </a:endParaRPr>
          </a:p>
        </p:txBody>
      </p:sp>
      <p:sp>
        <p:nvSpPr>
          <p:cNvPr id="3" name="Title 2">
            <a:extLst>
              <a:ext uri="{FF2B5EF4-FFF2-40B4-BE49-F238E27FC236}">
                <a16:creationId xmlns:a16="http://schemas.microsoft.com/office/drawing/2014/main" id="{CEBB5527-718F-48BC-AEB2-E52120FE082E}"/>
              </a:ext>
            </a:extLst>
          </p:cNvPr>
          <p:cNvSpPr txBox="1">
            <a:spLocks/>
          </p:cNvSpPr>
          <p:nvPr/>
        </p:nvSpPr>
        <p:spPr>
          <a:xfrm>
            <a:off x="361910" y="813436"/>
            <a:ext cx="4362490" cy="936625"/>
          </a:xfrm>
          <a:prstGeom prst="rect">
            <a:avLst/>
          </a:prstGeom>
        </p:spPr>
        <p:txBody>
          <a:bodyPr anchor="t"/>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dirty="0">
                <a:ln w="3175">
                  <a:noFill/>
                </a:ln>
                <a:solidFill>
                  <a:srgbClr val="000000"/>
                </a:solidFill>
                <a:effectLst/>
                <a:uLnTx/>
                <a:uFillTx/>
                <a:latin typeface="Segoe UI Semibold"/>
                <a:cs typeface="Segoe UI Semibold"/>
              </a:rPr>
              <a:t>Assemble your </a:t>
            </a:r>
            <a:r>
              <a:rPr lang="en-NZ" sz="3200" spc="-100" dirty="0">
                <a:solidFill>
                  <a:srgbClr val="000000"/>
                </a:solidFill>
                <a:latin typeface="Segoe UI Semibold"/>
                <a:cs typeface="Segoe UI Semibold"/>
              </a:rPr>
              <a:t>team</a:t>
            </a:r>
            <a:endParaRPr kumimoji="0" lang="en-NZ" sz="3200" i="0" u="none" strike="noStrike" kern="1200" cap="none" spc="-100" normalizeH="0" baseline="0" noProof="0" dirty="0">
              <a:ln w="3175">
                <a:noFill/>
              </a:ln>
              <a:solidFill>
                <a:srgbClr val="000000"/>
              </a:solidFill>
              <a:effectLst/>
              <a:uLnTx/>
              <a:uFillTx/>
              <a:latin typeface="Segoe UI Semibold" panose="020B0402040204020203" pitchFamily="34" charset="0"/>
              <a:ea typeface="+mn-ea"/>
              <a:cs typeface="Segoe UI Semibold" panose="020B0402040204020203" pitchFamily="34" charset="0"/>
            </a:endParaRPr>
          </a:p>
        </p:txBody>
      </p:sp>
      <p:pic>
        <p:nvPicPr>
          <p:cNvPr id="4" name="Picture 17" descr="Microsoft 365 | Microsoft Wiki | Fandom">
            <a:extLst>
              <a:ext uri="{FF2B5EF4-FFF2-40B4-BE49-F238E27FC236}">
                <a16:creationId xmlns:a16="http://schemas.microsoft.com/office/drawing/2014/main" id="{2D23A0C4-09D7-BFC0-0028-0F33DB87DD29}"/>
              </a:ext>
            </a:extLst>
          </p:cNvPr>
          <p:cNvPicPr>
            <a:picLocks noChangeAspect="1" noChangeArrowheads="1"/>
          </p:cNvPicPr>
          <p:nvPr/>
        </p:nvPicPr>
        <p:blipFill>
          <a:blip r:embed="rId2">
            <a:alphaModFix amt="22000"/>
            <a:extLst>
              <a:ext uri="{28A0092B-C50C-407E-A947-70E740481C1C}">
                <a14:useLocalDpi xmlns:a14="http://schemas.microsoft.com/office/drawing/2010/main" val="0"/>
              </a:ext>
            </a:extLst>
          </a:blip>
          <a:srcRect/>
          <a:stretch>
            <a:fillRect/>
          </a:stretch>
        </p:blipFill>
        <p:spPr bwMode="auto">
          <a:xfrm flipH="1" flipV="1">
            <a:off x="7115399" y="40034"/>
            <a:ext cx="4892825" cy="6582035"/>
          </a:xfrm>
          <a:prstGeom prst="rect">
            <a:avLst/>
          </a:prstGeom>
          <a:noFill/>
          <a:effectLst>
            <a:outerShdw blurRad="50800" dist="38100" dir="5400000" algn="t" rotWithShape="0">
              <a:prstClr val="black">
                <a:alpha val="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55970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0EBC98-C787-FC43-B1E1-6F8E7577E9F4}"/>
              </a:ext>
            </a:extLst>
          </p:cNvPr>
          <p:cNvSpPr txBox="1">
            <a:spLocks/>
          </p:cNvSpPr>
          <p:nvPr/>
        </p:nvSpPr>
        <p:spPr>
          <a:xfrm>
            <a:off x="435936" y="639914"/>
            <a:ext cx="10802938" cy="4429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NZ" sz="3200" b="1" i="0" u="none" strike="noStrike" kern="1200" cap="none" spc="0" normalizeH="0" baseline="0" noProof="0" dirty="0">
                <a:ln w="3175">
                  <a:noFill/>
                </a:ln>
                <a:solidFill>
                  <a:srgbClr val="000000"/>
                </a:solidFill>
                <a:effectLst/>
                <a:uLnTx/>
                <a:uFillTx/>
                <a:latin typeface="Segoe UI Semibold" panose="020B0402040204020203" pitchFamily="34" charset="0"/>
                <a:ea typeface="+mn-ea"/>
                <a:cs typeface="Segoe UI Semibold" panose="020B0402040204020203" pitchFamily="34" charset="0"/>
              </a:rPr>
              <a:t>Identify your team members</a:t>
            </a:r>
          </a:p>
        </p:txBody>
      </p:sp>
      <p:graphicFrame>
        <p:nvGraphicFramePr>
          <p:cNvPr id="8" name="Table 7">
            <a:extLst>
              <a:ext uri="{FF2B5EF4-FFF2-40B4-BE49-F238E27FC236}">
                <a16:creationId xmlns:a16="http://schemas.microsoft.com/office/drawing/2014/main" id="{A03E81E4-B0BB-5D4C-83E1-E0E35F3A8962}"/>
              </a:ext>
            </a:extLst>
          </p:cNvPr>
          <p:cNvGraphicFramePr>
            <a:graphicFrameLocks noGrp="1"/>
          </p:cNvGraphicFramePr>
          <p:nvPr>
            <p:extLst>
              <p:ext uri="{D42A27DB-BD31-4B8C-83A1-F6EECF244321}">
                <p14:modId xmlns:p14="http://schemas.microsoft.com/office/powerpoint/2010/main" val="430481905"/>
              </p:ext>
            </p:extLst>
          </p:nvPr>
        </p:nvGraphicFramePr>
        <p:xfrm>
          <a:off x="506984" y="1321652"/>
          <a:ext cx="11095012" cy="5157525"/>
        </p:xfrm>
        <a:graphic>
          <a:graphicData uri="http://schemas.openxmlformats.org/drawingml/2006/table">
            <a:tbl>
              <a:tblPr>
                <a:tableStyleId>{69CF1AB2-1976-4502-BF36-3FF5EA218861}</a:tableStyleId>
              </a:tblPr>
              <a:tblGrid>
                <a:gridCol w="352228">
                  <a:extLst>
                    <a:ext uri="{9D8B030D-6E8A-4147-A177-3AD203B41FA5}">
                      <a16:colId xmlns:a16="http://schemas.microsoft.com/office/drawing/2014/main" val="100001331"/>
                    </a:ext>
                  </a:extLst>
                </a:gridCol>
                <a:gridCol w="1506896">
                  <a:extLst>
                    <a:ext uri="{9D8B030D-6E8A-4147-A177-3AD203B41FA5}">
                      <a16:colId xmlns:a16="http://schemas.microsoft.com/office/drawing/2014/main" val="690375846"/>
                    </a:ext>
                  </a:extLst>
                </a:gridCol>
                <a:gridCol w="3701484">
                  <a:extLst>
                    <a:ext uri="{9D8B030D-6E8A-4147-A177-3AD203B41FA5}">
                      <a16:colId xmlns:a16="http://schemas.microsoft.com/office/drawing/2014/main" val="370522775"/>
                    </a:ext>
                  </a:extLst>
                </a:gridCol>
                <a:gridCol w="2605195">
                  <a:extLst>
                    <a:ext uri="{9D8B030D-6E8A-4147-A177-3AD203B41FA5}">
                      <a16:colId xmlns:a16="http://schemas.microsoft.com/office/drawing/2014/main" val="2948598737"/>
                    </a:ext>
                  </a:extLst>
                </a:gridCol>
                <a:gridCol w="2929209">
                  <a:extLst>
                    <a:ext uri="{9D8B030D-6E8A-4147-A177-3AD203B41FA5}">
                      <a16:colId xmlns:a16="http://schemas.microsoft.com/office/drawing/2014/main" val="1194046653"/>
                    </a:ext>
                  </a:extLst>
                </a:gridCol>
              </a:tblGrid>
              <a:tr h="293665">
                <a:tc rowSpan="11">
                  <a:txBody>
                    <a:bodyPr/>
                    <a:lstStyle/>
                    <a:p>
                      <a:pPr algn="ctr">
                        <a:lnSpc>
                          <a:spcPct val="100000"/>
                        </a:lnSpc>
                      </a:pPr>
                      <a:r>
                        <a:rPr lang="en-US" sz="1200" kern="1200" dirty="0">
                          <a:ln w="3175">
                            <a:noFill/>
                          </a:ln>
                          <a:solidFill>
                            <a:schemeClr val="bg2"/>
                          </a:solidFill>
                        </a:rPr>
                        <a:t>Key roles</a:t>
                      </a:r>
                      <a:endParaRPr lang="en-US" sz="1200" b="1" i="0" kern="1200" dirty="0">
                        <a:ln w="3175">
                          <a:noFill/>
                        </a:ln>
                        <a:solidFill>
                          <a:schemeClr val="bg2"/>
                        </a:solidFill>
                        <a:latin typeface="+mj-lt"/>
                        <a:ea typeface="+mn-ea"/>
                        <a:cs typeface="Segoe UI Semilight" panose="020B0402040204020203" pitchFamily="34" charset="0"/>
                      </a:endParaRPr>
                    </a:p>
                  </a:txBody>
                  <a:tcPr marL="89642" marR="89642" marT="17928" marB="17928" vert="vert270" anchor="ctr">
                    <a:solidFill>
                      <a:schemeClr val="accent1"/>
                    </a:solidFill>
                  </a:tcPr>
                </a:tc>
                <a:tc>
                  <a:txBody>
                    <a:bodyPr/>
                    <a:lstStyle/>
                    <a:p>
                      <a:pPr algn="ctr">
                        <a:lnSpc>
                          <a:spcPct val="100000"/>
                        </a:lnSpc>
                      </a:pPr>
                      <a:r>
                        <a:rPr lang="en-US" sz="1200" kern="1200" dirty="0">
                          <a:ln w="3175">
                            <a:noFill/>
                          </a:ln>
                          <a:solidFill>
                            <a:schemeClr val="bg2"/>
                          </a:solidFill>
                        </a:rPr>
                        <a:t>Role</a:t>
                      </a:r>
                      <a:endParaRPr lang="en-US" sz="1200" b="1" i="0" kern="1200" dirty="0">
                        <a:ln w="3175">
                          <a:noFill/>
                        </a:ln>
                        <a:solidFill>
                          <a:schemeClr val="bg2"/>
                        </a:solidFill>
                        <a:latin typeface="+mj-lt"/>
                        <a:ea typeface="+mn-ea"/>
                        <a:cs typeface="Segoe UI Semilight" panose="020B0402040204020203" pitchFamily="34" charset="0"/>
                      </a:endParaRPr>
                    </a:p>
                  </a:txBody>
                  <a:tcPr marL="89642" marR="89642" marT="17928" marB="17928"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ln w="3175">
                            <a:noFill/>
                          </a:ln>
                          <a:solidFill>
                            <a:schemeClr val="bg2"/>
                          </a:solidFill>
                        </a:rPr>
                        <a:t>Responsibilities</a:t>
                      </a:r>
                      <a:endParaRPr lang="en-US" sz="1200" b="1" i="0" kern="1200" dirty="0">
                        <a:ln w="3175">
                          <a:noFill/>
                        </a:ln>
                        <a:solidFill>
                          <a:schemeClr val="bg2"/>
                        </a:solidFill>
                        <a:latin typeface="+mj-lt"/>
                        <a:ea typeface="+mn-ea"/>
                        <a:cs typeface="Segoe UI Semilight" panose="020B0402040204020203" pitchFamily="34" charset="0"/>
                      </a:endParaRPr>
                    </a:p>
                  </a:txBody>
                  <a:tcPr marL="143428" marR="0" marT="17928" marB="17928" anchor="ctr">
                    <a:solidFill>
                      <a:schemeClr val="accent1"/>
                    </a:solidFill>
                  </a:tcPr>
                </a:tc>
                <a:tc>
                  <a:txBody>
                    <a:bodyPr/>
                    <a:lstStyle/>
                    <a:p>
                      <a:pPr algn="ctr">
                        <a:lnSpc>
                          <a:spcPct val="100000"/>
                        </a:lnSpc>
                      </a:pPr>
                      <a:r>
                        <a:rPr lang="en-US" sz="1200" kern="1200" dirty="0">
                          <a:ln w="3175">
                            <a:noFill/>
                          </a:ln>
                          <a:solidFill>
                            <a:schemeClr val="bg2"/>
                          </a:solidFill>
                        </a:rPr>
                        <a:t>Department</a:t>
                      </a:r>
                      <a:endParaRPr lang="en-US" sz="1200" b="1" i="0" kern="1200" dirty="0">
                        <a:ln w="3175">
                          <a:noFill/>
                        </a:ln>
                        <a:solidFill>
                          <a:schemeClr val="bg2"/>
                        </a:solidFill>
                        <a:latin typeface="+mj-lt"/>
                        <a:ea typeface="+mn-ea"/>
                        <a:cs typeface="Segoe UI Semilight" panose="020B0402040204020203" pitchFamily="34" charset="0"/>
                      </a:endParaRPr>
                    </a:p>
                  </a:txBody>
                  <a:tcPr marL="143428" marR="143428" marT="17928" marB="17928" anchor="ctr">
                    <a:solidFill>
                      <a:schemeClr val="accent1"/>
                    </a:solidFill>
                  </a:tcPr>
                </a:tc>
                <a:tc>
                  <a:txBody>
                    <a:bodyPr/>
                    <a:lstStyle/>
                    <a:p>
                      <a:pPr algn="ctr">
                        <a:lnSpc>
                          <a:spcPct val="100000"/>
                        </a:lnSpc>
                      </a:pPr>
                      <a:r>
                        <a:rPr lang="en-US" sz="1200" b="1" kern="1200" dirty="0">
                          <a:ln w="3175">
                            <a:noFill/>
                          </a:ln>
                          <a:solidFill>
                            <a:schemeClr val="bg2"/>
                          </a:solidFill>
                        </a:rPr>
                        <a:t>Team Member Identified for Role</a:t>
                      </a:r>
                      <a:endParaRPr lang="en-US" sz="1200" b="1" i="0" kern="1200" dirty="0">
                        <a:ln w="3175">
                          <a:noFill/>
                        </a:ln>
                        <a:solidFill>
                          <a:schemeClr val="bg2"/>
                        </a:solidFill>
                        <a:latin typeface="+mj-lt"/>
                        <a:ea typeface="+mn-ea"/>
                        <a:cs typeface="Segoe UI Semilight" panose="020B0402040204020203" pitchFamily="34" charset="0"/>
                      </a:endParaRPr>
                    </a:p>
                  </a:txBody>
                  <a:tcPr marL="143428" marR="143428" marT="17928" marB="17928" anchor="ctr">
                    <a:solidFill>
                      <a:schemeClr val="accent1"/>
                    </a:solidFill>
                  </a:tcPr>
                </a:tc>
                <a:extLst>
                  <a:ext uri="{0D108BD9-81ED-4DB2-BD59-A6C34878D82A}">
                    <a16:rowId xmlns:a16="http://schemas.microsoft.com/office/drawing/2014/main" val="2642787202"/>
                  </a:ext>
                </a:extLst>
              </a:tr>
              <a:tr h="824361">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marL="0" algn="l" defTabSz="932559" rtl="0" eaLnBrk="1" latinLnBrk="0" hangingPunct="1">
                        <a:lnSpc>
                          <a:spcPct val="100000"/>
                        </a:lnSpc>
                      </a:pPr>
                      <a:r>
                        <a:rPr lang="en-US" sz="1000" kern="1200" dirty="0"/>
                        <a:t>Executive Sponsor</a:t>
                      </a:r>
                      <a:endParaRPr lang="en-US" sz="1000" b="1" i="0" kern="1200" dirty="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kern="1200" dirty="0">
                          <a:solidFill>
                            <a:schemeClr val="bg1">
                              <a:lumMod val="50000"/>
                            </a:schemeClr>
                          </a:solidFill>
                        </a:rPr>
                        <a:t>Send Microsoft Launch announcement. Help identify and prioritize top HR needs. Connect monthly with HR and IT leaders across the organization.</a:t>
                      </a:r>
                    </a:p>
                    <a:p>
                      <a:pPr marL="0" marR="0" lvl="0" indent="0" algn="l" rtl="0" eaLnBrk="1" fontAlgn="auto" latinLnBrk="0" hangingPunct="1">
                        <a:lnSpc>
                          <a:spcPct val="100000"/>
                        </a:lnSpc>
                        <a:spcBef>
                          <a:spcPts val="0"/>
                        </a:spcBef>
                        <a:spcAft>
                          <a:spcPts val="0"/>
                        </a:spcAft>
                        <a:buClrTx/>
                        <a:buSzTx/>
                        <a:buFontTx/>
                        <a:buNone/>
                      </a:pPr>
                      <a:r>
                        <a:rPr lang="en-US" sz="900" b="0" kern="1200" dirty="0">
                          <a:solidFill>
                            <a:schemeClr val="bg1">
                              <a:lumMod val="50000"/>
                            </a:schemeClr>
                          </a:solidFill>
                        </a:rPr>
                        <a:t>Actively participate in and use the Microsoft Copilot for Sales capabilities to help drive and reinforce adoption</a:t>
                      </a:r>
                      <a:endParaRPr lang="en-US" sz="900" b="0" i="1" kern="1200" dirty="0">
                        <a:solidFill>
                          <a:schemeClr val="bg1">
                            <a:lumMod val="50000"/>
                          </a:schemeClr>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tc>
                <a:tc>
                  <a:txBody>
                    <a:bodyPr/>
                    <a:lstStyle/>
                    <a:p>
                      <a:pPr marL="0" algn="l" defTabSz="932559" rtl="0" eaLnBrk="1" latinLnBrk="0" hangingPunct="1">
                        <a:lnSpc>
                          <a:spcPct val="100000"/>
                        </a:lnSpc>
                      </a:pPr>
                      <a:r>
                        <a:rPr lang="en-US" sz="900" b="0" kern="1200" dirty="0">
                          <a:solidFill>
                            <a:schemeClr val="bg1">
                              <a:lumMod val="50000"/>
                            </a:schemeClr>
                          </a:solidFill>
                        </a:rPr>
                        <a:t>VP, HR</a:t>
                      </a:r>
                      <a:endParaRPr lang="en-US" sz="900" b="0" i="1" kern="1200" dirty="0">
                        <a:solidFill>
                          <a:schemeClr val="bg1">
                            <a:lumMod val="50000"/>
                          </a:schemeClr>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tc>
                  <a:txBody>
                    <a:bodyPr/>
                    <a:lstStyle/>
                    <a:p>
                      <a:pPr marL="0" algn="l" defTabSz="932559" rtl="0" eaLnBrk="1" latinLnBrk="0" hangingPunct="1">
                        <a:lnSpc>
                          <a:spcPct val="100000"/>
                        </a:lnSpc>
                      </a:pPr>
                      <a:r>
                        <a:rPr lang="en-US" sz="900" b="0" kern="1200" dirty="0">
                          <a:solidFill>
                            <a:schemeClr val="bg1">
                              <a:lumMod val="50000"/>
                            </a:schemeClr>
                          </a:solidFill>
                        </a:rPr>
                        <a:t>Jane Doe</a:t>
                      </a:r>
                      <a:endParaRPr lang="en-US" sz="900" b="0" i="1" kern="1200" dirty="0">
                        <a:solidFill>
                          <a:schemeClr val="bg1">
                            <a:lumMod val="50000"/>
                          </a:schemeClr>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extLst>
                  <a:ext uri="{0D108BD9-81ED-4DB2-BD59-A6C34878D82A}">
                    <a16:rowId xmlns:a16="http://schemas.microsoft.com/office/drawing/2014/main" val="10001"/>
                  </a:ext>
                </a:extLst>
              </a:tr>
              <a:tr h="443301">
                <a:tc vMerge="1">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000" kern="1200" dirty="0"/>
                        <a:t>Success Owner</a:t>
                      </a:r>
                      <a:endParaRPr lang="en-US" sz="1000" b="1" i="0" kern="1200" dirty="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extLst>
                  <a:ext uri="{0D108BD9-81ED-4DB2-BD59-A6C34878D82A}">
                    <a16:rowId xmlns:a16="http://schemas.microsoft.com/office/drawing/2014/main" val="10002"/>
                  </a:ext>
                </a:extLst>
              </a:tr>
              <a:tr h="443301">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marL="0" algn="l" defTabSz="932559" rtl="0" eaLnBrk="1" latinLnBrk="0" hangingPunct="1">
                        <a:lnSpc>
                          <a:spcPct val="100000"/>
                        </a:lnSpc>
                      </a:pPr>
                      <a:r>
                        <a:rPr lang="en-US" sz="1000" kern="1200" dirty="0"/>
                        <a:t>Program Manager</a:t>
                      </a:r>
                      <a:endParaRPr lang="en-US" sz="1000" b="1" i="0" kern="1200" dirty="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extLst>
                  <a:ext uri="{0D108BD9-81ED-4DB2-BD59-A6C34878D82A}">
                    <a16:rowId xmlns:a16="http://schemas.microsoft.com/office/drawing/2014/main" val="225390172"/>
                  </a:ext>
                </a:extLst>
              </a:tr>
              <a:tr h="443301">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marL="0" algn="l" defTabSz="932559" rtl="0" eaLnBrk="1" latinLnBrk="0" hangingPunct="1">
                        <a:lnSpc>
                          <a:spcPct val="100000"/>
                        </a:lnSpc>
                      </a:pPr>
                      <a:r>
                        <a:rPr lang="en-US" sz="1000" kern="1200" dirty="0"/>
                        <a:t>Champions</a:t>
                      </a:r>
                      <a:endParaRPr lang="en-US" sz="1000" b="1" i="0" kern="1200" dirty="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extLst>
                  <a:ext uri="{0D108BD9-81ED-4DB2-BD59-A6C34878D82A}">
                    <a16:rowId xmlns:a16="http://schemas.microsoft.com/office/drawing/2014/main" val="10003"/>
                  </a:ext>
                </a:extLst>
              </a:tr>
              <a:tr h="442760">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000" kern="1200" dirty="0"/>
                        <a:t>Training Lead</a:t>
                      </a:r>
                      <a:endParaRPr lang="en-US" sz="1000" b="1" i="0" kern="1200" dirty="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extLst>
                  <a:ext uri="{0D108BD9-81ED-4DB2-BD59-A6C34878D82A}">
                    <a16:rowId xmlns:a16="http://schemas.microsoft.com/office/drawing/2014/main" val="10005"/>
                  </a:ext>
                </a:extLst>
              </a:tr>
              <a:tr h="469278">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000" kern="1200" dirty="0"/>
                        <a:t>Department Leads (Stakeholders)</a:t>
                      </a:r>
                      <a:endParaRPr lang="en-US" sz="1000" b="1" i="0" kern="1200" dirty="0">
                        <a:solidFill>
                          <a:srgbClr val="0278D4"/>
                        </a:solidFill>
                        <a:latin typeface="Segoe UI Semilight" panose="020B0402040204020203" pitchFamily="34" charset="0"/>
                        <a:ea typeface="+mn-ea"/>
                        <a:cs typeface="Segoe UI Semilight" panose="020B0402040204020203" pitchFamily="34" charset="0"/>
                      </a:endParaRPr>
                    </a:p>
                  </a:txBody>
                  <a:tcPr marL="89642" marR="89642"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extLst>
                  <a:ext uri="{0D108BD9-81ED-4DB2-BD59-A6C34878D82A}">
                    <a16:rowId xmlns:a16="http://schemas.microsoft.com/office/drawing/2014/main" val="1525268913"/>
                  </a:ext>
                </a:extLst>
              </a:tr>
              <a:tr h="442760">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000" kern="1200" dirty="0"/>
                        <a:t>IT Specialists</a:t>
                      </a:r>
                      <a:endParaRPr lang="en-US" sz="1000" b="1" i="0" kern="1200" dirty="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extLst>
                  <a:ext uri="{0D108BD9-81ED-4DB2-BD59-A6C34878D82A}">
                    <a16:rowId xmlns:a16="http://schemas.microsoft.com/office/drawing/2014/main" val="2004875698"/>
                  </a:ext>
                </a:extLst>
              </a:tr>
              <a:tr h="442760">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000" kern="1200" dirty="0"/>
                        <a:t>Communication Lead</a:t>
                      </a:r>
                      <a:endParaRPr lang="en-US" sz="1000" b="1" i="0" kern="1200" dirty="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extLst>
                  <a:ext uri="{0D108BD9-81ED-4DB2-BD59-A6C34878D82A}">
                    <a16:rowId xmlns:a16="http://schemas.microsoft.com/office/drawing/2014/main" val="1174585477"/>
                  </a:ext>
                </a:extLst>
              </a:tr>
              <a:tr h="442760">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000" kern="1200" dirty="0"/>
                        <a:t>HR Manager</a:t>
                      </a:r>
                      <a:endParaRPr lang="en-US" sz="1000" b="1" i="0" kern="1200" dirty="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extLst>
                  <a:ext uri="{0D108BD9-81ED-4DB2-BD59-A6C34878D82A}">
                    <a16:rowId xmlns:a16="http://schemas.microsoft.com/office/drawing/2014/main" val="3891193153"/>
                  </a:ext>
                </a:extLst>
              </a:tr>
              <a:tr h="469278">
                <a:tc vMerge="1">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kern="1200" dirty="0"/>
                        <a:t>Community Manager</a:t>
                      </a:r>
                      <a:endParaRPr lang="en-US" sz="1000" b="1" i="0" kern="1200" dirty="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tc>
                  <a:txBody>
                    <a:bodyPr/>
                    <a:lstStyle/>
                    <a:p>
                      <a:pPr marL="0" algn="l" defTabSz="932559" rtl="0" eaLnBrk="1" latinLnBrk="0" hangingPunct="1">
                        <a:lnSpc>
                          <a:spcPct val="100000"/>
                        </a:lnSpc>
                      </a:pPr>
                      <a:endParaRPr lang="en-US" sz="10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tc>
                <a:extLst>
                  <a:ext uri="{0D108BD9-81ED-4DB2-BD59-A6C34878D82A}">
                    <a16:rowId xmlns:a16="http://schemas.microsoft.com/office/drawing/2014/main" val="3193430906"/>
                  </a:ext>
                </a:extLst>
              </a:tr>
            </a:tbl>
          </a:graphicData>
        </a:graphic>
      </p:graphicFrame>
    </p:spTree>
    <p:extLst>
      <p:ext uri="{BB962C8B-B14F-4D97-AF65-F5344CB8AC3E}">
        <p14:creationId xmlns:p14="http://schemas.microsoft.com/office/powerpoint/2010/main" val="258063716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69222-F063-48CC-88D8-F5ABA865CD8B}"/>
              </a:ext>
            </a:extLst>
          </p:cNvPr>
          <p:cNvSpPr txBox="1">
            <a:spLocks/>
          </p:cNvSpPr>
          <p:nvPr/>
        </p:nvSpPr>
        <p:spPr>
          <a:xfrm>
            <a:off x="361910" y="2700297"/>
            <a:ext cx="5217059" cy="225608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588"/>
              </a:spcAft>
              <a:defRPr/>
            </a:pPr>
            <a:r>
              <a:rPr kumimoji="0" lang="en-NZ" sz="1800" b="0" i="0" u="none" strike="noStrike" kern="1200" cap="none" spc="0" normalizeH="0" baseline="0" noProof="0" dirty="0">
                <a:ln>
                  <a:noFill/>
                </a:ln>
                <a:solidFill>
                  <a:srgbClr val="2F2F2F"/>
                </a:solidFill>
                <a:effectLst/>
                <a:uLnTx/>
                <a:uFillTx/>
                <a:latin typeface="Segoe UI Semilight"/>
                <a:cs typeface="Segoe UI Semilight"/>
              </a:rPr>
              <a:t>Use the following slides to identify the business scenarios you plan to enable with Microsoft Copilot</a:t>
            </a:r>
            <a:r>
              <a:rPr lang="en-NZ" sz="1800" dirty="0">
                <a:solidFill>
                  <a:srgbClr val="2F2F2F"/>
                </a:solidFill>
                <a:latin typeface="Segoe UI Semilight"/>
                <a:cs typeface="Segoe UI Semilight"/>
              </a:rPr>
              <a:t> for Sales</a:t>
            </a:r>
            <a:r>
              <a:rPr kumimoji="0" lang="en-NZ" sz="1800" b="0" i="0" u="none" strike="noStrike" kern="1200" cap="none" spc="0" normalizeH="0" baseline="0" noProof="0" dirty="0">
                <a:ln>
                  <a:noFill/>
                </a:ln>
                <a:solidFill>
                  <a:srgbClr val="2F2F2F"/>
                </a:solidFill>
                <a:effectLst/>
                <a:uLnTx/>
                <a:uFillTx/>
                <a:latin typeface="Segoe UI Semilight"/>
                <a:cs typeface="Segoe UI Semilight"/>
              </a:rPr>
              <a:t>, then work through the prioritization exercise. </a:t>
            </a:r>
          </a:p>
          <a:p>
            <a:pPr marL="0" marR="0" lvl="0" indent="0" algn="l" defTabSz="914400" rtl="0" eaLnBrk="1" fontAlgn="auto" latinLnBrk="0" hangingPunct="1">
              <a:lnSpc>
                <a:spcPct val="100000"/>
              </a:lnSpc>
              <a:spcBef>
                <a:spcPct val="0"/>
              </a:spcBef>
              <a:spcAft>
                <a:spcPts val="588"/>
              </a:spcAft>
              <a:buClrTx/>
              <a:buSzTx/>
              <a:buFontTx/>
              <a:buNone/>
              <a:tabLst/>
              <a:defRPr/>
            </a:pPr>
            <a:endParaRPr kumimoji="0" lang="en-NZ" sz="1800" b="0" i="0" u="none" strike="noStrike" kern="1200" cap="none" spc="0" normalizeH="0" baseline="0" noProof="0" dirty="0">
              <a:ln>
                <a:noFill/>
              </a:ln>
              <a:solidFill>
                <a:srgbClr val="2F2F2F"/>
              </a:solidFill>
              <a:effectLst/>
              <a:uLnTx/>
              <a:uFillTx/>
              <a:latin typeface="Segoe UI Semilight" panose="020B0402040204020203" pitchFamily="34" charset="0"/>
              <a:ea typeface="+mj-ea"/>
              <a:cs typeface="Segoe UI Semilight" panose="020B0402040204020203" pitchFamily="34" charset="0"/>
            </a:endParaRPr>
          </a:p>
          <a:p>
            <a:pPr marL="0" marR="0" lvl="0" indent="0" algn="l" defTabSz="914400" rtl="0" eaLnBrk="1" fontAlgn="auto" latinLnBrk="0" hangingPunct="1">
              <a:lnSpc>
                <a:spcPct val="100000"/>
              </a:lnSpc>
              <a:spcBef>
                <a:spcPct val="0"/>
              </a:spcBef>
              <a:spcAft>
                <a:spcPts val="588"/>
              </a:spcAft>
              <a:buClrTx/>
              <a:buSzTx/>
              <a:buFontTx/>
              <a:buNone/>
              <a:tabLst/>
              <a:defRPr/>
            </a:pPr>
            <a:r>
              <a:rPr kumimoji="0" lang="en-NZ" sz="1800" b="0" i="0" u="none" strike="noStrike" kern="1200" cap="none" spc="0" normalizeH="0" baseline="0" noProof="0" dirty="0">
                <a:ln>
                  <a:noFill/>
                </a:ln>
                <a:solidFill>
                  <a:srgbClr val="2F2F2F"/>
                </a:solidFill>
                <a:effectLst/>
                <a:uLnTx/>
                <a:uFillTx/>
                <a:latin typeface="Segoe UI Semilight" panose="020B0402040204020203" pitchFamily="34" charset="0"/>
                <a:ea typeface="+mj-ea"/>
                <a:cs typeface="Segoe UI Semilight" panose="020B0402040204020203" pitchFamily="34" charset="0"/>
              </a:rPr>
              <a:t>Leverage this content to develop key messaging in your Awareness and Training engagements.</a:t>
            </a:r>
          </a:p>
        </p:txBody>
      </p:sp>
      <p:sp>
        <p:nvSpPr>
          <p:cNvPr id="3" name="Title 2">
            <a:extLst>
              <a:ext uri="{FF2B5EF4-FFF2-40B4-BE49-F238E27FC236}">
                <a16:creationId xmlns:a16="http://schemas.microsoft.com/office/drawing/2014/main" id="{CEBB5527-718F-48BC-AEB2-E52120FE082E}"/>
              </a:ext>
            </a:extLst>
          </p:cNvPr>
          <p:cNvSpPr txBox="1">
            <a:spLocks/>
          </p:cNvSpPr>
          <p:nvPr/>
        </p:nvSpPr>
        <p:spPr>
          <a:xfrm>
            <a:off x="361910" y="1368425"/>
            <a:ext cx="4362490" cy="936625"/>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NZ" sz="3200" spc="-100" dirty="0">
                <a:solidFill>
                  <a:srgbClr val="000000"/>
                </a:solidFill>
                <a:latin typeface="Segoe UI Semibold" panose="020B0402040204020203" pitchFamily="34" charset="0"/>
                <a:cs typeface="Segoe UI Semibold" panose="020B0402040204020203" pitchFamily="34" charset="0"/>
              </a:rPr>
              <a:t>Identify and prioritize</a:t>
            </a:r>
            <a:br>
              <a:rPr lang="en-NZ" sz="3200" spc="-100" dirty="0">
                <a:solidFill>
                  <a:srgbClr val="000000"/>
                </a:solidFill>
                <a:latin typeface="Segoe UI Semibold" panose="020B0402040204020203" pitchFamily="34" charset="0"/>
                <a:cs typeface="Segoe UI Semibold" panose="020B0402040204020203" pitchFamily="34" charset="0"/>
              </a:rPr>
            </a:br>
            <a:r>
              <a:rPr lang="en-NZ" sz="3200" spc="-100" dirty="0">
                <a:solidFill>
                  <a:srgbClr val="000000"/>
                </a:solidFill>
                <a:latin typeface="Segoe UI Semibold" panose="020B0402040204020203" pitchFamily="34" charset="0"/>
                <a:cs typeface="Segoe UI Semibold" panose="020B0402040204020203" pitchFamily="34" charset="0"/>
              </a:rPr>
              <a:t>your Scenarios</a:t>
            </a:r>
          </a:p>
        </p:txBody>
      </p:sp>
      <p:pic>
        <p:nvPicPr>
          <p:cNvPr id="4" name="Picture 17" descr="Microsoft 365 | Microsoft Wiki | Fandom">
            <a:extLst>
              <a:ext uri="{FF2B5EF4-FFF2-40B4-BE49-F238E27FC236}">
                <a16:creationId xmlns:a16="http://schemas.microsoft.com/office/drawing/2014/main" id="{C6D14098-21DA-9C18-E488-FBB8BF4C615C}"/>
              </a:ext>
            </a:extLst>
          </p:cNvPr>
          <p:cNvPicPr>
            <a:picLocks noChangeAspect="1" noChangeArrowheads="1"/>
          </p:cNvPicPr>
          <p:nvPr/>
        </p:nvPicPr>
        <p:blipFill>
          <a:blip r:embed="rId2">
            <a:alphaModFix amt="22000"/>
            <a:extLst>
              <a:ext uri="{28A0092B-C50C-407E-A947-70E740481C1C}">
                <a14:useLocalDpi xmlns:a14="http://schemas.microsoft.com/office/drawing/2010/main" val="0"/>
              </a:ext>
            </a:extLst>
          </a:blip>
          <a:srcRect/>
          <a:stretch>
            <a:fillRect/>
          </a:stretch>
        </p:blipFill>
        <p:spPr bwMode="auto">
          <a:xfrm flipH="1" flipV="1">
            <a:off x="7115399" y="40034"/>
            <a:ext cx="4892825" cy="6582035"/>
          </a:xfrm>
          <a:prstGeom prst="rect">
            <a:avLst/>
          </a:prstGeom>
          <a:noFill/>
          <a:effectLst>
            <a:outerShdw blurRad="50800" dist="38100" dir="5400000" algn="t" rotWithShape="0">
              <a:prstClr val="black">
                <a:alpha val="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50681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275BBE3-F8E6-BD43-AA09-9E86D4EBDDC0}"/>
              </a:ext>
            </a:extLst>
          </p:cNvPr>
          <p:cNvSpPr/>
          <p:nvPr/>
        </p:nvSpPr>
        <p:spPr bwMode="auto">
          <a:xfrm>
            <a:off x="1" y="2678461"/>
            <a:ext cx="12192000" cy="3658544"/>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74B47"/>
              </a:soli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E6752E7B-89AD-444A-9D05-6ECE6D2530C2}"/>
              </a:ext>
            </a:extLst>
          </p:cNvPr>
          <p:cNvSpPr/>
          <p:nvPr/>
        </p:nvSpPr>
        <p:spPr>
          <a:xfrm>
            <a:off x="404037" y="2889592"/>
            <a:ext cx="5415516" cy="754607"/>
          </a:xfrm>
          <a:prstGeom prst="rect">
            <a:avLst/>
          </a:prstGeom>
        </p:spPr>
        <p:txBody>
          <a:bodyPr wrap="square" lIns="90000" tIns="90000" rIns="90000" bIns="90000" anchor="t">
            <a:spAutoFit/>
          </a:bodyPr>
          <a:lstStyle/>
          <a:p>
            <a:pPr marL="0" marR="0" lvl="1" algn="l" defTabSz="914400" rtl="0" eaLnBrk="1" fontAlgn="base" latinLnBrk="0" hangingPunct="1">
              <a:lnSpc>
                <a:spcPts val="1600"/>
              </a:lnSpc>
              <a:spcBef>
                <a:spcPct val="0"/>
              </a:spcBef>
              <a:spcAft>
                <a:spcPts val="1200"/>
              </a:spcAft>
              <a:buClr>
                <a:srgbClr val="274B47"/>
              </a:buClr>
              <a:buSzPct val="90000"/>
              <a:tabLst/>
              <a:defRPr/>
            </a:pPr>
            <a:r>
              <a:rPr kumimoji="0" lang="en-US" sz="1800" b="1" i="0" u="none" strike="noStrike" kern="1200" cap="none" spc="0" normalizeH="0" baseline="0" noProof="0" dirty="0">
                <a:ln>
                  <a:noFill/>
                </a:ln>
                <a:solidFill>
                  <a:srgbClr val="0070C0"/>
                </a:solidFill>
                <a:effectLst/>
                <a:uLnTx/>
                <a:uFillTx/>
                <a:latin typeface="Segoe UI Semibold"/>
                <a:cs typeface="Segoe UI Semibold"/>
              </a:rPr>
              <a:t>Scenario identified</a:t>
            </a:r>
          </a:p>
          <a:p>
            <a:pPr marL="285750" lvl="1" indent="-285750" defTabSz="913748" fontAlgn="base">
              <a:lnSpc>
                <a:spcPts val="1800"/>
              </a:lnSpc>
              <a:spcBef>
                <a:spcPct val="0"/>
              </a:spcBef>
              <a:spcAft>
                <a:spcPts val="1200"/>
              </a:spcAft>
              <a:buClr>
                <a:srgbClr val="274B47"/>
              </a:buClr>
              <a:buSzPct val="90000"/>
              <a:buFont typeface="Courier New" panose="02070309020205020404" pitchFamily="49" charset="0"/>
              <a:buChar char="o"/>
              <a:defRPr/>
            </a:pPr>
            <a:r>
              <a:rPr lang="en-US" sz="1400" dirty="0">
                <a:latin typeface="Segoe UI Semilight"/>
                <a:cs typeface="Segoe UI Semilight"/>
              </a:rPr>
              <a:t> </a:t>
            </a:r>
            <a:r>
              <a:rPr kumimoji="0" lang="en-US" sz="1400" b="0" i="0" u="none" strike="noStrike" kern="1200" cap="none" spc="0" normalizeH="0" baseline="0" noProof="0" dirty="0">
                <a:ln>
                  <a:noFill/>
                </a:ln>
                <a:effectLst/>
                <a:uLnTx/>
                <a:uFillTx/>
                <a:latin typeface="Segoe UI Semilight"/>
                <a:cs typeface="Segoe UI Semilight"/>
              </a:rPr>
              <a:t> </a:t>
            </a:r>
            <a:r>
              <a:rPr kumimoji="0" lang="en-US" sz="1400" b="0" i="1" u="none" strike="noStrike" kern="1200" cap="none" spc="0" normalizeH="0" baseline="0" noProof="0" dirty="0">
                <a:ln>
                  <a:noFill/>
                </a:ln>
                <a:effectLst/>
                <a:uLnTx/>
                <a:uFillTx/>
                <a:latin typeface="Segoe UI Semilight"/>
                <a:cs typeface="Segoe UI Semilight"/>
              </a:rPr>
              <a:t>Be productive on the road</a:t>
            </a:r>
            <a:r>
              <a:rPr lang="en-US" sz="1400" i="1" dirty="0">
                <a:latin typeface="Segoe UI Semilight"/>
                <a:cs typeface="Segoe UI Semilight"/>
              </a:rPr>
              <a:t>.</a:t>
            </a:r>
            <a:endParaRPr lang="en-US" sz="1400" b="0" i="1" u="none" strike="noStrike" kern="1200" cap="none" spc="0" baseline="0" noProof="0" dirty="0">
              <a:latin typeface="Segoe UI Semilight" panose="020B0402040204020203" pitchFamily="34" charset="0"/>
              <a:cs typeface="Segoe UI Semilight" panose="020B0402040204020203" pitchFamily="34" charset="0"/>
            </a:endParaRPr>
          </a:p>
        </p:txBody>
      </p:sp>
      <p:sp>
        <p:nvSpPr>
          <p:cNvPr id="20" name="Title 1">
            <a:extLst>
              <a:ext uri="{FF2B5EF4-FFF2-40B4-BE49-F238E27FC236}">
                <a16:creationId xmlns:a16="http://schemas.microsoft.com/office/drawing/2014/main" id="{212718B0-D0AB-B74D-9F69-A7013E5FE6F5}"/>
              </a:ext>
            </a:extLst>
          </p:cNvPr>
          <p:cNvSpPr txBox="1">
            <a:spLocks/>
          </p:cNvSpPr>
          <p:nvPr/>
        </p:nvSpPr>
        <p:spPr>
          <a:xfrm>
            <a:off x="337972" y="914400"/>
            <a:ext cx="11347450" cy="492125"/>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w="3175">
                  <a:noFill/>
                </a:ln>
                <a:solidFill>
                  <a:srgbClr val="2F2F2F"/>
                </a:solidFill>
                <a:effectLst/>
                <a:uLnTx/>
                <a:uFillTx/>
                <a:latin typeface="Segoe UI Semibold"/>
                <a:ea typeface="+mn-ea"/>
                <a:cs typeface="Segoe UI" pitchFamily="34" charset="0"/>
              </a:rPr>
              <a:t>Explore the </a:t>
            </a:r>
            <a:r>
              <a:rPr kumimoji="0" lang="en-US" sz="3200" b="0" i="0" u="none" strike="noStrike" kern="1200" cap="none" spc="0" normalizeH="0" baseline="0" noProof="0" dirty="0">
                <a:ln w="3175">
                  <a:noFill/>
                </a:ln>
                <a:solidFill>
                  <a:schemeClr val="accent1"/>
                </a:solidFill>
                <a:effectLst/>
                <a:uLnTx/>
                <a:uFillTx/>
                <a:latin typeface="Segoe UI Semibold"/>
                <a:ea typeface="+mn-ea"/>
                <a:hlinkClick r:id="rId3">
                  <a:extLst>
                    <a:ext uri="{A12FA001-AC4F-418D-AE19-62706E023703}">
                      <ahyp:hlinkClr xmlns:ahyp="http://schemas.microsoft.com/office/drawing/2018/hyperlinkcolor" val="tx"/>
                    </a:ext>
                  </a:extLst>
                </a:hlinkClick>
              </a:rPr>
              <a:t>Productivity Library</a:t>
            </a:r>
            <a:endParaRPr kumimoji="0" lang="en-NZ" sz="3200" b="1" i="0" u="none" strike="noStrike" kern="1200" cap="none" spc="-100" normalizeH="0" baseline="0" noProof="0" dirty="0">
              <a:ln w="3175">
                <a:noFill/>
              </a:ln>
              <a:solidFill>
                <a:schemeClr val="accent1"/>
              </a:solidFill>
              <a:effectLst/>
              <a:uLnTx/>
              <a:uFillTx/>
              <a:latin typeface="Segoe UI Semibold" panose="020B0402040204020203" pitchFamily="34" charset="0"/>
              <a:ea typeface="+mn-ea"/>
              <a:cs typeface="Segoe UI Semibold" panose="020B0402040204020203" pitchFamily="34" charset="0"/>
            </a:endParaRPr>
          </a:p>
        </p:txBody>
      </p:sp>
      <p:sp>
        <p:nvSpPr>
          <p:cNvPr id="21" name="Rectangle 20">
            <a:extLst>
              <a:ext uri="{FF2B5EF4-FFF2-40B4-BE49-F238E27FC236}">
                <a16:creationId xmlns:a16="http://schemas.microsoft.com/office/drawing/2014/main" id="{1550B8DF-60DD-EB44-A5BF-7DF37F0147AA}"/>
              </a:ext>
            </a:extLst>
          </p:cNvPr>
          <p:cNvSpPr/>
          <p:nvPr/>
        </p:nvSpPr>
        <p:spPr>
          <a:xfrm>
            <a:off x="337972" y="1617656"/>
            <a:ext cx="11697818" cy="646331"/>
          </a:xfrm>
          <a:prstGeom prst="rect">
            <a:avLst/>
          </a:prstGeom>
        </p:spPr>
        <p:txBody>
          <a:bodyPr wrap="square" anchor="t">
            <a:spAutoFit/>
          </a:bodyPr>
          <a:lstStyle/>
          <a:p>
            <a:pPr>
              <a:defRPr/>
            </a:pPr>
            <a:r>
              <a:rPr kumimoji="0" lang="en-NZ" sz="1800" b="0" i="0" u="none" strike="noStrike" kern="1200" cap="none" spc="0" normalizeH="0" baseline="0" noProof="0" dirty="0">
                <a:ln>
                  <a:noFill/>
                </a:ln>
                <a:effectLst/>
                <a:uLnTx/>
                <a:uFillTx/>
                <a:latin typeface="Segoe UI Semilight"/>
                <a:cs typeface="Segoe UI Semilight"/>
              </a:rPr>
              <a:t>Search by role, </a:t>
            </a:r>
            <a:r>
              <a:rPr lang="en-NZ" dirty="0">
                <a:latin typeface="Segoe UI Semilight"/>
                <a:cs typeface="Segoe UI Semilight"/>
              </a:rPr>
              <a:t>department, or tool</a:t>
            </a:r>
            <a:r>
              <a:rPr kumimoji="0" lang="en-NZ" sz="1800" b="0" i="0" u="none" strike="noStrike" kern="1200" cap="none" spc="0" normalizeH="0" baseline="0" noProof="0" dirty="0">
                <a:ln>
                  <a:noFill/>
                </a:ln>
                <a:effectLst/>
                <a:uLnTx/>
                <a:uFillTx/>
                <a:latin typeface="Segoe UI Semilight"/>
                <a:cs typeface="Segoe UI Semilight"/>
              </a:rPr>
              <a:t> to </a:t>
            </a:r>
            <a:r>
              <a:rPr lang="en-NZ" dirty="0">
                <a:latin typeface="Segoe UI Semilight"/>
                <a:cs typeface="Segoe UI Semilight"/>
              </a:rPr>
              <a:t>find</a:t>
            </a:r>
            <a:r>
              <a:rPr kumimoji="0" lang="en-NZ" sz="1800" b="0" i="0" u="none" strike="noStrike" kern="1200" cap="none" spc="0" normalizeH="0" baseline="0" noProof="0" dirty="0">
                <a:ln>
                  <a:noFill/>
                </a:ln>
                <a:effectLst/>
                <a:uLnTx/>
                <a:uFillTx/>
                <a:latin typeface="Segoe UI Semilight"/>
                <a:cs typeface="Segoe UI Semilight"/>
              </a:rPr>
              <a:t> </a:t>
            </a:r>
            <a:r>
              <a:rPr lang="en-NZ" dirty="0">
                <a:latin typeface="Segoe UI Semilight"/>
                <a:cs typeface="Segoe UI Semilight"/>
              </a:rPr>
              <a:t>out how other organizations have solved their</a:t>
            </a:r>
            <a:r>
              <a:rPr kumimoji="0" lang="en-NZ" sz="1800" b="0" i="0" u="none" strike="noStrike" kern="1200" cap="none" spc="0" normalizeH="0" baseline="0" noProof="0" dirty="0">
                <a:ln>
                  <a:noFill/>
                </a:ln>
                <a:effectLst/>
                <a:uLnTx/>
                <a:uFillTx/>
                <a:latin typeface="Segoe UI Semilight"/>
                <a:cs typeface="Segoe UI Semilight"/>
              </a:rPr>
              <a:t> business challenges. Identify the different roles and personas in the target audience. </a:t>
            </a:r>
            <a:endParaRPr lang="en-NZ" sz="1800" b="0" i="0" u="none" strike="noStrike" kern="1200" cap="none" spc="0" baseline="0" noProof="0" dirty="0">
              <a:latin typeface="Segoe UI Semilight"/>
              <a:cs typeface="Segoe UI Semilight"/>
            </a:endParaRPr>
          </a:p>
        </p:txBody>
      </p:sp>
      <p:sp>
        <p:nvSpPr>
          <p:cNvPr id="11" name="Rectangle 10">
            <a:extLst>
              <a:ext uri="{FF2B5EF4-FFF2-40B4-BE49-F238E27FC236}">
                <a16:creationId xmlns:a16="http://schemas.microsoft.com/office/drawing/2014/main" id="{1793B900-B0D0-48F3-86DC-ABE92958E47D}"/>
              </a:ext>
            </a:extLst>
          </p:cNvPr>
          <p:cNvSpPr/>
          <p:nvPr/>
        </p:nvSpPr>
        <p:spPr>
          <a:xfrm>
            <a:off x="6011697" y="2889592"/>
            <a:ext cx="5415516" cy="985439"/>
          </a:xfrm>
          <a:prstGeom prst="rect">
            <a:avLst/>
          </a:prstGeom>
        </p:spPr>
        <p:txBody>
          <a:bodyPr wrap="square" lIns="90000" tIns="90000" rIns="90000" bIns="90000">
            <a:spAutoFit/>
          </a:bodyPr>
          <a:lstStyle/>
          <a:p>
            <a:pPr marL="0" marR="0" lvl="1" algn="l" defTabSz="914400" rtl="0" eaLnBrk="1" fontAlgn="base" latinLnBrk="0" hangingPunct="1">
              <a:lnSpc>
                <a:spcPts val="1600"/>
              </a:lnSpc>
              <a:spcBef>
                <a:spcPct val="0"/>
              </a:spcBef>
              <a:spcAft>
                <a:spcPts val="1200"/>
              </a:spcAft>
              <a:buClr>
                <a:srgbClr val="274B47"/>
              </a:buClr>
              <a:buSzPct val="90000"/>
              <a:tabLst/>
              <a:defRPr/>
            </a:pPr>
            <a:r>
              <a:rPr kumimoji="0" lang="en-NZ" sz="1800" b="1" i="0" u="none" strike="noStrike" kern="1200" cap="none" spc="0" normalizeH="0" baseline="0" noProof="0" dirty="0">
                <a:ln>
                  <a:noFill/>
                </a:ln>
                <a:solidFill>
                  <a:srgbClr val="0070C0"/>
                </a:solidFill>
                <a:effectLst/>
                <a:uLnTx/>
                <a:uFillTx/>
                <a:latin typeface="Segoe UI Semibold" panose="020B0402040204020203" pitchFamily="34" charset="0"/>
                <a:ea typeface="+mn-ea"/>
                <a:cs typeface="Segoe UI Semibold" panose="020B0402040204020203" pitchFamily="34" charset="0"/>
              </a:rPr>
              <a:t>How it applies to my organization</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lang="en-US" sz="1400" i="1" dirty="0">
                <a:latin typeface="Segoe UI Semilight" panose="020B0402040204020203" pitchFamily="34" charset="0"/>
                <a:cs typeface="Segoe UI Semilight" panose="020B0402040204020203" pitchFamily="34" charset="0"/>
              </a:rPr>
              <a:t>Provides field sales teams ways to easily store, share, and update files from any device during travel.</a:t>
            </a:r>
            <a:endParaRPr kumimoji="0" lang="en-US" sz="1400" b="0" i="1" u="none" strike="noStrike" kern="1200" cap="none" spc="0" normalizeH="0" baseline="0" noProof="0" dirty="0">
              <a:ln>
                <a:noFill/>
              </a:ln>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89751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275BBE3-F8E6-BD43-AA09-9E86D4EBDDC0}"/>
              </a:ext>
            </a:extLst>
          </p:cNvPr>
          <p:cNvSpPr/>
          <p:nvPr/>
        </p:nvSpPr>
        <p:spPr bwMode="auto">
          <a:xfrm>
            <a:off x="1" y="2678461"/>
            <a:ext cx="12192000" cy="385841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E6752E7B-89AD-444A-9D05-6ECE6D2530C2}"/>
              </a:ext>
            </a:extLst>
          </p:cNvPr>
          <p:cNvSpPr/>
          <p:nvPr/>
        </p:nvSpPr>
        <p:spPr>
          <a:xfrm>
            <a:off x="404037" y="2889592"/>
            <a:ext cx="5285563" cy="2370434"/>
          </a:xfrm>
          <a:prstGeom prst="rect">
            <a:avLst/>
          </a:prstGeom>
        </p:spPr>
        <p:txBody>
          <a:bodyPr wrap="square" lIns="90000" tIns="90000" rIns="90000" bIns="90000" anchor="t">
            <a:spAutoFit/>
          </a:bodyPr>
          <a:lstStyle/>
          <a:p>
            <a:pPr marL="0" marR="0" lvl="1" indent="0" algn="l" defTabSz="914400" rtl="0" eaLnBrk="1" fontAlgn="base" latinLnBrk="0" hangingPunct="1">
              <a:lnSpc>
                <a:spcPts val="1600"/>
              </a:lnSpc>
              <a:spcBef>
                <a:spcPct val="0"/>
              </a:spcBef>
              <a:spcAft>
                <a:spcPts val="1200"/>
              </a:spcAft>
              <a:buClr>
                <a:srgbClr val="DC3C00"/>
              </a:buClr>
              <a:buSzPct val="90000"/>
              <a:buFontTx/>
              <a:buNone/>
              <a:tabLst/>
              <a:defRPr/>
            </a:pPr>
            <a:r>
              <a:rPr kumimoji="0" lang="en-US" sz="1800" b="1" i="0" u="none" strike="noStrike" kern="1200" cap="none" spc="0" normalizeH="0" baseline="0" noProof="0" dirty="0">
                <a:ln>
                  <a:noFill/>
                </a:ln>
                <a:solidFill>
                  <a:srgbClr val="0070C0"/>
                </a:solidFill>
                <a:effectLst/>
                <a:uLnTx/>
                <a:uFillTx/>
                <a:latin typeface="Segoe UI Semibold" panose="020B0402040204020203" pitchFamily="34" charset="0"/>
                <a:ea typeface="+mn-ea"/>
                <a:cs typeface="Segoe UI Semibold" panose="020B0402040204020203" pitchFamily="34" charset="0"/>
              </a:rPr>
              <a:t>Questions to drive the conversation</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are some of our organization’s challenges or pain points?</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are the areas in which our organization would like to improve?</a:t>
            </a:r>
          </a:p>
          <a:p>
            <a:pPr marL="285750" lvl="1" indent="-285750" defTabSz="913748" fontAlgn="base">
              <a:lnSpc>
                <a:spcPts val="1800"/>
              </a:lnSpc>
              <a:spcBef>
                <a:spcPct val="0"/>
              </a:spcBef>
              <a:spcAft>
                <a:spcPts val="1200"/>
              </a:spcAft>
              <a:buClr>
                <a:srgbClr val="274B47"/>
              </a:buClr>
              <a:buSzPct val="90000"/>
              <a:buFont typeface="Courier New" panose="02070309020205020404" pitchFamily="49" charset="0"/>
              <a:buChar char="o"/>
              <a:defRPr/>
            </a:pPr>
            <a:r>
              <a:rPr kumimoji="0" lang="en-NZ" sz="1400" b="0" i="0" u="none" strike="noStrike" kern="1200" cap="none" spc="0" normalizeH="0" baseline="0" noProof="0" dirty="0">
                <a:ln>
                  <a:noFill/>
                </a:ln>
                <a:solidFill>
                  <a:srgbClr val="2F2F2F"/>
                </a:solidFill>
                <a:effectLst/>
                <a:uLnTx/>
                <a:uFillTx/>
                <a:latin typeface="Segoe UI Semilight"/>
                <a:cs typeface="Segoe UI Semilight"/>
              </a:rPr>
              <a:t>What are our strategic initiatives or current transformation projects that Microsoft Copilot</a:t>
            </a:r>
            <a:r>
              <a:rPr lang="en-NZ" sz="1400" dirty="0">
                <a:solidFill>
                  <a:srgbClr val="2F2F2F"/>
                </a:solidFill>
                <a:latin typeface="Segoe UI Semilight"/>
                <a:cs typeface="Segoe UI Semilight"/>
              </a:rPr>
              <a:t> for Sales</a:t>
            </a:r>
            <a:r>
              <a:rPr kumimoji="0" lang="en-NZ" sz="1400" b="0" i="0" u="none" strike="noStrike" kern="1200" cap="none" spc="0" normalizeH="0" baseline="0" noProof="0" dirty="0">
                <a:ln>
                  <a:noFill/>
                </a:ln>
                <a:solidFill>
                  <a:srgbClr val="2F2F2F"/>
                </a:solidFill>
                <a:effectLst/>
                <a:uLnTx/>
                <a:uFillTx/>
                <a:latin typeface="Segoe UI Semilight"/>
                <a:cs typeface="Segoe UI Semilight"/>
              </a:rPr>
              <a:t> can support?</a:t>
            </a:r>
            <a:endParaRPr lang="en-NZ" sz="1400" b="0" i="0" u="none" strike="noStrike" kern="1200" cap="none" spc="0" normalizeH="0" baseline="0" noProof="0" dirty="0">
              <a:ln>
                <a:noFill/>
              </a:ln>
              <a:solidFill>
                <a:srgbClr val="2F2F2F"/>
              </a:solidFill>
              <a:effectLst/>
              <a:uLnTx/>
              <a:uFillTx/>
              <a:latin typeface="Segoe UI Semilight"/>
              <a:cs typeface="Segoe UI Semilight"/>
            </a:endParaRP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is our current process for Sales?</a:t>
            </a:r>
          </a:p>
        </p:txBody>
      </p:sp>
      <p:sp>
        <p:nvSpPr>
          <p:cNvPr id="20" name="Title 1">
            <a:extLst>
              <a:ext uri="{FF2B5EF4-FFF2-40B4-BE49-F238E27FC236}">
                <a16:creationId xmlns:a16="http://schemas.microsoft.com/office/drawing/2014/main" id="{212718B0-D0AB-B74D-9F69-A7013E5FE6F5}"/>
              </a:ext>
            </a:extLst>
          </p:cNvPr>
          <p:cNvSpPr txBox="1">
            <a:spLocks/>
          </p:cNvSpPr>
          <p:nvPr/>
        </p:nvSpPr>
        <p:spPr>
          <a:xfrm>
            <a:off x="337972" y="825688"/>
            <a:ext cx="11347450" cy="492125"/>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dirty="0">
                <a:ln w="3175">
                  <a:noFill/>
                </a:ln>
                <a:solidFill>
                  <a:srgbClr val="000000"/>
                </a:solidFill>
                <a:effectLst/>
                <a:uLnTx/>
                <a:uFillTx/>
                <a:latin typeface="Segoe UI Semibold" panose="020B0402040204020203" pitchFamily="34" charset="0"/>
                <a:ea typeface="+mn-ea"/>
                <a:cs typeface="Segoe UI Semibold" panose="020B0402040204020203" pitchFamily="34" charset="0"/>
              </a:rPr>
              <a:t>Meet with your team members</a:t>
            </a:r>
          </a:p>
        </p:txBody>
      </p:sp>
      <p:sp>
        <p:nvSpPr>
          <p:cNvPr id="21" name="Rectangle 20">
            <a:extLst>
              <a:ext uri="{FF2B5EF4-FFF2-40B4-BE49-F238E27FC236}">
                <a16:creationId xmlns:a16="http://schemas.microsoft.com/office/drawing/2014/main" id="{1550B8DF-60DD-EB44-A5BF-7DF37F0147AA}"/>
              </a:ext>
            </a:extLst>
          </p:cNvPr>
          <p:cNvSpPr/>
          <p:nvPr/>
        </p:nvSpPr>
        <p:spPr>
          <a:xfrm>
            <a:off x="337972" y="1453028"/>
            <a:ext cx="2645251" cy="297517"/>
          </a:xfrm>
          <a:prstGeom prst="rect">
            <a:avLst/>
          </a:prstGeom>
          <a:solidFill>
            <a:schemeClr val="bg2"/>
          </a:solidFill>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b="1" dirty="0">
                <a:solidFill>
                  <a:srgbClr val="0070C0"/>
                </a:solidFill>
                <a:latin typeface="Segoe UI Semibold" panose="020B0402040204020203" pitchFamily="34" charset="0"/>
                <a:cs typeface="Segoe UI Semibold" panose="020B0402040204020203" pitchFamily="34" charset="0"/>
              </a:rPr>
              <a:t>Host a workshop…</a:t>
            </a:r>
          </a:p>
        </p:txBody>
      </p:sp>
      <p:sp>
        <p:nvSpPr>
          <p:cNvPr id="23" name="Rectangle 22">
            <a:extLst>
              <a:ext uri="{FF2B5EF4-FFF2-40B4-BE49-F238E27FC236}">
                <a16:creationId xmlns:a16="http://schemas.microsoft.com/office/drawing/2014/main" id="{B6A32027-AF03-2248-9902-74C2F1649223}"/>
              </a:ext>
            </a:extLst>
          </p:cNvPr>
          <p:cNvSpPr/>
          <p:nvPr/>
        </p:nvSpPr>
        <p:spPr>
          <a:xfrm>
            <a:off x="337971" y="1696247"/>
            <a:ext cx="11608864" cy="830997"/>
          </a:xfrm>
          <a:prstGeom prst="rect">
            <a:avLst/>
          </a:prstGeom>
        </p:spPr>
        <p:txBody>
          <a:bodyPr wrap="square" lIns="91440" tIns="45720" rIns="91440" bIns="45720" anchor="t">
            <a:spAutoFit/>
          </a:bodyPr>
          <a:lstStyle/>
          <a:p>
            <a:pPr marL="0" lvl="1" defTabSz="914367">
              <a:spcAft>
                <a:spcPts val="333"/>
              </a:spcAft>
              <a:defRPr/>
            </a:pPr>
            <a:r>
              <a:rPr kumimoji="0" lang="en-US" sz="1600" b="0" i="0" u="none" strike="noStrike" kern="1200" cap="none" spc="0" normalizeH="0" baseline="0" noProof="0" dirty="0">
                <a:ln>
                  <a:noFill/>
                </a:ln>
                <a:solidFill>
                  <a:srgbClr val="2F2F2F"/>
                </a:solidFill>
                <a:effectLst/>
                <a:uLnTx/>
                <a:uFillTx/>
                <a:latin typeface="Segoe UI Semilight"/>
                <a:ea typeface="+mn-ea"/>
                <a:cs typeface="Segoe UI Semilight"/>
              </a:rPr>
              <a:t>to delve deeper into current challenges, strategies and goals. Include department leads, lines of business, IT and other stakeholders who can help brainstorm how Microsoft Copilot </a:t>
            </a:r>
            <a:r>
              <a:rPr lang="en-US" sz="1600" dirty="0">
                <a:solidFill>
                  <a:srgbClr val="2F2F2F"/>
                </a:solidFill>
                <a:latin typeface="Segoe UI Semilight"/>
                <a:cs typeface="Segoe UI Semilight"/>
              </a:rPr>
              <a:t>for Sales can</a:t>
            </a:r>
            <a:r>
              <a:rPr kumimoji="0" lang="en-US" sz="1600" b="0" i="0" u="none" strike="noStrike" kern="1200" cap="none" spc="0" normalizeH="0" baseline="0" noProof="0" dirty="0">
                <a:ln>
                  <a:noFill/>
                </a:ln>
                <a:solidFill>
                  <a:srgbClr val="2F2F2F"/>
                </a:solidFill>
                <a:effectLst/>
                <a:uLnTx/>
                <a:uFillTx/>
                <a:latin typeface="Segoe UI Semilight"/>
                <a:ea typeface="+mn-ea"/>
                <a:cs typeface="Segoe UI Semilight"/>
              </a:rPr>
              <a:t> be used in your organization. Leverage your </a:t>
            </a:r>
            <a:r>
              <a:rPr kumimoji="0" lang="en-US" sz="1600" b="0" i="0" u="none" strike="noStrike" kern="1200" cap="none" spc="0" normalizeH="0" baseline="0" noProof="0" dirty="0">
                <a:ln>
                  <a:noFill/>
                </a:ln>
                <a:solidFill>
                  <a:srgbClr val="2F2F2F"/>
                </a:solidFill>
                <a:effectLst/>
                <a:uLnTx/>
                <a:uFillTx/>
                <a:latin typeface="Segoe UI Semilight"/>
                <a:ea typeface="+mn-ea"/>
                <a:cs typeface="Segoe UI Semilight"/>
                <a:hlinkClick r:id="rId3"/>
              </a:rPr>
              <a:t>Productivity Library</a:t>
            </a:r>
            <a:r>
              <a:rPr kumimoji="0" lang="en-US" sz="1600" b="0" i="0" u="none" strike="noStrike" kern="1200" cap="none" spc="0" normalizeH="0" baseline="0" noProof="0" dirty="0">
                <a:ln>
                  <a:noFill/>
                </a:ln>
                <a:solidFill>
                  <a:srgbClr val="2F2F2F"/>
                </a:solidFill>
                <a:effectLst/>
                <a:uLnTx/>
                <a:uFillTx/>
                <a:latin typeface="Segoe UI Semilight"/>
                <a:ea typeface="+mn-ea"/>
                <a:cs typeface="Segoe UI Semilight"/>
              </a:rPr>
              <a:t> examples in the conversation.</a:t>
            </a:r>
          </a:p>
        </p:txBody>
      </p:sp>
      <p:sp>
        <p:nvSpPr>
          <p:cNvPr id="11" name="Rectangle 10">
            <a:extLst>
              <a:ext uri="{FF2B5EF4-FFF2-40B4-BE49-F238E27FC236}">
                <a16:creationId xmlns:a16="http://schemas.microsoft.com/office/drawing/2014/main" id="{BC7E377E-64C4-456A-BE96-9C0B553B914F}"/>
              </a:ext>
            </a:extLst>
          </p:cNvPr>
          <p:cNvSpPr/>
          <p:nvPr/>
        </p:nvSpPr>
        <p:spPr>
          <a:xfrm>
            <a:off x="5958065" y="2889592"/>
            <a:ext cx="5415516" cy="2909043"/>
          </a:xfrm>
          <a:prstGeom prst="rect">
            <a:avLst/>
          </a:prstGeom>
        </p:spPr>
        <p:txBody>
          <a:bodyPr wrap="square" lIns="90000" tIns="90000" rIns="90000" bIns="90000" anchor="t">
            <a:spAutoFit/>
          </a:bodyPr>
          <a:lstStyle/>
          <a:p>
            <a:pPr marL="0" marR="0" lvl="1" indent="0" algn="l" defTabSz="914400" rtl="0" eaLnBrk="1" fontAlgn="base" latinLnBrk="0" hangingPunct="1">
              <a:lnSpc>
                <a:spcPts val="1600"/>
              </a:lnSpc>
              <a:spcBef>
                <a:spcPct val="0"/>
              </a:spcBef>
              <a:spcAft>
                <a:spcPts val="1200"/>
              </a:spcAft>
              <a:buClr>
                <a:srgbClr val="DC3C00"/>
              </a:buClr>
              <a:buSzPct val="90000"/>
              <a:buFontTx/>
              <a:buNone/>
              <a:tabLst/>
              <a:defRPr/>
            </a:pPr>
            <a:r>
              <a:rPr lang="en-NZ" b="1" dirty="0">
                <a:solidFill>
                  <a:srgbClr val="0070C0"/>
                </a:solidFill>
                <a:latin typeface="Segoe UI Semibold"/>
                <a:cs typeface="Segoe UI Semibold"/>
              </a:rPr>
              <a:t>Feedback</a:t>
            </a:r>
            <a:r>
              <a:rPr kumimoji="0" lang="en-NZ" sz="1800" b="1" i="0" u="none" strike="noStrike" kern="1200" cap="none" spc="0" normalizeH="0" baseline="0" noProof="0" dirty="0">
                <a:ln>
                  <a:noFill/>
                </a:ln>
                <a:solidFill>
                  <a:srgbClr val="0070C0"/>
                </a:solidFill>
                <a:effectLst/>
                <a:uLnTx/>
                <a:uFillTx/>
                <a:latin typeface="Segoe UI Semibold"/>
                <a:cs typeface="Segoe UI Semibold"/>
              </a:rPr>
              <a:t> from key stakeholders</a:t>
            </a:r>
            <a:endParaRPr kumimoji="0" lang="en-NZ" sz="1400" b="1" i="0" u="none" strike="noStrike" kern="1200" cap="none" spc="0" normalizeH="0" baseline="0" noProof="0" dirty="0">
              <a:ln>
                <a:noFill/>
              </a:ln>
              <a:solidFill>
                <a:srgbClr val="0070C0"/>
              </a:solidFill>
              <a:effectLst/>
              <a:uLnTx/>
              <a:uFillTx/>
              <a:latin typeface="Segoe UI Semibold"/>
              <a:cs typeface="Segoe UI Semibold"/>
            </a:endParaRPr>
          </a:p>
          <a:p>
            <a:pPr marL="285750" lvl="1" indent="-285750" defTabSz="913748" fontAlgn="base">
              <a:lnSpc>
                <a:spcPts val="1800"/>
              </a:lnSpc>
              <a:spcBef>
                <a:spcPct val="0"/>
              </a:spcBef>
              <a:spcAft>
                <a:spcPts val="1200"/>
              </a:spcAft>
              <a:buClr>
                <a:schemeClr val="tx1"/>
              </a:buClr>
              <a:buSzPct val="90000"/>
              <a:buFont typeface="Courier New" panose="02070309020205020404" pitchFamily="49" charset="0"/>
              <a:buChar char="o"/>
              <a:defRPr/>
            </a:pPr>
            <a:r>
              <a:rPr lang="en-NZ" sz="1400" i="1" dirty="0">
                <a:solidFill>
                  <a:srgbClr val="2F2F2F"/>
                </a:solidFill>
                <a:latin typeface="Segoe UI Semilight"/>
                <a:cs typeface="Segoe UI Semilight"/>
              </a:rPr>
              <a:t>Important documents and document updates are lost in email. Unable to track versions and effectively collaborate. </a:t>
            </a:r>
            <a:endParaRPr lang="en-NZ" sz="1400" b="0" i="1" u="none" strike="noStrike" kern="1200" cap="none" spc="0" baseline="0" noProof="0" dirty="0">
              <a:solidFill>
                <a:srgbClr val="2F2F2F"/>
              </a:solidFill>
              <a:latin typeface="Segoe UI Semilight" panose="020B0402040204020203" pitchFamily="34" charset="0"/>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Courier New" panose="02070309020205020404" pitchFamily="49" charset="0"/>
              <a:buChar char="o"/>
              <a:tabLst/>
              <a:defRPr/>
            </a:pPr>
            <a:endPar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Courier New" panose="02070309020205020404" pitchFamily="49" charset="0"/>
              <a:buChar char="o"/>
              <a:tabLst/>
              <a:defRPr/>
            </a:pPr>
            <a:endPar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Courier New" panose="02070309020205020404" pitchFamily="49" charset="0"/>
              <a:buChar char="o"/>
              <a:tabLst/>
              <a:defRPr/>
            </a:pPr>
            <a:endPar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Courier New" panose="02070309020205020404" pitchFamily="49" charset="0"/>
              <a:buChar char="o"/>
              <a:tabLst/>
              <a:defRPr/>
            </a:pPr>
            <a:endPar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Arial" panose="020B0604020202020204" pitchFamily="34" charset="0"/>
              <a:buBlip>
                <a:blip r:embed="rId4"/>
              </a:buBlip>
              <a:tabLst/>
              <a:defRPr/>
            </a:pPr>
            <a:endPar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330590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03D2E35-BBD7-4BE4-AAE5-4EED84A77108}"/>
              </a:ext>
            </a:extLst>
          </p:cNvPr>
          <p:cNvSpPr/>
          <p:nvPr/>
        </p:nvSpPr>
        <p:spPr>
          <a:xfrm>
            <a:off x="390524" y="1201575"/>
            <a:ext cx="11423079" cy="298480"/>
          </a:xfrm>
          <a:prstGeom prst="rect">
            <a:avLst/>
          </a:prstGeom>
        </p:spPr>
        <p:txBody>
          <a:bodyPr wrap="square">
            <a:spAutoFit/>
          </a:bodyPr>
          <a:lstStyle/>
          <a:p>
            <a:pPr marL="0" lvl="1" algn="ctr" fontAlgn="base">
              <a:lnSpc>
                <a:spcPts val="1600"/>
              </a:lnSpc>
              <a:spcBef>
                <a:spcPts val="588"/>
              </a:spcBef>
              <a:spcAft>
                <a:spcPct val="0"/>
              </a:spcAft>
              <a:buClr>
                <a:srgbClr val="DC3C00"/>
              </a:buClr>
              <a:buSzPct val="90000"/>
              <a:defRPr/>
            </a:pPr>
            <a:r>
              <a:rPr lang="en-US" dirty="0">
                <a:solidFill>
                  <a:srgbClr val="FFFFFF">
                    <a:lumMod val="25000"/>
                  </a:srgbClr>
                </a:solidFill>
                <a:latin typeface="Segoe UI Semilight" panose="020B0402040204020203" pitchFamily="34" charset="0"/>
                <a:cs typeface="Segoe UI Semilight" panose="020B0402040204020203" pitchFamily="34" charset="0"/>
              </a:rPr>
              <a:t>Consider using the framework below to document business scenarios for each department</a:t>
            </a:r>
            <a:endParaRPr kumimoji="0" lang="en-NZ" sz="1800" b="0" i="0" u="none" strike="noStrike" kern="1200" cap="none" spc="0" normalizeH="0" baseline="0" noProof="0" dirty="0">
              <a:ln>
                <a:noFill/>
              </a:ln>
              <a:solidFill>
                <a:srgbClr val="D83B01"/>
              </a:solidFill>
              <a:effectLst/>
              <a:uLnTx/>
              <a:uFillTx/>
              <a:latin typeface="Segoe UI Semilight" panose="020B0402040204020203" pitchFamily="34" charset="0"/>
              <a:ea typeface="+mn-ea"/>
              <a:cs typeface="Segoe UI Semilight" panose="020B0402040204020203" pitchFamily="34" charset="0"/>
            </a:endParaRPr>
          </a:p>
        </p:txBody>
      </p:sp>
      <p:sp>
        <p:nvSpPr>
          <p:cNvPr id="54" name="Title 1">
            <a:extLst>
              <a:ext uri="{FF2B5EF4-FFF2-40B4-BE49-F238E27FC236}">
                <a16:creationId xmlns:a16="http://schemas.microsoft.com/office/drawing/2014/main" id="{8D9CFAB6-C348-4422-909C-CB9B0471CB51}"/>
              </a:ext>
            </a:extLst>
          </p:cNvPr>
          <p:cNvSpPr txBox="1">
            <a:spLocks/>
          </p:cNvSpPr>
          <p:nvPr/>
        </p:nvSpPr>
        <p:spPr>
          <a:xfrm>
            <a:off x="384969" y="656688"/>
            <a:ext cx="11422062" cy="1373029"/>
          </a:xfrm>
          <a:prstGeom prst="rect">
            <a:avLst/>
          </a:prstGeom>
        </p:spPr>
        <p:txBody>
          <a:bodyPr anchor="t"/>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dirty="0">
                <a:ln w="3175">
                  <a:noFill/>
                </a:ln>
                <a:solidFill>
                  <a:srgbClr val="000000"/>
                </a:solidFill>
                <a:effectLst/>
                <a:uLnTx/>
                <a:uFillTx/>
                <a:latin typeface="Segoe UI Semibold"/>
                <a:ea typeface="+mn-ea"/>
                <a:cs typeface="Segoe UI Semibold"/>
              </a:rPr>
              <a:t>Organize and document each scenario</a:t>
            </a:r>
            <a:endParaRPr kumimoji="0" lang="en-NZ" sz="3200" i="0" u="none" strike="noStrike" kern="1200" cap="none" spc="-100" normalizeH="0" baseline="0" noProof="0" dirty="0">
              <a:ln w="3175">
                <a:noFill/>
              </a:ln>
              <a:solidFill>
                <a:srgbClr val="000000"/>
              </a:solidFill>
              <a:effectLst/>
              <a:uLnTx/>
              <a:uFillTx/>
              <a:latin typeface="Segoe UI Semibold" panose="020B0402040204020203" pitchFamily="34" charset="0"/>
              <a:ea typeface="+mn-ea"/>
              <a:cs typeface="Segoe UI Semibold" panose="020B0402040204020203" pitchFamily="34" charset="0"/>
            </a:endParaRPr>
          </a:p>
        </p:txBody>
      </p:sp>
      <p:cxnSp>
        <p:nvCxnSpPr>
          <p:cNvPr id="55" name="Straight Connector 54">
            <a:extLst>
              <a:ext uri="{FF2B5EF4-FFF2-40B4-BE49-F238E27FC236}">
                <a16:creationId xmlns:a16="http://schemas.microsoft.com/office/drawing/2014/main" id="{188E0A8B-6020-4364-A695-3BC42D16466B}"/>
              </a:ext>
            </a:extLst>
          </p:cNvPr>
          <p:cNvCxnSpPr>
            <a:cxnSpLocks/>
          </p:cNvCxnSpPr>
          <p:nvPr/>
        </p:nvCxnSpPr>
        <p:spPr>
          <a:xfrm>
            <a:off x="10458508" y="3827514"/>
            <a:ext cx="1" cy="587350"/>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DE18BD6-0B32-4B2D-8B55-9BBA3903658F}"/>
              </a:ext>
            </a:extLst>
          </p:cNvPr>
          <p:cNvCxnSpPr>
            <a:cxnSpLocks/>
          </p:cNvCxnSpPr>
          <p:nvPr/>
        </p:nvCxnSpPr>
        <p:spPr>
          <a:xfrm>
            <a:off x="7548924" y="3682140"/>
            <a:ext cx="0" cy="754636"/>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455DD0E-C7F1-4CFD-B463-5A4197E8B9E9}"/>
              </a:ext>
            </a:extLst>
          </p:cNvPr>
          <p:cNvCxnSpPr>
            <a:cxnSpLocks/>
          </p:cNvCxnSpPr>
          <p:nvPr/>
        </p:nvCxnSpPr>
        <p:spPr>
          <a:xfrm>
            <a:off x="4639342" y="3745683"/>
            <a:ext cx="1" cy="669181"/>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B11E48C-3C78-46F3-AFBC-F8E66B7BFB64}"/>
              </a:ext>
            </a:extLst>
          </p:cNvPr>
          <p:cNvCxnSpPr/>
          <p:nvPr/>
        </p:nvCxnSpPr>
        <p:spPr>
          <a:xfrm>
            <a:off x="8621409" y="2840423"/>
            <a:ext cx="764623" cy="0"/>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EFA7117-DB92-453E-AB52-E77645BFFCB6}"/>
              </a:ext>
            </a:extLst>
          </p:cNvPr>
          <p:cNvCxnSpPr>
            <a:cxnSpLocks/>
          </p:cNvCxnSpPr>
          <p:nvPr/>
        </p:nvCxnSpPr>
        <p:spPr>
          <a:xfrm>
            <a:off x="5756028" y="2830504"/>
            <a:ext cx="916915" cy="0"/>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9A3DFB3-BDEA-4C13-8550-B927C345CB2B}"/>
              </a:ext>
            </a:extLst>
          </p:cNvPr>
          <p:cNvCxnSpPr>
            <a:cxnSpLocks/>
          </p:cNvCxnSpPr>
          <p:nvPr/>
        </p:nvCxnSpPr>
        <p:spPr>
          <a:xfrm>
            <a:off x="2820642" y="2830504"/>
            <a:ext cx="1174415" cy="9919"/>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B43C4D0-C840-4871-84DA-A1BEF86F67FC}"/>
              </a:ext>
            </a:extLst>
          </p:cNvPr>
          <p:cNvSpPr/>
          <p:nvPr/>
        </p:nvSpPr>
        <p:spPr bwMode="auto">
          <a:xfrm>
            <a:off x="6520651" y="1740428"/>
            <a:ext cx="2144962" cy="2144962"/>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Segoe UI"/>
                <a:ea typeface="Segoe UI" pitchFamily="34" charset="0"/>
                <a:cs typeface="Segoe UI" pitchFamily="34" charset="0"/>
              </a:rPr>
              <a:t>Using</a:t>
            </a:r>
            <a:r>
              <a:rPr kumimoji="0" lang="en-US" sz="1400" b="0" i="0" u="none" strike="noStrike" kern="1200" cap="none" spc="0" normalizeH="0" baseline="0" noProof="0" dirty="0">
                <a:ln>
                  <a:noFill/>
                </a:ln>
                <a:solidFill>
                  <a:srgbClr val="274B47"/>
                </a:solidFill>
                <a:effectLst/>
                <a:uLnTx/>
                <a:uFillTx/>
                <a:latin typeface="Segoe UI"/>
                <a:ea typeface="Segoe UI" pitchFamily="34" charset="0"/>
                <a:cs typeface="Segoe UI" pitchFamily="34" charset="0"/>
              </a:rPr>
              <a:t>…</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(Specific application </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of the technology)</a:t>
            </a:r>
            <a:r>
              <a:rPr kumimoji="0" lang="en-US" sz="1400" b="0" i="0" u="none" strike="noStrike" kern="1200" cap="none" spc="0" normalizeH="0" baseline="0" noProof="0" dirty="0">
                <a:ln>
                  <a:noFill/>
                </a:ln>
                <a:gradFill>
                  <a:gsLst>
                    <a:gs pos="72566">
                      <a:srgbClr val="505050"/>
                    </a:gs>
                    <a:gs pos="48864">
                      <a:srgbClr val="505050"/>
                    </a:gs>
                  </a:gsLst>
                  <a:lin ang="5400000" scaled="0"/>
                </a:gradFill>
                <a:effectLst/>
                <a:uLnTx/>
                <a:uFillTx/>
                <a:latin typeface="Segoe UI"/>
                <a:ea typeface="Segoe UI" pitchFamily="34" charset="0"/>
                <a:cs typeface="Segoe UI" pitchFamily="34" charset="0"/>
              </a:rPr>
              <a:t> </a:t>
            </a:r>
          </a:p>
          <a:p>
            <a:pPr marL="0" marR="0" lvl="0" indent="0" algn="ctr" defTabSz="913741" rtl="0" eaLnBrk="1" fontAlgn="base" latinLnBrk="0" hangingPunct="1">
              <a:lnSpc>
                <a:spcPct val="90000"/>
              </a:lnSpc>
              <a:spcBef>
                <a:spcPct val="0"/>
              </a:spcBef>
              <a:spcAft>
                <a:spcPct val="0"/>
              </a:spcAft>
              <a:buClrTx/>
              <a:buSzTx/>
              <a:buFontTx/>
              <a:buNone/>
              <a:tabLst/>
              <a:defRPr/>
            </a:pPr>
            <a:br>
              <a:rPr kumimoji="0" lang="en-US" sz="1765" b="0" i="0" u="none" strike="noStrike" kern="1200" cap="none" spc="0" normalizeH="0" baseline="0" noProof="0" dirty="0">
                <a:ln>
                  <a:noFill/>
                </a:ln>
                <a:solidFill>
                  <a:srgbClr val="0078D7"/>
                </a:solidFill>
                <a:effectLst/>
                <a:uLnTx/>
                <a:uFillTx/>
                <a:latin typeface="Segoe UI"/>
                <a:ea typeface="Segoe UI" pitchFamily="34" charset="0"/>
                <a:cs typeface="Segoe UI" pitchFamily="34" charset="0"/>
              </a:rPr>
            </a:br>
            <a:endParaRPr kumimoji="0" lang="en-US" sz="1765" b="0" i="0" u="none" strike="noStrike" kern="1200" cap="none" spc="0" normalizeH="0" baseline="0" noProof="0" dirty="0">
              <a:ln>
                <a:noFill/>
              </a:ln>
              <a:solidFill>
                <a:srgbClr val="0078D7"/>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298BB55-5E4D-4A9F-8D0F-8E7C78BEA6D9}"/>
              </a:ext>
            </a:extLst>
          </p:cNvPr>
          <p:cNvSpPr/>
          <p:nvPr/>
        </p:nvSpPr>
        <p:spPr bwMode="auto">
          <a:xfrm>
            <a:off x="675680" y="1758023"/>
            <a:ext cx="2144962" cy="2144962"/>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100000"/>
              </a:lnSpc>
              <a:spcBef>
                <a:spcPct val="0"/>
              </a:spcBef>
              <a:spcAft>
                <a:spcPts val="588"/>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Segoe UI"/>
                <a:ea typeface="Segoe UI" pitchFamily="34" charset="0"/>
                <a:cs typeface="Segoe UI" pitchFamily="34" charset="0"/>
              </a:rPr>
              <a:t>As someone in</a:t>
            </a:r>
            <a:r>
              <a:rPr kumimoji="0" lang="en-US" sz="1400" b="0" i="0" u="none" strike="noStrike" kern="1200" cap="none" spc="0" normalizeH="0" baseline="0" noProof="0" dirty="0">
                <a:ln>
                  <a:noFill/>
                </a:ln>
                <a:solidFill>
                  <a:srgbClr val="0070C0"/>
                </a:solidFill>
                <a:effectLst/>
                <a:uLnTx/>
                <a:uFillTx/>
                <a:latin typeface="Segoe UI"/>
                <a:ea typeface="Segoe UI" pitchFamily="34" charset="0"/>
                <a:cs typeface="Segoe UI" pitchFamily="34" charset="0"/>
              </a:rPr>
              <a:t>…</a:t>
            </a:r>
            <a:br>
              <a:rPr kumimoji="0" lang="en-US" sz="1400" b="0" i="0" u="none" strike="noStrike" kern="1200" cap="none" spc="0" normalizeH="0" baseline="0" noProof="0" dirty="0">
                <a:ln>
                  <a:noFill/>
                </a:ln>
                <a:solidFill>
                  <a:srgbClr val="0070C0"/>
                </a:solidFill>
                <a:effectLst/>
                <a:uLnTx/>
                <a:uFillTx/>
                <a:latin typeface="Segoe UI"/>
                <a:ea typeface="Segoe UI" pitchFamily="34" charset="0"/>
                <a:cs typeface="Segoe UI" pitchFamily="34" charset="0"/>
              </a:rPr>
            </a:br>
            <a:r>
              <a:rPr kumimoji="0" lang="en-US"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(Team)</a:t>
            </a:r>
          </a:p>
        </p:txBody>
      </p:sp>
      <p:sp>
        <p:nvSpPr>
          <p:cNvPr id="63" name="Oval 62">
            <a:extLst>
              <a:ext uri="{FF2B5EF4-FFF2-40B4-BE49-F238E27FC236}">
                <a16:creationId xmlns:a16="http://schemas.microsoft.com/office/drawing/2014/main" id="{F0E13415-3A7E-4D32-BC6A-1DAC619724D7}"/>
              </a:ext>
            </a:extLst>
          </p:cNvPr>
          <p:cNvSpPr/>
          <p:nvPr/>
        </p:nvSpPr>
        <p:spPr bwMode="auto">
          <a:xfrm>
            <a:off x="9341828" y="1787212"/>
            <a:ext cx="2144962" cy="2144962"/>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Segoe UI"/>
                <a:ea typeface="Segoe UI" pitchFamily="34" charset="0"/>
                <a:cs typeface="Segoe UI" pitchFamily="34" charset="0"/>
              </a:rPr>
              <a:t>I’ll know this is </a:t>
            </a:r>
          </a:p>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Segoe UI"/>
                <a:ea typeface="Segoe UI" pitchFamily="34" charset="0"/>
                <a:cs typeface="Segoe UI" pitchFamily="34" charset="0"/>
              </a:rPr>
              <a:t>successful when</a:t>
            </a:r>
            <a:r>
              <a:rPr kumimoji="0" lang="en-US" sz="1400" b="0" i="0" u="none" strike="noStrike" kern="1200" cap="none" spc="0" normalizeH="0" baseline="0" noProof="0" dirty="0">
                <a:ln>
                  <a:noFill/>
                </a:ln>
                <a:solidFill>
                  <a:srgbClr val="0070C0"/>
                </a:solidFill>
                <a:effectLst/>
                <a:uLnTx/>
                <a:uFillTx/>
                <a:latin typeface="Segoe UI"/>
                <a:ea typeface="Segoe UI" pitchFamily="34" charset="0"/>
                <a:cs typeface="Segoe UI" pitchFamily="34" charset="0"/>
              </a:rPr>
              <a:t>….</a:t>
            </a:r>
            <a:br>
              <a:rPr kumimoji="0" lang="en-US" sz="1400" b="0" i="0" u="none" strike="noStrike" kern="1200" cap="none" spc="0" normalizeH="0" baseline="0" noProof="0" dirty="0">
                <a:ln>
                  <a:noFill/>
                </a:ln>
                <a:solidFill>
                  <a:srgbClr val="274B47"/>
                </a:solidFill>
                <a:effectLst/>
                <a:uLnTx/>
                <a:uFillTx/>
                <a:latin typeface="Segoe UI"/>
                <a:ea typeface="Segoe UI" pitchFamily="34" charset="0"/>
                <a:cs typeface="Segoe UI" pitchFamily="34" charset="0"/>
              </a:rPr>
            </a:br>
            <a:r>
              <a:rPr kumimoji="0" lang="en-US" sz="12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(Solutions success </a:t>
            </a:r>
            <a:br>
              <a:rPr kumimoji="0" lang="en-US" sz="12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br>
            <a:r>
              <a:rPr kumimoji="0" lang="en-US" sz="12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measure)</a:t>
            </a:r>
          </a:p>
        </p:txBody>
      </p:sp>
      <p:sp>
        <p:nvSpPr>
          <p:cNvPr id="64" name="Oval 63">
            <a:extLst>
              <a:ext uri="{FF2B5EF4-FFF2-40B4-BE49-F238E27FC236}">
                <a16:creationId xmlns:a16="http://schemas.microsoft.com/office/drawing/2014/main" id="{C5AEAEF7-B665-4F5B-AB8F-D4E84ED88F1E}"/>
              </a:ext>
            </a:extLst>
          </p:cNvPr>
          <p:cNvSpPr/>
          <p:nvPr/>
        </p:nvSpPr>
        <p:spPr bwMode="auto">
          <a:xfrm>
            <a:off x="3611066" y="1747067"/>
            <a:ext cx="2144962" cy="2144962"/>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Segoe UI"/>
                <a:ea typeface="Segoe UI" pitchFamily="34" charset="0"/>
                <a:cs typeface="Segoe UI" pitchFamily="34" charset="0"/>
              </a:rPr>
              <a:t>I want to</a:t>
            </a:r>
            <a:r>
              <a:rPr kumimoji="0" lang="en-US" sz="1400" b="0" i="0" u="none" strike="noStrike" kern="1200" cap="none" spc="0" normalizeH="0" baseline="0" noProof="0" dirty="0">
                <a:ln>
                  <a:noFill/>
                </a:ln>
                <a:solidFill>
                  <a:srgbClr val="0070C0"/>
                </a:solidFill>
                <a:effectLst/>
                <a:uLnTx/>
                <a:uFillTx/>
                <a:latin typeface="Segoe UI"/>
                <a:ea typeface="Segoe UI" pitchFamily="34" charset="0"/>
                <a:cs typeface="Segoe UI" pitchFamily="34" charset="0"/>
              </a:rPr>
              <a:t>….</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(Description of </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I want to do)</a:t>
            </a:r>
            <a:endParaRPr kumimoji="0" lang="en-US" sz="1300" b="0" i="0" u="none" strike="noStrike" kern="1200" cap="none" spc="0" normalizeH="0" baseline="0" noProof="0" dirty="0">
              <a:ln>
                <a:noFill/>
              </a:ln>
              <a:solidFill>
                <a:srgbClr val="DC3C00"/>
              </a:solidFill>
              <a:effectLst/>
              <a:uLnTx/>
              <a:uFillTx/>
              <a:latin typeface="Segoe UI"/>
              <a:ea typeface="Segoe UI" pitchFamily="34" charset="0"/>
              <a:cs typeface="Segoe UI" pitchFamily="34" charset="0"/>
            </a:endParaRPr>
          </a:p>
        </p:txBody>
      </p:sp>
      <p:cxnSp>
        <p:nvCxnSpPr>
          <p:cNvPr id="65" name="Straight Connector 64">
            <a:extLst>
              <a:ext uri="{FF2B5EF4-FFF2-40B4-BE49-F238E27FC236}">
                <a16:creationId xmlns:a16="http://schemas.microsoft.com/office/drawing/2014/main" id="{35F70FF5-3F58-4A00-9DB7-08212C5A153D}"/>
              </a:ext>
            </a:extLst>
          </p:cNvPr>
          <p:cNvCxnSpPr>
            <a:stCxn id="62" idx="4"/>
          </p:cNvCxnSpPr>
          <p:nvPr/>
        </p:nvCxnSpPr>
        <p:spPr>
          <a:xfrm flipH="1">
            <a:off x="1748161" y="3902985"/>
            <a:ext cx="1" cy="340904"/>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82A6D594-559E-422F-B737-CAFF88C378DA}"/>
              </a:ext>
            </a:extLst>
          </p:cNvPr>
          <p:cNvSpPr/>
          <p:nvPr/>
        </p:nvSpPr>
        <p:spPr bwMode="auto">
          <a:xfrm>
            <a:off x="488676" y="4245172"/>
            <a:ext cx="2485895" cy="1948613"/>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1" i="0" u="none" strike="noStrike" kern="1200" cap="none" spc="-29" normalizeH="0" baseline="0" noProof="0" dirty="0">
                <a:ln>
                  <a:noFill/>
                </a:ln>
                <a:solidFill>
                  <a:srgbClr val="0070C0"/>
                </a:solidFill>
                <a:effectLst/>
                <a:uLnTx/>
                <a:uFillTx/>
                <a:latin typeface="Segoe UI"/>
                <a:ea typeface="Segoe UI" pitchFamily="34" charset="0"/>
                <a:cs typeface="Segoe UI" pitchFamily="34" charset="0"/>
              </a:rPr>
              <a:t>As someone in</a:t>
            </a:r>
            <a:endParaRPr lang="en-US" sz="1568" b="1" spc="-29" dirty="0">
              <a:solidFill>
                <a:srgbClr val="0070C0"/>
              </a:solidFill>
              <a:latin typeface="Segoe UI"/>
              <a:ea typeface="Segoe UI" pitchFamily="34" charset="0"/>
              <a:cs typeface="Segoe UI" pitchFamily="34" charset="0"/>
            </a:endParaRPr>
          </a:p>
          <a:p>
            <a:pPr algn="ctr" defTabSz="913741" fontAlgn="base">
              <a:lnSpc>
                <a:spcPct val="90000"/>
              </a:lnSpc>
              <a:spcBef>
                <a:spcPct val="0"/>
              </a:spcBef>
              <a:spcAft>
                <a:spcPct val="0"/>
              </a:spcAft>
              <a:defRPr/>
            </a:pPr>
            <a:r>
              <a:rPr lang="en-US" sz="1600" i="1" dirty="0">
                <a:solidFill>
                  <a:srgbClr val="2F2F2F"/>
                </a:solidFill>
                <a:cs typeface="Segoe UI Semilight" panose="020B0402040204020203" pitchFamily="34" charset="0"/>
              </a:rPr>
              <a:t>Sales Management</a:t>
            </a:r>
          </a:p>
          <a:p>
            <a:pPr marL="0" marR="0" lvl="0" indent="0" algn="ctr" defTabSz="913741" rtl="0" eaLnBrk="1" fontAlgn="base" latinLnBrk="0" hangingPunct="1">
              <a:lnSpc>
                <a:spcPct val="90000"/>
              </a:lnSpc>
              <a:spcBef>
                <a:spcPct val="0"/>
              </a:spcBef>
              <a:spcAft>
                <a:spcPct val="0"/>
              </a:spcAft>
              <a:buClrTx/>
              <a:buSzTx/>
              <a:buFontTx/>
              <a:buNone/>
              <a:tabLst/>
              <a:defRPr/>
            </a:pPr>
            <a:endParaRPr kumimoji="0" lang="en-US" sz="1568" b="1" i="0" u="none" strike="noStrike" kern="1200" cap="none" spc="-29" normalizeH="0" baseline="0" noProof="0" dirty="0">
              <a:ln>
                <a:noFill/>
              </a:ln>
              <a:solidFill>
                <a:srgbClr val="274B47"/>
              </a:solidFill>
              <a:effectLst/>
              <a:uLnTx/>
              <a:uFillTx/>
              <a:latin typeface="Segoe UI"/>
              <a:ea typeface="Segoe UI" pitchFamily="34" charset="0"/>
              <a:cs typeface="Segoe UI" pitchFamily="34" charset="0"/>
            </a:endParaRPr>
          </a:p>
        </p:txBody>
      </p:sp>
      <p:sp>
        <p:nvSpPr>
          <p:cNvPr id="67" name="Rectangle 66">
            <a:extLst>
              <a:ext uri="{FF2B5EF4-FFF2-40B4-BE49-F238E27FC236}">
                <a16:creationId xmlns:a16="http://schemas.microsoft.com/office/drawing/2014/main" id="{11C95BEC-7E22-41C3-8FFF-0C5BA447C943}"/>
              </a:ext>
            </a:extLst>
          </p:cNvPr>
          <p:cNvSpPr/>
          <p:nvPr/>
        </p:nvSpPr>
        <p:spPr bwMode="auto">
          <a:xfrm>
            <a:off x="3396097" y="4264048"/>
            <a:ext cx="2485895" cy="1948613"/>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ts val="294"/>
              </a:spcAft>
              <a:buClrTx/>
              <a:buSzTx/>
              <a:buFontTx/>
              <a:buNone/>
              <a:tabLst/>
              <a:defRPr/>
            </a:pPr>
            <a:r>
              <a:rPr kumimoji="0" lang="en-US" sz="1570" b="1" i="0" u="none" strike="noStrike" kern="1200" cap="none" spc="-29"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rPr>
              <a:t>I want to</a:t>
            </a:r>
            <a:endParaRPr lang="en-US" sz="1570" b="1" spc="-29" dirty="0">
              <a:solidFill>
                <a:srgbClr val="0070C0"/>
              </a:solidFill>
              <a:latin typeface="Segoe UI" panose="020B0502040204020203" pitchFamily="34" charset="0"/>
              <a:cs typeface="Segoe UI" panose="020B0502040204020203" pitchFamily="34" charset="0"/>
            </a:endParaRPr>
          </a:p>
          <a:p>
            <a:pPr algn="ctr" defTabSz="913741" fontAlgn="base">
              <a:lnSpc>
                <a:spcPct val="90000"/>
              </a:lnSpc>
              <a:spcBef>
                <a:spcPct val="0"/>
              </a:spcBef>
              <a:spcAft>
                <a:spcPct val="0"/>
              </a:spcAft>
              <a:defRPr/>
            </a:pPr>
            <a:r>
              <a:rPr lang="en-US" sz="1600" i="1" dirty="0">
                <a:solidFill>
                  <a:srgbClr val="2F2F2F"/>
                </a:solidFill>
                <a:cs typeface="Segoe UI Semilight" panose="020B0402040204020203" pitchFamily="34" charset="0"/>
              </a:rPr>
              <a:t>Quickly create customer contacts in CRM</a:t>
            </a:r>
          </a:p>
          <a:p>
            <a:pPr marL="0" marR="0" lvl="0" indent="0" algn="ctr" defTabSz="913741" rtl="0" eaLnBrk="1" fontAlgn="base" latinLnBrk="0" hangingPunct="1">
              <a:lnSpc>
                <a:spcPct val="90000"/>
              </a:lnSpc>
              <a:spcBef>
                <a:spcPct val="0"/>
              </a:spcBef>
              <a:spcAft>
                <a:spcPts val="294"/>
              </a:spcAft>
              <a:buClrTx/>
              <a:buSzTx/>
              <a:buFontTx/>
              <a:buNone/>
              <a:tabLst/>
              <a:defRPr/>
            </a:pPr>
            <a:endParaRPr kumimoji="0" lang="en-US" sz="1570" b="1" i="0" u="none" strike="noStrike" kern="1200" cap="none" spc="-29" normalizeH="0" baseline="0" noProof="0" dirty="0">
              <a:ln>
                <a:noFill/>
              </a:ln>
              <a:solidFill>
                <a:srgbClr val="274B47"/>
              </a:solidFill>
              <a:effectLst/>
              <a:uLnTx/>
              <a:uFillTx/>
              <a:latin typeface="Segoe UI" panose="020B0502040204020203" pitchFamily="34" charset="0"/>
              <a:ea typeface="+mn-ea"/>
              <a:cs typeface="Segoe UI" panose="020B0502040204020203" pitchFamily="34" charset="0"/>
            </a:endParaRPr>
          </a:p>
        </p:txBody>
      </p:sp>
      <p:sp>
        <p:nvSpPr>
          <p:cNvPr id="68" name="Rectangle 67">
            <a:extLst>
              <a:ext uri="{FF2B5EF4-FFF2-40B4-BE49-F238E27FC236}">
                <a16:creationId xmlns:a16="http://schemas.microsoft.com/office/drawing/2014/main" id="{4BC1FC90-35C1-4E12-A34C-125AD501D29F}"/>
              </a:ext>
            </a:extLst>
          </p:cNvPr>
          <p:cNvSpPr/>
          <p:nvPr/>
        </p:nvSpPr>
        <p:spPr bwMode="auto">
          <a:xfrm>
            <a:off x="6303516" y="4264048"/>
            <a:ext cx="2485895" cy="1948613"/>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1" i="0" u="none" strike="noStrike" kern="1200" cap="none" spc="-29" normalizeH="0" baseline="0" noProof="0" dirty="0">
                <a:ln>
                  <a:noFill/>
                </a:ln>
                <a:solidFill>
                  <a:srgbClr val="0070C0"/>
                </a:solidFill>
                <a:effectLst/>
                <a:uLnTx/>
                <a:uFillTx/>
                <a:latin typeface="Segoe UI"/>
                <a:ea typeface="Segoe UI" pitchFamily="34" charset="0"/>
                <a:cs typeface="Segoe UI" pitchFamily="34" charset="0"/>
              </a:rPr>
              <a:t>Using</a:t>
            </a:r>
          </a:p>
          <a:p>
            <a:pPr algn="ctr" defTabSz="913741" fontAlgn="base">
              <a:lnSpc>
                <a:spcPct val="90000"/>
              </a:lnSpc>
              <a:spcBef>
                <a:spcPct val="0"/>
              </a:spcBef>
              <a:spcAft>
                <a:spcPct val="0"/>
              </a:spcAft>
              <a:defRPr/>
            </a:pPr>
            <a:r>
              <a:rPr lang="en-US" sz="1600" i="1" dirty="0">
                <a:solidFill>
                  <a:srgbClr val="2F2F2F"/>
                </a:solidFill>
                <a:cs typeface="Segoe UI Semilight" panose="020B0402040204020203" pitchFamily="34" charset="0"/>
              </a:rPr>
              <a:t>Outlook</a:t>
            </a:r>
          </a:p>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0" i="0" u="none" strike="noStrike" kern="1200" cap="none" spc="-29" normalizeH="0" baseline="0" noProof="0" dirty="0">
                <a:ln>
                  <a:noFill/>
                </a:ln>
                <a:solidFill>
                  <a:srgbClr val="274B47"/>
                </a:solidFill>
                <a:effectLst/>
                <a:uLnTx/>
                <a:uFillTx/>
                <a:latin typeface="Segoe UI"/>
                <a:ea typeface="Segoe UI" pitchFamily="34" charset="0"/>
                <a:cs typeface="Segoe UI" pitchFamily="34" charset="0"/>
              </a:rPr>
              <a:t> </a:t>
            </a:r>
          </a:p>
        </p:txBody>
      </p:sp>
      <p:sp>
        <p:nvSpPr>
          <p:cNvPr id="69" name="Rectangle 68">
            <a:extLst>
              <a:ext uri="{FF2B5EF4-FFF2-40B4-BE49-F238E27FC236}">
                <a16:creationId xmlns:a16="http://schemas.microsoft.com/office/drawing/2014/main" id="{04B903AD-F2EB-43D7-9A5A-09DC2CF82264}"/>
              </a:ext>
            </a:extLst>
          </p:cNvPr>
          <p:cNvSpPr/>
          <p:nvPr/>
        </p:nvSpPr>
        <p:spPr bwMode="auto">
          <a:xfrm>
            <a:off x="9217431" y="4264048"/>
            <a:ext cx="2485895" cy="1948613"/>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1" i="0" u="none" strike="noStrike" kern="1200" cap="none" spc="-29" normalizeH="0" baseline="0" noProof="0" dirty="0">
                <a:ln>
                  <a:noFill/>
                </a:ln>
                <a:solidFill>
                  <a:srgbClr val="0070C0"/>
                </a:solidFill>
                <a:effectLst/>
                <a:uLnTx/>
                <a:uFillTx/>
                <a:latin typeface="Segoe UI"/>
                <a:ea typeface="Segoe UI" pitchFamily="34" charset="0"/>
                <a:cs typeface="Segoe UI" pitchFamily="34" charset="0"/>
              </a:rPr>
              <a:t>I’ll know this is successful when</a:t>
            </a:r>
          </a:p>
          <a:p>
            <a:pPr algn="ctr" defTabSz="913741" fontAlgn="base">
              <a:lnSpc>
                <a:spcPct val="90000"/>
              </a:lnSpc>
              <a:spcBef>
                <a:spcPct val="0"/>
              </a:spcBef>
              <a:spcAft>
                <a:spcPct val="0"/>
              </a:spcAft>
              <a:defRPr/>
            </a:pPr>
            <a:r>
              <a:rPr lang="en-US" sz="1600" i="1" dirty="0">
                <a:solidFill>
                  <a:srgbClr val="2F2F2F"/>
                </a:solidFill>
                <a:cs typeface="Segoe UI Semilight" panose="020B0402040204020203" pitchFamily="34" charset="0"/>
              </a:rPr>
              <a:t>My contacts are in CRM aligned in the correct customer account and I see opportunity information where I am working e.g. Outlook</a:t>
            </a:r>
            <a:endParaRPr kumimoji="0" lang="en-US" sz="1600" b="1" i="1" u="none" strike="noStrike" kern="1200" cap="none" spc="-29" normalizeH="0" baseline="0" noProof="0" dirty="0">
              <a:ln>
                <a:noFill/>
              </a:ln>
              <a:solidFill>
                <a:srgbClr val="274B47"/>
              </a:solidFill>
              <a:effectLst/>
              <a:uLnTx/>
              <a:uFillTx/>
              <a:ea typeface="Segoe UI" pitchFamily="34" charset="0"/>
              <a:cs typeface="Segoe UI" pitchFamily="34" charset="0"/>
            </a:endParaRPr>
          </a:p>
        </p:txBody>
      </p:sp>
      <p:pic>
        <p:nvPicPr>
          <p:cNvPr id="74" name="Picture 73">
            <a:extLst>
              <a:ext uri="{FF2B5EF4-FFF2-40B4-BE49-F238E27FC236}">
                <a16:creationId xmlns:a16="http://schemas.microsoft.com/office/drawing/2014/main" id="{29357C40-4515-4F45-891B-8837EECD0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704" y="3105964"/>
            <a:ext cx="695837" cy="393068"/>
          </a:xfrm>
          <a:prstGeom prst="rect">
            <a:avLst/>
          </a:prstGeom>
          <a:ln>
            <a:noFill/>
          </a:ln>
        </p:spPr>
      </p:pic>
      <p:pic>
        <p:nvPicPr>
          <p:cNvPr id="75" name="Picture 74">
            <a:extLst>
              <a:ext uri="{FF2B5EF4-FFF2-40B4-BE49-F238E27FC236}">
                <a16:creationId xmlns:a16="http://schemas.microsoft.com/office/drawing/2014/main" id="{6AD9B510-F4EA-4EFF-96C3-106F1686B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957" y="3048159"/>
            <a:ext cx="330217" cy="450873"/>
          </a:xfrm>
          <a:prstGeom prst="rect">
            <a:avLst/>
          </a:prstGeom>
        </p:spPr>
      </p:pic>
      <p:pic>
        <p:nvPicPr>
          <p:cNvPr id="76" name="Picture 75">
            <a:extLst>
              <a:ext uri="{FF2B5EF4-FFF2-40B4-BE49-F238E27FC236}">
                <a16:creationId xmlns:a16="http://schemas.microsoft.com/office/drawing/2014/main" id="{2762E0FA-27AA-456E-B46E-0B35760936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087" y="3042380"/>
            <a:ext cx="450873" cy="450873"/>
          </a:xfrm>
          <a:prstGeom prst="rect">
            <a:avLst/>
          </a:prstGeom>
        </p:spPr>
      </p:pic>
      <p:pic>
        <p:nvPicPr>
          <p:cNvPr id="77" name="Picture 76">
            <a:extLst>
              <a:ext uri="{FF2B5EF4-FFF2-40B4-BE49-F238E27FC236}">
                <a16:creationId xmlns:a16="http://schemas.microsoft.com/office/drawing/2014/main" id="{BF3E98B2-638C-4FE3-85C9-9FF268B4F4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8628" y="3117535"/>
            <a:ext cx="431359" cy="378105"/>
          </a:xfrm>
          <a:prstGeom prst="rect">
            <a:avLst/>
          </a:prstGeom>
        </p:spPr>
      </p:pic>
    </p:spTree>
    <p:extLst>
      <p:ext uri="{BB962C8B-B14F-4D97-AF65-F5344CB8AC3E}">
        <p14:creationId xmlns:p14="http://schemas.microsoft.com/office/powerpoint/2010/main" val="26795941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69222-F063-48CC-88D8-F5ABA865CD8B}"/>
              </a:ext>
            </a:extLst>
          </p:cNvPr>
          <p:cNvSpPr txBox="1">
            <a:spLocks/>
          </p:cNvSpPr>
          <p:nvPr/>
        </p:nvSpPr>
        <p:spPr>
          <a:xfrm>
            <a:off x="361910" y="2700297"/>
            <a:ext cx="5217059" cy="225608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ct val="20000"/>
              </a:spcBef>
              <a:defRPr/>
            </a:pPr>
            <a:r>
              <a:rPr kumimoji="0" lang="en-US" sz="1800" b="0" i="0" u="none" strike="noStrike" kern="1200" cap="none" spc="0" normalizeH="0" baseline="0" noProof="0" dirty="0">
                <a:ln>
                  <a:noFill/>
                </a:ln>
                <a:solidFill>
                  <a:srgbClr val="2F2F2F"/>
                </a:solidFill>
                <a:effectLst/>
                <a:uLnTx/>
                <a:uFillTx/>
                <a:latin typeface="Segoe UI Semilight"/>
                <a:ea typeface="+mj-ea"/>
                <a:cs typeface="Segoe UI Semilight"/>
              </a:rPr>
              <a:t>Capture each expected business value of Microsoft Copilot </a:t>
            </a:r>
            <a:r>
              <a:rPr lang="en-US" sz="1800" dirty="0">
                <a:solidFill>
                  <a:srgbClr val="2F2F2F"/>
                </a:solidFill>
                <a:latin typeface="Segoe UI Semilight"/>
                <a:cs typeface="Segoe UI Semilight"/>
              </a:rPr>
              <a:t>for Sales along</a:t>
            </a:r>
            <a:r>
              <a:rPr kumimoji="0" lang="en-US" sz="1800" b="0" i="0" u="none" strike="noStrike" kern="1200" cap="none" spc="0" normalizeH="0" baseline="0" noProof="0" dirty="0">
                <a:ln>
                  <a:noFill/>
                </a:ln>
                <a:solidFill>
                  <a:srgbClr val="2F2F2F"/>
                </a:solidFill>
                <a:effectLst/>
                <a:uLnTx/>
                <a:uFillTx/>
                <a:latin typeface="Segoe UI Semilight"/>
                <a:ea typeface="+mj-ea"/>
                <a:cs typeface="Segoe UI Semilight"/>
              </a:rPr>
              <a:t> with the Key Performance Indicators and targets for each business scenario.</a:t>
            </a:r>
          </a:p>
          <a:p>
            <a:pPr marL="0" marR="0" lvl="0" indent="0" algn="l" defTabSz="914400" rtl="0" eaLnBrk="1" fontAlgn="auto" latinLnBrk="0" hangingPunct="1">
              <a:lnSpc>
                <a:spcPct val="100000"/>
              </a:lnSpc>
              <a:spcBef>
                <a:spcPct val="0"/>
              </a:spcBef>
              <a:spcAft>
                <a:spcPts val="588"/>
              </a:spcAft>
              <a:buClrTx/>
              <a:buSzTx/>
              <a:buFontTx/>
              <a:buNone/>
              <a:tabLst/>
              <a:defRPr/>
            </a:pPr>
            <a:endParaRPr kumimoji="0" lang="en-NZ" sz="1800" b="0" i="0" u="none" strike="noStrike" kern="1200" cap="none" spc="0" normalizeH="0" baseline="0" noProof="0" dirty="0">
              <a:ln>
                <a:noFill/>
              </a:ln>
              <a:solidFill>
                <a:srgbClr val="2F2F2F"/>
              </a:solidFill>
              <a:effectLst/>
              <a:uLnTx/>
              <a:uFillTx/>
              <a:latin typeface="Segoe UI Semilight" panose="020B0402040204020203" pitchFamily="34" charset="0"/>
              <a:ea typeface="+mj-ea"/>
              <a:cs typeface="Segoe UI Semilight" panose="020B0402040204020203" pitchFamily="34" charset="0"/>
            </a:endParaRPr>
          </a:p>
          <a:p>
            <a:pPr marL="0" marR="0" lvl="0" indent="0" algn="l" defTabSz="914400" rtl="0" eaLnBrk="1" fontAlgn="auto" latinLnBrk="0" hangingPunct="1">
              <a:lnSpc>
                <a:spcPct val="100000"/>
              </a:lnSpc>
              <a:spcBef>
                <a:spcPct val="0"/>
              </a:spcBef>
              <a:spcAft>
                <a:spcPts val="588"/>
              </a:spcAft>
              <a:buClrTx/>
              <a:buSzTx/>
              <a:buFontTx/>
              <a:buNone/>
              <a:tabLst/>
              <a:defRPr/>
            </a:pPr>
            <a:r>
              <a:rPr kumimoji="0" lang="en-US" sz="1800" b="0" i="0" u="none" strike="noStrike" kern="1200" cap="none" spc="0" normalizeH="0" baseline="0" noProof="0" dirty="0">
                <a:ln>
                  <a:noFill/>
                </a:ln>
                <a:solidFill>
                  <a:srgbClr val="2F2F2F"/>
                </a:solidFill>
                <a:effectLst/>
                <a:uLnTx/>
                <a:uFillTx/>
                <a:latin typeface="Segoe UI Semilight"/>
                <a:ea typeface="+mj-ea"/>
                <a:cs typeface="Segoe UI Semilight"/>
              </a:rPr>
              <a:t>Identify how you will measure and report against KPIs to gauge adoption.</a:t>
            </a:r>
          </a:p>
        </p:txBody>
      </p:sp>
      <p:sp>
        <p:nvSpPr>
          <p:cNvPr id="3" name="Title 2">
            <a:extLst>
              <a:ext uri="{FF2B5EF4-FFF2-40B4-BE49-F238E27FC236}">
                <a16:creationId xmlns:a16="http://schemas.microsoft.com/office/drawing/2014/main" id="{CEBB5527-718F-48BC-AEB2-E52120FE082E}"/>
              </a:ext>
            </a:extLst>
          </p:cNvPr>
          <p:cNvSpPr txBox="1">
            <a:spLocks/>
          </p:cNvSpPr>
          <p:nvPr/>
        </p:nvSpPr>
        <p:spPr>
          <a:xfrm>
            <a:off x="361910" y="1368425"/>
            <a:ext cx="5217058" cy="936625"/>
          </a:xfrm>
          <a:prstGeom prst="rect">
            <a:avLst/>
          </a:prstGeom>
        </p:spPr>
        <p:txBody>
          <a:bodyPr anchor="t"/>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spc="-100" dirty="0">
                <a:solidFill>
                  <a:srgbClr val="000000"/>
                </a:solidFill>
                <a:latin typeface="Segoe UI Semibold"/>
                <a:cs typeface="Segoe UI Semibold"/>
              </a:rPr>
              <a:t>Establish </a:t>
            </a:r>
            <a:r>
              <a:rPr kumimoji="0" lang="en-US" sz="3200" b="0" i="0" u="none" strike="noStrike" kern="1200" cap="none" spc="-100" normalizeH="0" baseline="0" noProof="0" dirty="0">
                <a:ln w="3175">
                  <a:noFill/>
                </a:ln>
                <a:solidFill>
                  <a:srgbClr val="000000"/>
                </a:solidFill>
                <a:effectLst/>
                <a:uLnTx/>
                <a:uFillTx/>
                <a:latin typeface="Segoe UI Semibold"/>
                <a:ea typeface="+mn-ea"/>
                <a:cs typeface="Segoe UI Semibold"/>
              </a:rPr>
              <a:t>KPI benchmarks and reporting plan</a:t>
            </a:r>
            <a:endParaRPr kumimoji="0" lang="en-US" sz="3600" b="0" i="0" u="none" strike="noStrike" kern="1200" cap="none" spc="0" normalizeH="0" baseline="0" noProof="0" dirty="0">
              <a:ln w="3175">
                <a:noFill/>
              </a:ln>
              <a:gradFill>
                <a:gsLst>
                  <a:gs pos="1250">
                    <a:srgbClr val="2F2F2F"/>
                  </a:gs>
                  <a:gs pos="100000">
                    <a:srgbClr val="2F2F2F"/>
                  </a:gs>
                </a:gsLst>
                <a:lin ang="5400000" scaled="0"/>
              </a:gradFill>
              <a:effectLst/>
              <a:uLnTx/>
              <a:uFillTx/>
              <a:latin typeface="Segoe UI Semibold"/>
              <a:ea typeface="+mn-ea"/>
              <a:cs typeface="Segoe UI" pitchFamily="34" charset="0"/>
            </a:endParaRPr>
          </a:p>
        </p:txBody>
      </p:sp>
      <p:pic>
        <p:nvPicPr>
          <p:cNvPr id="5" name="Picture 17" descr="Microsoft 365 | Microsoft Wiki | Fandom">
            <a:extLst>
              <a:ext uri="{FF2B5EF4-FFF2-40B4-BE49-F238E27FC236}">
                <a16:creationId xmlns:a16="http://schemas.microsoft.com/office/drawing/2014/main" id="{8C8DE68F-732A-6E8A-88D8-8E36B0577C4D}"/>
              </a:ext>
            </a:extLst>
          </p:cNvPr>
          <p:cNvPicPr>
            <a:picLocks noChangeAspect="1" noChangeArrowheads="1"/>
          </p:cNvPicPr>
          <p:nvPr/>
        </p:nvPicPr>
        <p:blipFill>
          <a:blip r:embed="rId2">
            <a:alphaModFix amt="22000"/>
            <a:extLst>
              <a:ext uri="{28A0092B-C50C-407E-A947-70E740481C1C}">
                <a14:useLocalDpi xmlns:a14="http://schemas.microsoft.com/office/drawing/2010/main" val="0"/>
              </a:ext>
            </a:extLst>
          </a:blip>
          <a:srcRect/>
          <a:stretch>
            <a:fillRect/>
          </a:stretch>
        </p:blipFill>
        <p:spPr bwMode="auto">
          <a:xfrm flipH="1" flipV="1">
            <a:off x="7115399" y="40034"/>
            <a:ext cx="4892825" cy="6582035"/>
          </a:xfrm>
          <a:prstGeom prst="rect">
            <a:avLst/>
          </a:prstGeom>
          <a:noFill/>
          <a:effectLst>
            <a:outerShdw blurRad="50800" dist="38100" dir="5400000" algn="t" rotWithShape="0">
              <a:prstClr val="black">
                <a:alpha val="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08665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6131" y="527358"/>
            <a:ext cx="10558887" cy="566737"/>
          </a:xfrm>
          <a:prstGeom prst="rect">
            <a:avLst/>
          </a:prstGeom>
        </p:spPr>
        <p:txBody>
          <a:bodyPr/>
          <a:lstStyle/>
          <a:p>
            <a:r>
              <a:rPr lang="en-US" sz="3200" dirty="0"/>
              <a:t>Definitions to help build your success criteria</a:t>
            </a:r>
          </a:p>
        </p:txBody>
      </p:sp>
      <p:sp>
        <p:nvSpPr>
          <p:cNvPr id="5" name="Freeform: Shape 4">
            <a:extLst>
              <a:ext uri="{FF2B5EF4-FFF2-40B4-BE49-F238E27FC236}">
                <a16:creationId xmlns:a16="http://schemas.microsoft.com/office/drawing/2014/main" id="{EB7DD2A3-840E-47D3-B1E9-D70475BEFB37}"/>
              </a:ext>
            </a:extLst>
          </p:cNvPr>
          <p:cNvSpPr/>
          <p:nvPr/>
        </p:nvSpPr>
        <p:spPr>
          <a:xfrm>
            <a:off x="4577180" y="1255903"/>
            <a:ext cx="7380630"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Semilight" panose="020B0402040204020203" pitchFamily="34" charset="0"/>
                <a:cs typeface="Segoe UI Semilight" panose="020B0402040204020203" pitchFamily="34" charset="0"/>
              </a:rPr>
              <a:t>A high-level summary for the measure. For example, the number of employees that are members of Teams.</a:t>
            </a:r>
          </a:p>
        </p:txBody>
      </p:sp>
      <p:sp>
        <p:nvSpPr>
          <p:cNvPr id="6" name="Freeform: Shape 5">
            <a:extLst>
              <a:ext uri="{FF2B5EF4-FFF2-40B4-BE49-F238E27FC236}">
                <a16:creationId xmlns:a16="http://schemas.microsoft.com/office/drawing/2014/main" id="{43139E7D-BF1B-4AF0-8E76-4C0D2AF3C601}"/>
              </a:ext>
            </a:extLst>
          </p:cNvPr>
          <p:cNvSpPr/>
          <p:nvPr/>
        </p:nvSpPr>
        <p:spPr>
          <a:xfrm>
            <a:off x="329882" y="1257738"/>
            <a:ext cx="4151604"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mj-lt"/>
                <a:cs typeface="Segoe UI Semilight" panose="020B0402040204020203" pitchFamily="34" charset="0"/>
              </a:rPr>
              <a:t>KPI Measure / Name</a:t>
            </a:r>
          </a:p>
        </p:txBody>
      </p:sp>
      <p:sp>
        <p:nvSpPr>
          <p:cNvPr id="7" name="Freeform: Shape 6">
            <a:extLst>
              <a:ext uri="{FF2B5EF4-FFF2-40B4-BE49-F238E27FC236}">
                <a16:creationId xmlns:a16="http://schemas.microsoft.com/office/drawing/2014/main" id="{3A501C32-39B3-45CA-82B0-4E4BDAAFEC10}"/>
              </a:ext>
            </a:extLst>
          </p:cNvPr>
          <p:cNvSpPr/>
          <p:nvPr/>
        </p:nvSpPr>
        <p:spPr>
          <a:xfrm>
            <a:off x="4579811" y="1985969"/>
            <a:ext cx="7394328"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50" rIns="271575" bIns="147751" numCol="1" spcCol="1270" anchor="ctr" anchorCtr="0">
            <a:noAutofit/>
          </a:bodyPr>
          <a:lstStyle/>
          <a:p>
            <a:pPr marL="57150" marR="0" lvl="1" indent="-57150"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Semilight" panose="020B0402040204020203" pitchFamily="34" charset="0"/>
                <a:cs typeface="Segoe UI Semilight" panose="020B0402040204020203" pitchFamily="34" charset="0"/>
              </a:rPr>
              <a:t>The cadence that reporting runs on for this metric.</a:t>
            </a:r>
          </a:p>
        </p:txBody>
      </p:sp>
      <p:sp>
        <p:nvSpPr>
          <p:cNvPr id="8" name="Freeform: Shape 7">
            <a:extLst>
              <a:ext uri="{FF2B5EF4-FFF2-40B4-BE49-F238E27FC236}">
                <a16:creationId xmlns:a16="http://schemas.microsoft.com/office/drawing/2014/main" id="{E0109F01-D498-4BD6-AFC4-A463584E4D1E}"/>
              </a:ext>
            </a:extLst>
          </p:cNvPr>
          <p:cNvSpPr/>
          <p:nvPr/>
        </p:nvSpPr>
        <p:spPr>
          <a:xfrm>
            <a:off x="329882" y="1977976"/>
            <a:ext cx="4135688"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mj-lt"/>
                <a:cs typeface="Segoe UI Semilight" panose="020B0402040204020203" pitchFamily="34" charset="0"/>
              </a:rPr>
              <a:t>KPI Reporting Frequency</a:t>
            </a:r>
          </a:p>
        </p:txBody>
      </p:sp>
      <p:sp>
        <p:nvSpPr>
          <p:cNvPr id="9" name="Freeform: Shape 8">
            <a:extLst>
              <a:ext uri="{FF2B5EF4-FFF2-40B4-BE49-F238E27FC236}">
                <a16:creationId xmlns:a16="http://schemas.microsoft.com/office/drawing/2014/main" id="{61A33E03-BC6F-4162-B4FD-9830141EE7E5}"/>
              </a:ext>
            </a:extLst>
          </p:cNvPr>
          <p:cNvSpPr/>
          <p:nvPr/>
        </p:nvSpPr>
        <p:spPr>
          <a:xfrm>
            <a:off x="4577180" y="2710592"/>
            <a:ext cx="7380630"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Semilight" panose="020B0402040204020203" pitchFamily="34" charset="0"/>
                <a:cs typeface="Segoe UI Semilight" panose="020B0402040204020203" pitchFamily="34" charset="0"/>
              </a:rPr>
              <a:t>The details of the calculation ensuring it’s connected to the data sources and instruments below.</a:t>
            </a:r>
          </a:p>
        </p:txBody>
      </p:sp>
      <p:sp>
        <p:nvSpPr>
          <p:cNvPr id="10" name="Freeform: Shape 9">
            <a:extLst>
              <a:ext uri="{FF2B5EF4-FFF2-40B4-BE49-F238E27FC236}">
                <a16:creationId xmlns:a16="http://schemas.microsoft.com/office/drawing/2014/main" id="{D813B3CD-EB72-4968-9E2E-6DBB271984E0}"/>
              </a:ext>
            </a:extLst>
          </p:cNvPr>
          <p:cNvSpPr/>
          <p:nvPr/>
        </p:nvSpPr>
        <p:spPr>
          <a:xfrm>
            <a:off x="329882" y="2698214"/>
            <a:ext cx="4151604"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mj-lt"/>
                <a:cs typeface="Segoe UI Semilight" panose="020B0402040204020203" pitchFamily="34" charset="0"/>
              </a:rPr>
              <a:t>KPI Formula</a:t>
            </a:r>
          </a:p>
        </p:txBody>
      </p:sp>
      <p:sp>
        <p:nvSpPr>
          <p:cNvPr id="11" name="Freeform: Shape 10">
            <a:extLst>
              <a:ext uri="{FF2B5EF4-FFF2-40B4-BE49-F238E27FC236}">
                <a16:creationId xmlns:a16="http://schemas.microsoft.com/office/drawing/2014/main" id="{B1236E4D-2EC2-4CBC-879A-EB3698117477}"/>
              </a:ext>
            </a:extLst>
          </p:cNvPr>
          <p:cNvSpPr/>
          <p:nvPr/>
        </p:nvSpPr>
        <p:spPr>
          <a:xfrm>
            <a:off x="4577180" y="3424329"/>
            <a:ext cx="7380630"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Semilight" panose="020B0402040204020203" pitchFamily="34" charset="0"/>
                <a:cs typeface="Segoe UI Semilight" panose="020B0402040204020203" pitchFamily="34" charset="0"/>
              </a:rPr>
              <a:t>Details on exactly where the data is coming from. How many people? Which groups? Which systems?</a:t>
            </a:r>
          </a:p>
        </p:txBody>
      </p:sp>
      <p:sp>
        <p:nvSpPr>
          <p:cNvPr id="12" name="Freeform: Shape 11">
            <a:extLst>
              <a:ext uri="{FF2B5EF4-FFF2-40B4-BE49-F238E27FC236}">
                <a16:creationId xmlns:a16="http://schemas.microsoft.com/office/drawing/2014/main" id="{C55FF202-7D21-4FA0-8214-5B96EE809B95}"/>
              </a:ext>
            </a:extLst>
          </p:cNvPr>
          <p:cNvSpPr/>
          <p:nvPr/>
        </p:nvSpPr>
        <p:spPr>
          <a:xfrm>
            <a:off x="329882" y="3418452"/>
            <a:ext cx="4151604"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mj-lt"/>
                <a:cs typeface="Segoe UI Semilight" panose="020B0402040204020203" pitchFamily="34" charset="0"/>
              </a:rPr>
              <a:t>Data Sources</a:t>
            </a:r>
          </a:p>
        </p:txBody>
      </p:sp>
      <p:sp>
        <p:nvSpPr>
          <p:cNvPr id="13" name="Freeform: Shape 12">
            <a:extLst>
              <a:ext uri="{FF2B5EF4-FFF2-40B4-BE49-F238E27FC236}">
                <a16:creationId xmlns:a16="http://schemas.microsoft.com/office/drawing/2014/main" id="{757663BB-9CCF-4E10-B7B3-5054A4C5F978}"/>
              </a:ext>
            </a:extLst>
          </p:cNvPr>
          <p:cNvSpPr/>
          <p:nvPr/>
        </p:nvSpPr>
        <p:spPr>
          <a:xfrm>
            <a:off x="4584387" y="4138066"/>
            <a:ext cx="7373423"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8722" rIns="282547" bIns="158723" numCol="1" spcCol="1270" anchor="ctr" anchorCtr="0">
            <a:noAutofit/>
          </a:bodyPr>
          <a:lstStyle/>
          <a:p>
            <a:pPr marL="0" marR="0" lvl="1"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Semilight"/>
                <a:cs typeface="Segoe UI Semilight"/>
              </a:rPr>
              <a:t>How is the data being pulled from the data sources? For example, is this a dynamic pull at 7 a.m. the first Monday of the quarter, or is this an extract from a static file that is always two weeks old? If this is people, for example, are we surveying them using a specific instrument delivered in a specific way? </a:t>
            </a:r>
            <a:endParaRPr kumimoji="0" lang="en-US" sz="1000" b="0" i="0" u="none" strike="noStrike" kern="1200" cap="none" spc="0" normalizeH="0" baseline="0" noProof="0" dirty="0">
              <a:ln>
                <a:noFill/>
              </a:ln>
              <a:solidFill>
                <a:schemeClr val="tx1"/>
              </a:solidFill>
              <a:effectLst/>
              <a:uLnTx/>
              <a:uFillTx/>
              <a:latin typeface="Segoe UI Semilight" panose="020B0402040204020203" pitchFamily="34" charset="0"/>
              <a:cs typeface="Segoe UI Semilight" panose="020B0402040204020203" pitchFamily="34" charset="0"/>
            </a:endParaRPr>
          </a:p>
        </p:txBody>
      </p:sp>
      <p:sp>
        <p:nvSpPr>
          <p:cNvPr id="14" name="Freeform: Shape 13">
            <a:extLst>
              <a:ext uri="{FF2B5EF4-FFF2-40B4-BE49-F238E27FC236}">
                <a16:creationId xmlns:a16="http://schemas.microsoft.com/office/drawing/2014/main" id="{80882F90-DA89-4E0E-B67A-E4933C81D381}"/>
              </a:ext>
            </a:extLst>
          </p:cNvPr>
          <p:cNvSpPr/>
          <p:nvPr/>
        </p:nvSpPr>
        <p:spPr>
          <a:xfrm>
            <a:off x="329882" y="4138690"/>
            <a:ext cx="4147550"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5918" tIns="71628" rIns="105918" bIns="7162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mj-lt"/>
                <a:cs typeface="Segoe UI Semilight" panose="020B0402040204020203" pitchFamily="34" charset="0"/>
              </a:rPr>
              <a:t>Data Gathering, Transformation, &amp; Analysis Process</a:t>
            </a:r>
          </a:p>
        </p:txBody>
      </p:sp>
      <p:sp>
        <p:nvSpPr>
          <p:cNvPr id="15" name="Freeform: Shape 14">
            <a:extLst>
              <a:ext uri="{FF2B5EF4-FFF2-40B4-BE49-F238E27FC236}">
                <a16:creationId xmlns:a16="http://schemas.microsoft.com/office/drawing/2014/main" id="{2B0B36E3-2D6B-4093-8725-EAB25C3134A8}"/>
              </a:ext>
            </a:extLst>
          </p:cNvPr>
          <p:cNvSpPr/>
          <p:nvPr/>
        </p:nvSpPr>
        <p:spPr>
          <a:xfrm>
            <a:off x="4577180" y="4851803"/>
            <a:ext cx="7380630"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0" lvl="1" defTabSz="400050">
              <a:lnSpc>
                <a:spcPct val="90000"/>
              </a:lnSpc>
              <a:spcBef>
                <a:spcPct val="0"/>
              </a:spcBef>
              <a:spcAft>
                <a:spcPct val="15000"/>
              </a:spcAft>
              <a:defRPr/>
            </a:pPr>
            <a:r>
              <a:rPr kumimoji="0" lang="en-US" sz="1000" b="0" i="0" u="none" strike="noStrike" kern="1200" cap="none" spc="0" normalizeH="0" baseline="0" noProof="0" dirty="0">
                <a:ln>
                  <a:noFill/>
                </a:ln>
                <a:solidFill>
                  <a:schemeClr val="tx1"/>
                </a:solidFill>
                <a:effectLst/>
                <a:uLnTx/>
                <a:uFillTx/>
                <a:latin typeface="Segoe UI Semilight"/>
                <a:cs typeface="Segoe UI Semilight"/>
              </a:rPr>
              <a:t>Do we need to create any instruments (surveys, feedback forms) or create guides on data transformation to </a:t>
            </a:r>
            <a:r>
              <a:rPr lang="en-US" sz="1000" dirty="0">
                <a:solidFill>
                  <a:schemeClr val="tx1"/>
                </a:solidFill>
                <a:latin typeface="Segoe UI Semilight"/>
                <a:cs typeface="Segoe UI Semilight"/>
              </a:rPr>
              <a:t>collect the</a:t>
            </a:r>
            <a:r>
              <a:rPr kumimoji="0" lang="en-US" sz="1000" b="0" i="0" u="none" strike="noStrike" kern="1200" cap="none" spc="0" normalizeH="0" baseline="0" noProof="0" dirty="0">
                <a:ln>
                  <a:noFill/>
                </a:ln>
                <a:solidFill>
                  <a:schemeClr val="tx1"/>
                </a:solidFill>
                <a:effectLst/>
                <a:uLnTx/>
                <a:uFillTx/>
                <a:latin typeface="Segoe UI Semilight"/>
                <a:cs typeface="Segoe UI Semilight"/>
              </a:rPr>
              <a:t> data we want?</a:t>
            </a:r>
          </a:p>
        </p:txBody>
      </p:sp>
      <p:sp>
        <p:nvSpPr>
          <p:cNvPr id="16" name="Freeform: Shape 15">
            <a:extLst>
              <a:ext uri="{FF2B5EF4-FFF2-40B4-BE49-F238E27FC236}">
                <a16:creationId xmlns:a16="http://schemas.microsoft.com/office/drawing/2014/main" id="{6629330C-4E90-49AB-939F-4B812D17DD68}"/>
              </a:ext>
            </a:extLst>
          </p:cNvPr>
          <p:cNvSpPr/>
          <p:nvPr/>
        </p:nvSpPr>
        <p:spPr>
          <a:xfrm>
            <a:off x="329882" y="4858928"/>
            <a:ext cx="4151604"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mj-lt"/>
                <a:cs typeface="Segoe UI Semilight" panose="020B0402040204020203" pitchFamily="34" charset="0"/>
              </a:rPr>
              <a:t>Data Gathering Instruments</a:t>
            </a:r>
          </a:p>
        </p:txBody>
      </p:sp>
      <p:sp>
        <p:nvSpPr>
          <p:cNvPr id="17" name="Freeform: Shape 16">
            <a:extLst>
              <a:ext uri="{FF2B5EF4-FFF2-40B4-BE49-F238E27FC236}">
                <a16:creationId xmlns:a16="http://schemas.microsoft.com/office/drawing/2014/main" id="{044E8C0E-407E-4EE7-AC88-6297127B079F}"/>
              </a:ext>
            </a:extLst>
          </p:cNvPr>
          <p:cNvSpPr/>
          <p:nvPr/>
        </p:nvSpPr>
        <p:spPr>
          <a:xfrm>
            <a:off x="4577180" y="5581869"/>
            <a:ext cx="7380630"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50" rIns="271574" bIns="147751" numCol="1" spcCol="1270" anchor="ctr" anchorCtr="0">
            <a:noAutofit/>
          </a:bodyPr>
          <a:lstStyle/>
          <a:p>
            <a:pPr marL="57150" lvl="1" indent="-57150" defTabSz="400050">
              <a:lnSpc>
                <a:spcPct val="90000"/>
              </a:lnSpc>
              <a:spcBef>
                <a:spcPct val="0"/>
              </a:spcBef>
              <a:spcAft>
                <a:spcPct val="15000"/>
              </a:spcAft>
              <a:defRPr/>
            </a:pPr>
            <a:r>
              <a:rPr kumimoji="0" lang="en-US" sz="1000" b="0" i="0" u="none" strike="noStrike" kern="1200" cap="none" spc="0" normalizeH="0" baseline="0" noProof="0" dirty="0">
                <a:ln>
                  <a:noFill/>
                </a:ln>
                <a:solidFill>
                  <a:schemeClr val="tx1"/>
                </a:solidFill>
                <a:effectLst/>
                <a:uLnTx/>
                <a:uFillTx/>
                <a:latin typeface="Segoe UI Semilight"/>
                <a:cs typeface="Segoe UI Semilight"/>
              </a:rPr>
              <a:t>State which person, or group of people, </a:t>
            </a:r>
            <a:r>
              <a:rPr lang="en-US" sz="1000" dirty="0">
                <a:solidFill>
                  <a:schemeClr val="tx1"/>
                </a:solidFill>
                <a:latin typeface="Segoe UI Semilight"/>
                <a:cs typeface="Segoe UI Semilight"/>
              </a:rPr>
              <a:t>is assigned</a:t>
            </a:r>
            <a:r>
              <a:rPr kumimoji="0" lang="en-US" sz="1000" b="0" i="0" u="none" strike="noStrike" kern="1200" cap="none" spc="0" normalizeH="0" baseline="0" noProof="0" dirty="0">
                <a:ln>
                  <a:noFill/>
                </a:ln>
                <a:solidFill>
                  <a:schemeClr val="tx1"/>
                </a:solidFill>
                <a:effectLst/>
                <a:uLnTx/>
                <a:uFillTx/>
                <a:latin typeface="Segoe UI Semilight"/>
                <a:cs typeface="Segoe UI Semilight"/>
              </a:rPr>
              <a:t> to each part of the data gathering, transformation</a:t>
            </a:r>
            <a:r>
              <a:rPr lang="en-US" sz="1000" dirty="0">
                <a:solidFill>
                  <a:schemeClr val="tx1"/>
                </a:solidFill>
                <a:latin typeface="Segoe UI Semilight"/>
                <a:cs typeface="Segoe UI Semilight"/>
              </a:rPr>
              <a:t>,</a:t>
            </a:r>
            <a:r>
              <a:rPr kumimoji="0" lang="en-US" sz="1000" b="0" i="0" u="none" strike="noStrike" kern="1200" cap="none" spc="0" normalizeH="0" baseline="0" noProof="0" dirty="0">
                <a:ln>
                  <a:noFill/>
                </a:ln>
                <a:solidFill>
                  <a:schemeClr val="tx1"/>
                </a:solidFill>
                <a:effectLst/>
                <a:uLnTx/>
                <a:uFillTx/>
                <a:latin typeface="Segoe UI Semilight"/>
                <a:cs typeface="Segoe UI Semilight"/>
              </a:rPr>
              <a:t> and analysis process.</a:t>
            </a:r>
          </a:p>
        </p:txBody>
      </p:sp>
      <p:sp>
        <p:nvSpPr>
          <p:cNvPr id="18" name="Freeform: Shape 17">
            <a:extLst>
              <a:ext uri="{FF2B5EF4-FFF2-40B4-BE49-F238E27FC236}">
                <a16:creationId xmlns:a16="http://schemas.microsoft.com/office/drawing/2014/main" id="{59DDEDDB-3841-4C0E-AC18-8D84F17CE00F}"/>
              </a:ext>
            </a:extLst>
          </p:cNvPr>
          <p:cNvSpPr/>
          <p:nvPr/>
        </p:nvSpPr>
        <p:spPr>
          <a:xfrm>
            <a:off x="313966" y="5579164"/>
            <a:ext cx="4151604"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mj-lt"/>
                <a:cs typeface="Segoe UI Semilight" panose="020B0402040204020203" pitchFamily="34" charset="0"/>
              </a:rPr>
              <a:t>Data Gathering Owner</a:t>
            </a:r>
          </a:p>
        </p:txBody>
      </p:sp>
    </p:spTree>
    <p:extLst>
      <p:ext uri="{BB962C8B-B14F-4D97-AF65-F5344CB8AC3E}">
        <p14:creationId xmlns:p14="http://schemas.microsoft.com/office/powerpoint/2010/main" val="213070682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20646" y="632040"/>
            <a:ext cx="5992813" cy="585788"/>
          </a:xfrm>
          <a:prstGeom prst="rect">
            <a:avLst/>
          </a:prstGeom>
        </p:spPr>
        <p:txBody>
          <a:bodyPr/>
          <a:lstStyle/>
          <a:p>
            <a:r>
              <a:rPr lang="en-US" sz="3200" dirty="0">
                <a:solidFill>
                  <a:srgbClr val="161716"/>
                </a:solidFill>
              </a:rPr>
              <a:t>Establish KPI benchmarks</a:t>
            </a:r>
          </a:p>
        </p:txBody>
      </p:sp>
      <p:graphicFrame>
        <p:nvGraphicFramePr>
          <p:cNvPr id="7" name="Table 6">
            <a:extLst>
              <a:ext uri="{FF2B5EF4-FFF2-40B4-BE49-F238E27FC236}">
                <a16:creationId xmlns:a16="http://schemas.microsoft.com/office/drawing/2014/main" id="{21220173-93B7-4618-9A8B-ED788D9CBE3F}"/>
              </a:ext>
            </a:extLst>
          </p:cNvPr>
          <p:cNvGraphicFramePr>
            <a:graphicFrameLocks noGrp="1"/>
          </p:cNvGraphicFramePr>
          <p:nvPr>
            <p:extLst>
              <p:ext uri="{D42A27DB-BD31-4B8C-83A1-F6EECF244321}">
                <p14:modId xmlns:p14="http://schemas.microsoft.com/office/powerpoint/2010/main" val="345560006"/>
              </p:ext>
            </p:extLst>
          </p:nvPr>
        </p:nvGraphicFramePr>
        <p:xfrm>
          <a:off x="392960" y="1919380"/>
          <a:ext cx="11189410" cy="4035710"/>
        </p:xfrm>
        <a:graphic>
          <a:graphicData uri="http://schemas.openxmlformats.org/drawingml/2006/table">
            <a:tbl>
              <a:tblPr firstRow="1">
                <a:solidFill>
                  <a:schemeClr val="accent1">
                    <a:lumMod val="90000"/>
                  </a:schemeClr>
                </a:solidFill>
                <a:tableStyleId>{5C22544A-7EE6-4342-B048-85BDC9FD1C3A}</a:tableStyleId>
              </a:tblPr>
              <a:tblGrid>
                <a:gridCol w="3831170">
                  <a:extLst>
                    <a:ext uri="{9D8B030D-6E8A-4147-A177-3AD203B41FA5}">
                      <a16:colId xmlns:a16="http://schemas.microsoft.com/office/drawing/2014/main" val="648430695"/>
                    </a:ext>
                  </a:extLst>
                </a:gridCol>
                <a:gridCol w="3636291">
                  <a:extLst>
                    <a:ext uri="{9D8B030D-6E8A-4147-A177-3AD203B41FA5}">
                      <a16:colId xmlns:a16="http://schemas.microsoft.com/office/drawing/2014/main" val="1730384453"/>
                    </a:ext>
                  </a:extLst>
                </a:gridCol>
                <a:gridCol w="3721949">
                  <a:extLst>
                    <a:ext uri="{9D8B030D-6E8A-4147-A177-3AD203B41FA5}">
                      <a16:colId xmlns:a16="http://schemas.microsoft.com/office/drawing/2014/main" val="3257594209"/>
                    </a:ext>
                  </a:extLst>
                </a:gridCol>
              </a:tblGrid>
              <a:tr h="398408">
                <a:tc>
                  <a:txBody>
                    <a:bodyPr/>
                    <a:lstStyle/>
                    <a:p>
                      <a:pPr marL="231140" marR="212725" algn="l">
                        <a:lnSpc>
                          <a:spcPct val="100000"/>
                        </a:lnSpc>
                        <a:spcBef>
                          <a:spcPts val="0"/>
                        </a:spcBef>
                        <a:spcAft>
                          <a:spcPts val="0"/>
                        </a:spcAft>
                      </a:pPr>
                      <a:endParaRPr lang="en-NZ" sz="1000" kern="0" dirty="0">
                        <a:solidFill>
                          <a:schemeClr val="bg1"/>
                        </a:solidFill>
                        <a:latin typeface="Segoe UI" panose="020B0502040204020203" pitchFamily="34" charset="0"/>
                        <a:ea typeface="+mn-ea"/>
                        <a:cs typeface="Segoe UI" panose="020B0502040204020203" pitchFamily="34" charset="0"/>
                      </a:endParaRPr>
                    </a:p>
                  </a:txBody>
                  <a:tcPr marL="45720" marR="4572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420370" marR="438150" algn="l">
                        <a:lnSpc>
                          <a:spcPct val="100000"/>
                        </a:lnSpc>
                        <a:spcBef>
                          <a:spcPts val="0"/>
                        </a:spcBef>
                        <a:spcAft>
                          <a:spcPts val="0"/>
                        </a:spcAft>
                      </a:pPr>
                      <a:endParaRPr lang="en-NZ" sz="1000" kern="0" dirty="0">
                        <a:solidFill>
                          <a:schemeClr val="bg1"/>
                        </a:solidFill>
                        <a:latin typeface="Segoe UI" panose="020B0502040204020203" pitchFamily="34" charset="0"/>
                        <a:ea typeface="+mn-ea"/>
                        <a:cs typeface="Segoe UI" panose="020B0502040204020203"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420370" marR="438150" algn="l">
                        <a:lnSpc>
                          <a:spcPct val="100000"/>
                        </a:lnSpc>
                        <a:spcBef>
                          <a:spcPts val="0"/>
                        </a:spcBef>
                        <a:spcAft>
                          <a:spcPts val="0"/>
                        </a:spcAft>
                      </a:pPr>
                      <a:endParaRPr lang="en-NZ" sz="1000" kern="0" dirty="0">
                        <a:solidFill>
                          <a:schemeClr val="bg1"/>
                        </a:solidFill>
                        <a:latin typeface="Segoe UI" panose="020B0502040204020203" pitchFamily="34" charset="0"/>
                        <a:ea typeface="+mn-ea"/>
                        <a:cs typeface="Segoe UI" panose="020B0502040204020203" pitchFamily="34" charset="0"/>
                      </a:endParaRPr>
                    </a:p>
                  </a:txBody>
                  <a:tcPr marL="45720" marR="4572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724948253"/>
                  </a:ext>
                </a:extLst>
              </a:tr>
              <a:tr h="939677">
                <a:tc>
                  <a:txBody>
                    <a:bodyPr/>
                    <a:lstStyle/>
                    <a:p>
                      <a:pPr marL="0" marR="212725" algn="l" defTabSz="914228" rtl="0" eaLnBrk="1" latinLnBrk="0" hangingPunct="1">
                        <a:lnSpc>
                          <a:spcPct val="100000"/>
                        </a:lnSpc>
                        <a:spcBef>
                          <a:spcPts val="0"/>
                        </a:spcBef>
                        <a:spcAft>
                          <a:spcPts val="500"/>
                        </a:spcAft>
                      </a:pPr>
                      <a:r>
                        <a:rPr lang="en-US" sz="1000" b="1" i="1" kern="0" dirty="0">
                          <a:solidFill>
                            <a:schemeClr val="bg1">
                              <a:lumMod val="50000"/>
                            </a:schemeClr>
                          </a:solidFill>
                          <a:latin typeface="Segoe UI Semilight" panose="020B0402040204020203" pitchFamily="34" charset="0"/>
                          <a:cs typeface="Segoe UI Semilight" panose="020B0402040204020203" pitchFamily="34" charset="0"/>
                        </a:rPr>
                        <a:t>Reduced operating costs</a:t>
                      </a:r>
                    </a:p>
                    <a:p>
                      <a:pPr marL="0" marR="212725" algn="l" defTabSz="914228" rtl="0" eaLnBrk="1" latinLnBrk="0" hangingPunct="1">
                        <a:lnSpc>
                          <a:spcPct val="100000"/>
                        </a:lnSpc>
                        <a:spcBef>
                          <a:spcPts val="0"/>
                        </a:spcBef>
                        <a:spcAft>
                          <a:spcPts val="500"/>
                        </a:spcAft>
                      </a:pPr>
                      <a:r>
                        <a:rPr lang="en-US" sz="1000" b="0" i="1" kern="0" dirty="0">
                          <a:solidFill>
                            <a:schemeClr val="bg1">
                              <a:lumMod val="50000"/>
                            </a:schemeClr>
                          </a:solidFill>
                          <a:latin typeface="Segoe UI Semilight" panose="020B0402040204020203" pitchFamily="34" charset="0"/>
                          <a:cs typeface="Segoe UI Semilight" panose="020B0402040204020203" pitchFamily="34" charset="0"/>
                        </a:rPr>
                        <a:t>Improve quality and hygiene  of customer contact information</a:t>
                      </a:r>
                    </a:p>
                  </a:txBody>
                  <a:tcPr marT="91440" marB="9144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158750" indent="-933450" algn="l" defTabSz="914228" rtl="0" eaLnBrk="1" latinLnBrk="0" hangingPunct="1">
                        <a:lnSpc>
                          <a:spcPct val="100000"/>
                        </a:lnSpc>
                        <a:spcBef>
                          <a:spcPts val="0"/>
                        </a:spcBef>
                        <a:spcAft>
                          <a:spcPts val="500"/>
                        </a:spcAft>
                      </a:pPr>
                      <a:r>
                        <a:rPr lang="en-US" sz="1000" b="1" i="1" kern="0" dirty="0">
                          <a:solidFill>
                            <a:schemeClr val="bg1">
                              <a:lumMod val="50000"/>
                            </a:schemeClr>
                          </a:solidFill>
                          <a:latin typeface="Segoe UI Semilight" panose="020B0402040204020203" pitchFamily="34" charset="0"/>
                          <a:cs typeface="Segoe UI Semilight" panose="020B0402040204020203" pitchFamily="34" charset="0"/>
                        </a:rPr>
                        <a:t>Quantitative</a:t>
                      </a:r>
                    </a:p>
                    <a:p>
                      <a:pPr marL="171450" marR="158750" indent="-171450" algn="l" rtl="0" eaLnBrk="1" latinLnBrk="0" hangingPunct="1">
                        <a:lnSpc>
                          <a:spcPct val="100000"/>
                        </a:lnSpc>
                        <a:spcBef>
                          <a:spcPts val="0"/>
                        </a:spcBef>
                        <a:spcAft>
                          <a:spcPts val="500"/>
                        </a:spcAft>
                        <a:buFont typeface="Arial" panose="020B0604020202020204" pitchFamily="34" charset="0"/>
                        <a:buChar char="•"/>
                      </a:pPr>
                      <a:r>
                        <a:rPr lang="en-US" sz="1000" b="0" i="1" kern="0" dirty="0">
                          <a:solidFill>
                            <a:schemeClr val="bg1">
                              <a:lumMod val="50000"/>
                            </a:schemeClr>
                          </a:solidFill>
                          <a:latin typeface="Segoe UI Semilight"/>
                          <a:cs typeface="Segoe UI Semilight"/>
                        </a:rPr>
                        <a:t>Microsoft Copilot for Sales reporting</a:t>
                      </a:r>
                    </a:p>
                  </a:txBody>
                  <a:tcPr marT="91440" marB="914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algn="l">
                        <a:lnSpc>
                          <a:spcPct val="100000"/>
                        </a:lnSpc>
                        <a:spcBef>
                          <a:spcPts val="0"/>
                        </a:spcBef>
                        <a:spcAft>
                          <a:spcPts val="0"/>
                        </a:spcAft>
                      </a:pPr>
                      <a:r>
                        <a:rPr lang="en-US" sz="1000" b="0" i="1" kern="0" dirty="0">
                          <a:solidFill>
                            <a:schemeClr val="bg1">
                              <a:lumMod val="50000"/>
                            </a:schemeClr>
                          </a:solidFill>
                          <a:latin typeface="Segoe UI Semilight" panose="020B0402040204020203" pitchFamily="34" charset="0"/>
                          <a:cs typeface="Segoe UI Semilight" panose="020B0402040204020203" pitchFamily="34" charset="0"/>
                        </a:rPr>
                        <a:t>Contact hygiene reports from CRM</a:t>
                      </a:r>
                    </a:p>
                    <a:p>
                      <a:pPr marL="0" algn="l">
                        <a:lnSpc>
                          <a:spcPct val="100000"/>
                        </a:lnSpc>
                        <a:spcBef>
                          <a:spcPts val="0"/>
                        </a:spcBef>
                        <a:spcAft>
                          <a:spcPts val="0"/>
                        </a:spcAft>
                      </a:pPr>
                      <a:r>
                        <a:rPr lang="en-US" sz="1000" b="0" i="1" kern="0" dirty="0">
                          <a:solidFill>
                            <a:schemeClr val="bg1">
                              <a:lumMod val="50000"/>
                            </a:schemeClr>
                          </a:solidFill>
                          <a:latin typeface="Segoe UI Semilight" panose="020B0402040204020203" pitchFamily="34" charset="0"/>
                          <a:ea typeface="+mn-ea"/>
                          <a:cs typeface="Segoe UI Semilight" panose="020B0402040204020203" pitchFamily="34" charset="0"/>
                        </a:rPr>
                        <a:t>Improved customer contactability -&gt; productivity gain</a:t>
                      </a:r>
                      <a:endParaRPr lang="en-NZ" sz="1000" b="0" i="1" kern="0" dirty="0">
                        <a:solidFill>
                          <a:schemeClr val="bg1">
                            <a:lumMod val="50000"/>
                          </a:schemeClr>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630654797"/>
                  </a:ext>
                </a:extLst>
              </a:tr>
              <a:tr h="1146066">
                <a:tc>
                  <a:txBody>
                    <a:bodyPr/>
                    <a:lstStyle/>
                    <a:p>
                      <a:pPr marL="0" marR="212725" algn="l" defTabSz="914228" rtl="0" eaLnBrk="1" latinLnBrk="0" hangingPunct="1">
                        <a:lnSpc>
                          <a:spcPct val="100000"/>
                        </a:lnSpc>
                        <a:spcBef>
                          <a:spcPts val="0"/>
                        </a:spcBef>
                        <a:spcAft>
                          <a:spcPts val="500"/>
                        </a:spcAft>
                      </a:pP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171450" marR="158750" indent="-171450" algn="l" defTabSz="914228" rtl="0" eaLnBrk="1" latinLnBrk="0" hangingPunct="1">
                        <a:lnSpc>
                          <a:spcPct val="100000"/>
                        </a:lnSpc>
                        <a:spcBef>
                          <a:spcPts val="0"/>
                        </a:spcBef>
                        <a:spcAft>
                          <a:spcPts val="500"/>
                        </a:spcAft>
                        <a:buFont typeface="Arial" panose="020B0604020202020204" pitchFamily="34" charset="0"/>
                        <a:buChar char="•"/>
                      </a:pPr>
                      <a:r>
                        <a:rPr lang="en-US" sz="1100" b="0" i="1" kern="0" dirty="0">
                          <a:solidFill>
                            <a:schemeClr val="bg1">
                              <a:lumMod val="50000"/>
                            </a:schemeClr>
                          </a:solidFill>
                          <a:latin typeface="Segoe UI Semilight" panose="020B0402040204020203" pitchFamily="34" charset="0"/>
                          <a:cs typeface="Segoe UI Semilight" panose="020B0402040204020203" pitchFamily="34" charset="0"/>
                        </a:rPr>
                        <a:t>Finance/accounting reports </a:t>
                      </a:r>
                    </a:p>
                    <a:p>
                      <a:pPr marL="171450" marR="158750" indent="-171450" algn="l" defTabSz="914228" rtl="0" eaLnBrk="1" latinLnBrk="0" hangingPunct="1">
                        <a:lnSpc>
                          <a:spcPct val="100000"/>
                        </a:lnSpc>
                        <a:spcBef>
                          <a:spcPts val="0"/>
                        </a:spcBef>
                        <a:spcAft>
                          <a:spcPts val="500"/>
                        </a:spcAft>
                        <a:buFont typeface="Arial" panose="020B0604020202020204" pitchFamily="34" charset="0"/>
                        <a:buChar char="•"/>
                      </a:pPr>
                      <a:r>
                        <a:rPr lang="en-US" sz="1100" b="0" i="1" kern="0" dirty="0">
                          <a:solidFill>
                            <a:schemeClr val="bg1">
                              <a:lumMod val="50000"/>
                            </a:schemeClr>
                          </a:solidFill>
                          <a:latin typeface="Segoe UI Semilight" panose="020B0402040204020203" pitchFamily="34" charset="0"/>
                          <a:cs typeface="Segoe UI Semilight" panose="020B0402040204020203" pitchFamily="34" charset="0"/>
                        </a:rPr>
                        <a:t>Travel and phone expense reports</a:t>
                      </a:r>
                      <a:endParaRPr lang="en-NZ" sz="1100" b="0" i="1" kern="0" dirty="0">
                        <a:solidFill>
                          <a:schemeClr val="bg1">
                            <a:lumMod val="50000"/>
                          </a:schemeClr>
                        </a:solidFill>
                        <a:latin typeface="Segoe UI Semilight" panose="020B0402040204020203" pitchFamily="34" charset="0"/>
                        <a:ea typeface="+mn-ea"/>
                        <a:cs typeface="Segoe UI Semilight" panose="020B0402040204020203" pitchFamily="34" charset="0"/>
                      </a:endParaRPr>
                    </a:p>
                    <a:p>
                      <a:pPr marL="0" marR="158750" indent="-933450" algn="l" defTabSz="914228" rtl="0" eaLnBrk="1" latinLnBrk="0" hangingPunct="1">
                        <a:lnSpc>
                          <a:spcPct val="100000"/>
                        </a:lnSpc>
                        <a:spcBef>
                          <a:spcPts val="0"/>
                        </a:spcBef>
                        <a:spcAft>
                          <a:spcPts val="500"/>
                        </a:spcAft>
                      </a:pPr>
                      <a:endParaRPr lang="en-US" sz="1200" b="0" i="0" kern="0" dirty="0">
                        <a:solidFill>
                          <a:srgbClr val="DC3C00"/>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438150" algn="l" defTabSz="914228" rtl="0" eaLnBrk="1" latinLnBrk="0" hangingPunct="1">
                        <a:lnSpc>
                          <a:spcPct val="100000"/>
                        </a:lnSpc>
                        <a:spcBef>
                          <a:spcPts val="0"/>
                        </a:spcBef>
                        <a:spcAft>
                          <a:spcPts val="0"/>
                        </a:spcAft>
                      </a:pPr>
                      <a:endParaRPr lang="en-NZ" sz="1200" b="0" kern="0" dirty="0">
                        <a:solidFill>
                          <a:srgbClr val="DC3C00"/>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828767889"/>
                  </a:ext>
                </a:extLst>
              </a:tr>
              <a:tr h="733288">
                <a:tc>
                  <a:txBody>
                    <a:bodyPr/>
                    <a:lstStyle/>
                    <a:p>
                      <a:pPr marL="0" marR="212725" algn="l" defTabSz="914228" rtl="0" eaLnBrk="1" latinLnBrk="0" hangingPunct="1">
                        <a:lnSpc>
                          <a:spcPct val="100000"/>
                        </a:lnSpc>
                        <a:spcBef>
                          <a:spcPts val="0"/>
                        </a:spcBef>
                        <a:spcAft>
                          <a:spcPts val="500"/>
                        </a:spcAft>
                      </a:pPr>
                      <a:endParaRPr lang="en-US" sz="1200" b="0" kern="0" dirty="0">
                        <a:solidFill>
                          <a:srgbClr val="DC3C00"/>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158750" indent="-933450" algn="l" defTabSz="914228" rtl="0" eaLnBrk="1" latinLnBrk="0" hangingPunct="1">
                        <a:lnSpc>
                          <a:spcPct val="100000"/>
                        </a:lnSpc>
                        <a:spcBef>
                          <a:spcPts val="0"/>
                        </a:spcBef>
                        <a:spcAft>
                          <a:spcPts val="500"/>
                        </a:spcAft>
                      </a:pP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algn="l">
                        <a:lnSpc>
                          <a:spcPct val="100000"/>
                        </a:lnSpc>
                        <a:spcBef>
                          <a:spcPts val="0"/>
                        </a:spcBef>
                        <a:spcAft>
                          <a:spcPts val="0"/>
                        </a:spcAft>
                      </a:pPr>
                      <a:endParaRPr lang="en-NZ" sz="1200" b="0" kern="0" dirty="0">
                        <a:solidFill>
                          <a:srgbClr val="DC3C00"/>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479205915"/>
                  </a:ext>
                </a:extLst>
              </a:tr>
              <a:tr h="818271">
                <a:tc>
                  <a:txBody>
                    <a:bodyPr/>
                    <a:lstStyle/>
                    <a:p>
                      <a:pPr marL="0" marR="212725" algn="l" defTabSz="914228" rtl="0" eaLnBrk="1" latinLnBrk="0" hangingPunct="1">
                        <a:lnSpc>
                          <a:spcPct val="100000"/>
                        </a:lnSpc>
                        <a:spcBef>
                          <a:spcPts val="0"/>
                        </a:spcBef>
                        <a:spcAft>
                          <a:spcPts val="500"/>
                        </a:spcAft>
                      </a:pPr>
                      <a:endParaRPr lang="en-US" sz="1200" b="0" kern="0" dirty="0">
                        <a:solidFill>
                          <a:srgbClr val="DC3C00"/>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158750" indent="-933450" algn="l" defTabSz="914228" rtl="0" eaLnBrk="1" latinLnBrk="0" hangingPunct="1">
                        <a:lnSpc>
                          <a:spcPct val="100000"/>
                        </a:lnSpc>
                        <a:spcBef>
                          <a:spcPts val="0"/>
                        </a:spcBef>
                        <a:spcAft>
                          <a:spcPts val="500"/>
                        </a:spcAft>
                      </a:pP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algn="l">
                        <a:lnSpc>
                          <a:spcPct val="100000"/>
                        </a:lnSpc>
                        <a:spcBef>
                          <a:spcPts val="0"/>
                        </a:spcBef>
                        <a:spcAft>
                          <a:spcPts val="0"/>
                        </a:spcAft>
                      </a:pP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098425582"/>
                  </a:ext>
                </a:extLst>
              </a:tr>
            </a:tbl>
          </a:graphicData>
        </a:graphic>
      </p:graphicFrame>
      <p:sp>
        <p:nvSpPr>
          <p:cNvPr id="6" name="Rectangle 5">
            <a:extLst>
              <a:ext uri="{FF2B5EF4-FFF2-40B4-BE49-F238E27FC236}">
                <a16:creationId xmlns:a16="http://schemas.microsoft.com/office/drawing/2014/main" id="{708B2142-652A-475F-92A7-CF831407F0CB}"/>
              </a:ext>
            </a:extLst>
          </p:cNvPr>
          <p:cNvSpPr/>
          <p:nvPr/>
        </p:nvSpPr>
        <p:spPr>
          <a:xfrm>
            <a:off x="321271" y="1217828"/>
            <a:ext cx="1100656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dirty="0">
                <a:ln>
                  <a:noFill/>
                </a:ln>
                <a:solidFill>
                  <a:srgbClr val="2F2F2F">
                    <a:lumMod val="90000"/>
                    <a:lumOff val="10000"/>
                  </a:srgbClr>
                </a:solidFill>
                <a:effectLst/>
                <a:uLnTx/>
                <a:uFillTx/>
                <a:latin typeface="Segoe UI Semilight" panose="020B0402040204020203" pitchFamily="34" charset="0"/>
                <a:ea typeface="+mn-ea"/>
                <a:cs typeface="Segoe UI Semilight" panose="020B0402040204020203" pitchFamily="34" charset="0"/>
              </a:rPr>
              <a:t>Use the framework below to define your own success criteria. Remember to make them specific, measurable, attainable, relevant and timely.</a:t>
            </a:r>
            <a:endParaRPr kumimoji="0" lang="en-US" sz="1600" b="0" i="0" u="none" strike="noStrike" kern="1200" cap="none" spc="0" normalizeH="0" baseline="0" noProof="0" dirty="0">
              <a:ln>
                <a:noFill/>
              </a:ln>
              <a:solidFill>
                <a:srgbClr val="2F2F2F">
                  <a:lumMod val="90000"/>
                  <a:lumOff val="10000"/>
                </a:srgbClr>
              </a:solidFill>
              <a:effectLst/>
              <a:uLnTx/>
              <a:uFillTx/>
              <a:latin typeface="Segoe UI Semilight" panose="020B0402040204020203" pitchFamily="34" charset="0"/>
              <a:ea typeface="+mn-ea"/>
              <a:cs typeface="Segoe UI Semilight" panose="020B0402040204020203" pitchFamily="34" charset="0"/>
            </a:endParaRPr>
          </a:p>
        </p:txBody>
      </p:sp>
      <p:sp>
        <p:nvSpPr>
          <p:cNvPr id="10" name="Rectangle 9">
            <a:extLst>
              <a:ext uri="{FF2B5EF4-FFF2-40B4-BE49-F238E27FC236}">
                <a16:creationId xmlns:a16="http://schemas.microsoft.com/office/drawing/2014/main" id="{5BDEA050-71F1-4C7C-BDF1-E25E7411E1C0}"/>
              </a:ext>
            </a:extLst>
          </p:cNvPr>
          <p:cNvSpPr/>
          <p:nvPr/>
        </p:nvSpPr>
        <p:spPr>
          <a:xfrm>
            <a:off x="5498813" y="1964824"/>
            <a:ext cx="739305"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j-lt"/>
                <a:ea typeface="+mn-ea"/>
                <a:cs typeface="+mn-cs"/>
              </a:rPr>
              <a:t>Method</a:t>
            </a:r>
          </a:p>
        </p:txBody>
      </p:sp>
      <p:sp>
        <p:nvSpPr>
          <p:cNvPr id="11" name="Rectangle 10">
            <a:extLst>
              <a:ext uri="{FF2B5EF4-FFF2-40B4-BE49-F238E27FC236}">
                <a16:creationId xmlns:a16="http://schemas.microsoft.com/office/drawing/2014/main" id="{DB04E237-A247-4295-917B-B74720DBA710}"/>
              </a:ext>
            </a:extLst>
          </p:cNvPr>
          <p:cNvSpPr/>
          <p:nvPr/>
        </p:nvSpPr>
        <p:spPr>
          <a:xfrm>
            <a:off x="9527677" y="1964824"/>
            <a:ext cx="501869"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j-lt"/>
                <a:ea typeface="+mn-ea"/>
                <a:cs typeface="+mn-cs"/>
              </a:rPr>
              <a:t>Goal</a:t>
            </a:r>
          </a:p>
        </p:txBody>
      </p:sp>
      <p:sp>
        <p:nvSpPr>
          <p:cNvPr id="13" name="Rectangle 12"/>
          <p:cNvSpPr/>
          <p:nvPr/>
        </p:nvSpPr>
        <p:spPr>
          <a:xfrm>
            <a:off x="1410396" y="1964824"/>
            <a:ext cx="190665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j-lt"/>
                <a:ea typeface="+mn-ea"/>
                <a:cs typeface="+mn-cs"/>
              </a:rPr>
              <a:t>Success criteria</a:t>
            </a:r>
          </a:p>
        </p:txBody>
      </p:sp>
    </p:spTree>
    <p:extLst>
      <p:ext uri="{BB962C8B-B14F-4D97-AF65-F5344CB8AC3E}">
        <p14:creationId xmlns:p14="http://schemas.microsoft.com/office/powerpoint/2010/main" val="360309715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34000">
              <a:srgbClr val="1B2C46"/>
            </a:gs>
            <a:gs pos="100000">
              <a:srgbClr val="000000"/>
            </a:gs>
          </a:gsLst>
          <a:lin ang="5400000" scaled="1"/>
        </a:gradFill>
        <a:effectLst/>
      </p:bgPr>
    </p:bg>
    <p:spTree>
      <p:nvGrpSpPr>
        <p:cNvPr id="1" name=""/>
        <p:cNvGrpSpPr/>
        <p:nvPr/>
      </p:nvGrpSpPr>
      <p:grpSpPr>
        <a:xfrm>
          <a:off x="0" y="0"/>
          <a:ext cx="0" cy="0"/>
          <a:chOff x="0" y="0"/>
          <a:chExt cx="0" cy="0"/>
        </a:xfrm>
      </p:grpSpPr>
      <p:sp>
        <p:nvSpPr>
          <p:cNvPr id="9" name="Title 14">
            <a:extLst>
              <a:ext uri="{FF2B5EF4-FFF2-40B4-BE49-F238E27FC236}">
                <a16:creationId xmlns:a16="http://schemas.microsoft.com/office/drawing/2014/main" id="{9CD75618-F068-E0A6-1674-E7E5114A3EBE}"/>
              </a:ext>
            </a:extLst>
          </p:cNvPr>
          <p:cNvSpPr txBox="1">
            <a:spLocks noGrp="1"/>
          </p:cNvSpPr>
          <p:nvPr>
            <p:ph type="title" idx="4294967295"/>
          </p:nvPr>
        </p:nvSpPr>
        <p:spPr>
          <a:xfrm>
            <a:off x="1390650" y="2133393"/>
            <a:ext cx="9410700" cy="8302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marL="0" marR="0" lvl="0" indent="0" defTabSz="797999" rtl="0" eaLnBrk="1" fontAlgn="base" latinLnBrk="0" hangingPunct="1">
              <a:lnSpc>
                <a:spcPct val="90000"/>
              </a:lnSpc>
              <a:spcBef>
                <a:spcPct val="0"/>
              </a:spcBef>
              <a:spcAft>
                <a:spcPct val="0"/>
              </a:spcAft>
              <a:buClrTx/>
              <a:buSzTx/>
              <a:buFontTx/>
              <a:buNone/>
              <a:tabLst>
                <a:tab pos="920876" algn="l"/>
              </a:tabLst>
              <a:defRPr/>
            </a:pPr>
            <a:r>
              <a:rPr kumimoji="0" lang="en-CA" sz="6000" b="0" i="0" u="none" strike="noStrike" kern="1200" cap="none" spc="-50" normalizeH="0" baseline="0" noProof="0" dirty="0">
                <a:ln w="3175">
                  <a:noFill/>
                </a:ln>
                <a:gradFill flip="none" rotWithShape="1">
                  <a:gsLst>
                    <a:gs pos="12000">
                      <a:srgbClr val="8661C5"/>
                    </a:gs>
                    <a:gs pos="87000">
                      <a:srgbClr val="0078D4"/>
                    </a:gs>
                  </a:gsLst>
                  <a:lin ang="10800000" scaled="1"/>
                  <a:tileRect/>
                </a:gradFill>
                <a:effectLst/>
                <a:uLnTx/>
                <a:uFillTx/>
                <a:latin typeface="Segoe UI Semibold"/>
                <a:ea typeface="Calibri Light" panose="020F0302020204030204"/>
                <a:cs typeface="Segoe UI Semibold"/>
              </a:rPr>
              <a:t>The age of AI</a:t>
            </a:r>
          </a:p>
        </p:txBody>
      </p:sp>
      <p:sp>
        <p:nvSpPr>
          <p:cNvPr id="8" name="Title 14">
            <a:extLst>
              <a:ext uri="{FF2B5EF4-FFF2-40B4-BE49-F238E27FC236}">
                <a16:creationId xmlns:a16="http://schemas.microsoft.com/office/drawing/2014/main" id="{00B040BE-627F-B5EB-B0BA-367326740B43}"/>
              </a:ext>
            </a:extLst>
          </p:cNvPr>
          <p:cNvSpPr txBox="1">
            <a:spLocks/>
          </p:cNvSpPr>
          <p:nvPr/>
        </p:nvSpPr>
        <p:spPr>
          <a:xfrm>
            <a:off x="2575034" y="3526613"/>
            <a:ext cx="7041932" cy="11633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3600" b="0" cap="none" spc="-50" baseline="0">
                <a:ln w="3175">
                  <a:noFill/>
                </a:ln>
                <a:gradFill flip="none" rotWithShape="1">
                  <a:gsLst>
                    <a:gs pos="12000">
                      <a:srgbClr val="FFFFFF"/>
                    </a:gs>
                    <a:gs pos="100000">
                      <a:srgbClr val="FFFFFF"/>
                    </a:gs>
                  </a:gsLst>
                  <a:lin ang="18900000" scaled="1"/>
                  <a:tileRect/>
                </a:gradFill>
                <a:effectLst/>
                <a:latin typeface="Segoe UI Semibold"/>
              </a:defRPr>
            </a:lvl1pPr>
          </a:lstStyle>
          <a:p>
            <a:pPr marL="0" marR="0" lvl="0" indent="0" algn="ctr" defTabSz="797999" rtl="0" eaLnBrk="1" fontAlgn="base" latinLnBrk="0" hangingPunct="1">
              <a:lnSpc>
                <a:spcPct val="90000"/>
              </a:lnSpc>
              <a:spcBef>
                <a:spcPct val="0"/>
              </a:spcBef>
              <a:spcAft>
                <a:spcPct val="0"/>
              </a:spcAft>
              <a:buClrTx/>
              <a:buSzTx/>
              <a:buFontTx/>
              <a:buNone/>
              <a:tabLst>
                <a:tab pos="920876" algn="l"/>
              </a:tabLst>
              <a:defRPr/>
            </a:pPr>
            <a:r>
              <a:rPr kumimoji="0" lang="en-CA" sz="2800" b="0" i="0" u="none" strike="noStrike" kern="0" cap="none" spc="-50" normalizeH="0" baseline="0" noProof="0" dirty="0">
                <a:ln w="3175">
                  <a:noFill/>
                </a:ln>
                <a:solidFill>
                  <a:prstClr val="white"/>
                </a:solidFill>
                <a:effectLst/>
                <a:uLnTx/>
                <a:uFillTx/>
                <a:latin typeface="Segoe UI Semibold"/>
                <a:ea typeface="+mn-ea"/>
                <a:cs typeface="+mn-cs"/>
              </a:rPr>
              <a:t>AI will break the world out of its stagnant productivity cycle – and set the stage for </a:t>
            </a:r>
            <a:br>
              <a:rPr kumimoji="0" lang="en-CA" sz="2800" b="0" i="0" u="none" strike="noStrike" kern="0" cap="none" spc="-50" normalizeH="0" baseline="0" noProof="0" dirty="0">
                <a:ln w="3175">
                  <a:noFill/>
                </a:ln>
                <a:gradFill flip="none" rotWithShape="1">
                  <a:gsLst>
                    <a:gs pos="12000">
                      <a:srgbClr val="FFFFFF"/>
                    </a:gs>
                    <a:gs pos="100000">
                      <a:srgbClr val="FFFFFF"/>
                    </a:gs>
                  </a:gsLst>
                  <a:lin ang="18900000" scaled="1"/>
                  <a:tileRect/>
                </a:gradFill>
                <a:effectLst/>
                <a:uLnTx/>
                <a:uFillTx/>
                <a:latin typeface="Segoe UI Semibold"/>
                <a:ea typeface="+mn-ea"/>
                <a:cs typeface="+mn-cs"/>
              </a:rPr>
            </a:br>
            <a:r>
              <a:rPr kumimoji="0" lang="en-CA" sz="2800" b="0" i="0" u="none" strike="noStrike" kern="0" cap="none" spc="-50" normalizeH="0" baseline="0" noProof="0" dirty="0">
                <a:ln w="3175">
                  <a:noFill/>
                </a:ln>
                <a:gradFill flip="none" rotWithShape="1">
                  <a:gsLst>
                    <a:gs pos="12000">
                      <a:srgbClr val="0078D4"/>
                    </a:gs>
                    <a:gs pos="100000">
                      <a:srgbClr val="8661C5"/>
                    </a:gs>
                  </a:gsLst>
                  <a:lin ang="0" scaled="1"/>
                  <a:tileRect/>
                </a:gradFill>
                <a:effectLst/>
                <a:uLnTx/>
                <a:uFillTx/>
                <a:latin typeface="Segoe UI Semibold"/>
                <a:ea typeface="+mn-ea"/>
                <a:cs typeface="+mn-cs"/>
              </a:rPr>
              <a:t>a new era of innovation.</a:t>
            </a:r>
          </a:p>
        </p:txBody>
      </p:sp>
      <p:cxnSp>
        <p:nvCxnSpPr>
          <p:cNvPr id="10" name="Straight Connector 9">
            <a:extLst>
              <a:ext uri="{FF2B5EF4-FFF2-40B4-BE49-F238E27FC236}">
                <a16:creationId xmlns:a16="http://schemas.microsoft.com/office/drawing/2014/main" id="{1D5B2099-E5BF-6660-DE80-9F47AF369E72}"/>
              </a:ext>
              <a:ext uri="{C183D7F6-B498-43B3-948B-1728B52AA6E4}">
                <adec:decorative xmlns:adec="http://schemas.microsoft.com/office/drawing/2017/decorative" val="1"/>
              </a:ext>
            </a:extLst>
          </p:cNvPr>
          <p:cNvCxnSpPr>
            <a:cxnSpLocks/>
          </p:cNvCxnSpPr>
          <p:nvPr/>
        </p:nvCxnSpPr>
        <p:spPr>
          <a:xfrm rot="5400000">
            <a:off x="6096000" y="1114945"/>
            <a:ext cx="0" cy="4232030"/>
          </a:xfrm>
          <a:prstGeom prst="line">
            <a:avLst/>
          </a:prstGeom>
          <a:noFill/>
          <a:ln w="15875" cap="flat" cmpd="sng" algn="ctr">
            <a:gradFill>
              <a:gsLst>
                <a:gs pos="0">
                  <a:srgbClr val="FFFFFF"/>
                </a:gs>
                <a:gs pos="56000">
                  <a:srgbClr val="000000">
                    <a:lumMod val="75000"/>
                    <a:lumOff val="25000"/>
                  </a:srgbClr>
                </a:gs>
                <a:gs pos="100000">
                  <a:srgbClr val="FFFFFF"/>
                </a:gs>
              </a:gsLst>
              <a:lin ang="5400000" scaled="1"/>
            </a:gradFill>
            <a:prstDash val="solid"/>
            <a:headEnd type="none" w="lg" len="med"/>
            <a:tailEnd type="none" w="lg" len="med"/>
          </a:ln>
          <a:effectLst/>
        </p:spPr>
      </p:cxnSp>
    </p:spTree>
    <p:extLst>
      <p:ext uri="{BB962C8B-B14F-4D97-AF65-F5344CB8AC3E}">
        <p14:creationId xmlns:p14="http://schemas.microsoft.com/office/powerpoint/2010/main" val="168284391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0 -1.11111E-6 L 0 0.01968 " pathEditMode="relative" rAng="0" ptsTypes="AA">
                                      <p:cBhvr>
                                        <p:cTn id="9" dur="500" spd="-100000" fill="hold"/>
                                        <p:tgtEl>
                                          <p:spTgt spid="9"/>
                                        </p:tgtEl>
                                        <p:attrNameLst>
                                          <p:attrName>ppt_x</p:attrName>
                                          <p:attrName>ppt_y</p:attrName>
                                        </p:attrNameLst>
                                      </p:cBhvr>
                                      <p:rCtr x="0" y="972"/>
                                    </p:animMotion>
                                  </p:childTnLst>
                                </p:cTn>
                              </p:par>
                              <p:par>
                                <p:cTn id="10" presetID="10" presetClass="entr" presetSubtype="0" fill="hold" grpId="0" nodeType="withEffect">
                                  <p:stCondLst>
                                    <p:cond delay="2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grpId="1" nodeType="withEffect">
                                  <p:stCondLst>
                                    <p:cond delay="200"/>
                                  </p:stCondLst>
                                  <p:childTnLst>
                                    <p:animMotion origin="layout" path="M 0 -2.59259E-6 L 0 0.01968 " pathEditMode="relative" rAng="0" ptsTypes="AA">
                                      <p:cBhvr>
                                        <p:cTn id="14" dur="500" spd="-100000" fill="hold"/>
                                        <p:tgtEl>
                                          <p:spTgt spid="8"/>
                                        </p:tgtEl>
                                        <p:attrNameLst>
                                          <p:attrName>ppt_x</p:attrName>
                                          <p:attrName>ppt_y</p:attrName>
                                        </p:attrNameLst>
                                      </p:cBhvr>
                                      <p:rCtr x="0" y="972"/>
                                    </p:animMotion>
                                  </p:childTnLst>
                                </p:cTn>
                              </p:par>
                              <p:par>
                                <p:cTn id="15" presetID="16" presetClass="entr" presetSubtype="4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253AD9-E281-4670-893D-17387CE6D3CD}"/>
              </a:ext>
            </a:extLst>
          </p:cNvPr>
          <p:cNvSpPr>
            <a:spLocks noGrp="1"/>
          </p:cNvSpPr>
          <p:nvPr>
            <p:ph type="title" idx="4294967295"/>
          </p:nvPr>
        </p:nvSpPr>
        <p:spPr>
          <a:xfrm>
            <a:off x="190500" y="222250"/>
            <a:ext cx="11655425" cy="558800"/>
          </a:xfrm>
          <a:prstGeom prst="rect">
            <a:avLst/>
          </a:prstGeom>
        </p:spPr>
        <p:txBody>
          <a:bodyPr/>
          <a:lstStyle/>
          <a:p>
            <a:r>
              <a:rPr lang="en-GB" sz="3200" dirty="0"/>
              <a:t>Success criteria scorecard example</a:t>
            </a:r>
          </a:p>
        </p:txBody>
      </p:sp>
      <p:graphicFrame>
        <p:nvGraphicFramePr>
          <p:cNvPr id="4" name="Table 3">
            <a:extLst>
              <a:ext uri="{FF2B5EF4-FFF2-40B4-BE49-F238E27FC236}">
                <a16:creationId xmlns:a16="http://schemas.microsoft.com/office/drawing/2014/main" id="{93C5ADEF-87BC-4165-BFF6-3730EAD11968}"/>
              </a:ext>
            </a:extLst>
          </p:cNvPr>
          <p:cNvGraphicFramePr>
            <a:graphicFrameLocks noGrp="1"/>
          </p:cNvGraphicFramePr>
          <p:nvPr>
            <p:extLst>
              <p:ext uri="{D42A27DB-BD31-4B8C-83A1-F6EECF244321}">
                <p14:modId xmlns:p14="http://schemas.microsoft.com/office/powerpoint/2010/main" val="3419877760"/>
              </p:ext>
            </p:extLst>
          </p:nvPr>
        </p:nvGraphicFramePr>
        <p:xfrm>
          <a:off x="287337" y="876758"/>
          <a:ext cx="11753791" cy="5482684"/>
        </p:xfrm>
        <a:graphic>
          <a:graphicData uri="http://schemas.openxmlformats.org/drawingml/2006/table">
            <a:tbl>
              <a:tblPr firstRow="1" bandRow="1">
                <a:tableStyleId>{0505E3EF-67EA-436B-97B2-0124C06EBD24}</a:tableStyleId>
              </a:tblPr>
              <a:tblGrid>
                <a:gridCol w="2345685">
                  <a:extLst>
                    <a:ext uri="{9D8B030D-6E8A-4147-A177-3AD203B41FA5}">
                      <a16:colId xmlns:a16="http://schemas.microsoft.com/office/drawing/2014/main" val="3705316528"/>
                    </a:ext>
                  </a:extLst>
                </a:gridCol>
                <a:gridCol w="698261">
                  <a:extLst>
                    <a:ext uri="{9D8B030D-6E8A-4147-A177-3AD203B41FA5}">
                      <a16:colId xmlns:a16="http://schemas.microsoft.com/office/drawing/2014/main" val="1265694885"/>
                    </a:ext>
                  </a:extLst>
                </a:gridCol>
                <a:gridCol w="1363725">
                  <a:extLst>
                    <a:ext uri="{9D8B030D-6E8A-4147-A177-3AD203B41FA5}">
                      <a16:colId xmlns:a16="http://schemas.microsoft.com/office/drawing/2014/main" val="615838595"/>
                    </a:ext>
                  </a:extLst>
                </a:gridCol>
                <a:gridCol w="1469224">
                  <a:extLst>
                    <a:ext uri="{9D8B030D-6E8A-4147-A177-3AD203B41FA5}">
                      <a16:colId xmlns:a16="http://schemas.microsoft.com/office/drawing/2014/main" val="2617207751"/>
                    </a:ext>
                  </a:extLst>
                </a:gridCol>
                <a:gridCol w="1469224">
                  <a:extLst>
                    <a:ext uri="{9D8B030D-6E8A-4147-A177-3AD203B41FA5}">
                      <a16:colId xmlns:a16="http://schemas.microsoft.com/office/drawing/2014/main" val="1219309320"/>
                    </a:ext>
                  </a:extLst>
                </a:gridCol>
                <a:gridCol w="2857733">
                  <a:extLst>
                    <a:ext uri="{9D8B030D-6E8A-4147-A177-3AD203B41FA5}">
                      <a16:colId xmlns:a16="http://schemas.microsoft.com/office/drawing/2014/main" val="3113695753"/>
                    </a:ext>
                  </a:extLst>
                </a:gridCol>
                <a:gridCol w="907917">
                  <a:extLst>
                    <a:ext uri="{9D8B030D-6E8A-4147-A177-3AD203B41FA5}">
                      <a16:colId xmlns:a16="http://schemas.microsoft.com/office/drawing/2014/main" val="755740708"/>
                    </a:ext>
                  </a:extLst>
                </a:gridCol>
                <a:gridCol w="642022">
                  <a:extLst>
                    <a:ext uri="{9D8B030D-6E8A-4147-A177-3AD203B41FA5}">
                      <a16:colId xmlns:a16="http://schemas.microsoft.com/office/drawing/2014/main" val="1965971404"/>
                    </a:ext>
                  </a:extLst>
                </a:gridCol>
              </a:tblGrid>
              <a:tr h="336219">
                <a:tc gridSpan="3">
                  <a:txBody>
                    <a:bodyPr/>
                    <a:lstStyle/>
                    <a:p>
                      <a:pPr algn="ctr"/>
                      <a:r>
                        <a:rPr lang="en-GB" sz="1000" dirty="0">
                          <a:solidFill>
                            <a:schemeClr val="bg2"/>
                          </a:solidFill>
                          <a:latin typeface="+mj-lt"/>
                          <a:cs typeface="Segoe UI Semilight"/>
                        </a:rPr>
                        <a:t>Goal</a:t>
                      </a:r>
                    </a:p>
                  </a:txBody>
                  <a:tcPr marL="89642" marR="89642" marT="44821" marB="44821" anchor="ctr">
                    <a:solidFill>
                      <a:srgbClr val="0070C0"/>
                    </a:solidFill>
                  </a:tcPr>
                </a:tc>
                <a:tc hMerge="1">
                  <a:txBody>
                    <a:bodyPr/>
                    <a:lstStyle/>
                    <a:p>
                      <a:endParaRPr lang="en-GB"/>
                    </a:p>
                  </a:txBody>
                  <a:tcPr/>
                </a:tc>
                <a:tc hMerge="1">
                  <a:txBody>
                    <a:bodyPr/>
                    <a:lstStyle/>
                    <a:p>
                      <a:endParaRPr lang="en-GB"/>
                    </a:p>
                  </a:txBody>
                  <a:tcPr/>
                </a:tc>
                <a:tc gridSpan="5">
                  <a:txBody>
                    <a:bodyPr/>
                    <a:lstStyle/>
                    <a:p>
                      <a:pPr algn="ctr"/>
                      <a:r>
                        <a:rPr lang="en-GB" sz="1000" dirty="0">
                          <a:solidFill>
                            <a:schemeClr val="bg2"/>
                          </a:solidFill>
                          <a:latin typeface="+mj-lt"/>
                          <a:cs typeface="Segoe UI Semilight"/>
                        </a:rPr>
                        <a:t>Measurement</a:t>
                      </a:r>
                    </a:p>
                  </a:txBody>
                  <a:tcPr marL="89642" marR="89642" marT="44821" marB="44821" anchor="ctr">
                    <a:solidFill>
                      <a:srgbClr val="0070C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69528029"/>
                  </a:ext>
                </a:extLst>
              </a:tr>
              <a:tr h="747152">
                <a:tc>
                  <a:txBody>
                    <a:bodyPr/>
                    <a:lstStyle/>
                    <a:p>
                      <a:pPr marL="0" algn="ctr" defTabSz="932742" rtl="0" eaLnBrk="1" latinLnBrk="0" hangingPunct="1"/>
                      <a:r>
                        <a:rPr lang="en-GB" sz="1100" b="0" kern="1200" dirty="0">
                          <a:solidFill>
                            <a:srgbClr val="161716"/>
                          </a:solidFill>
                          <a:latin typeface="+mj-lt"/>
                          <a:ea typeface="+mn-ea"/>
                          <a:cs typeface="+mn-cs"/>
                        </a:rPr>
                        <a:t>Business Value</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dirty="0">
                          <a:solidFill>
                            <a:srgbClr val="161716"/>
                          </a:solidFill>
                          <a:latin typeface="+mj-lt"/>
                          <a:ea typeface="+mn-ea"/>
                          <a:cs typeface="+mn-cs"/>
                        </a:rPr>
                        <a:t>Type of Value</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dirty="0">
                          <a:solidFill>
                            <a:srgbClr val="161716"/>
                          </a:solidFill>
                          <a:latin typeface="+mj-lt"/>
                          <a:ea typeface="+mn-ea"/>
                          <a:cs typeface="+mn-cs"/>
                        </a:rPr>
                        <a:t>Business Owner</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dirty="0">
                          <a:solidFill>
                            <a:srgbClr val="161716"/>
                          </a:solidFill>
                          <a:latin typeface="+mj-lt"/>
                          <a:ea typeface="+mn-ea"/>
                          <a:cs typeface="+mn-cs"/>
                        </a:rPr>
                        <a:t>KPI Measure</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dirty="0">
                          <a:solidFill>
                            <a:srgbClr val="161716"/>
                          </a:solidFill>
                          <a:latin typeface="+mj-lt"/>
                          <a:ea typeface="+mn-ea"/>
                          <a:cs typeface="+mn-cs"/>
                        </a:rPr>
                        <a:t>Data Source</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dirty="0">
                          <a:solidFill>
                            <a:srgbClr val="161716"/>
                          </a:solidFill>
                          <a:latin typeface="+mj-lt"/>
                          <a:ea typeface="+mn-ea"/>
                          <a:cs typeface="+mn-cs"/>
                        </a:rPr>
                        <a:t>KPI Formula</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dirty="0">
                          <a:solidFill>
                            <a:srgbClr val="161716"/>
                          </a:solidFill>
                          <a:latin typeface="+mj-lt"/>
                          <a:ea typeface="+mn-ea"/>
                          <a:cs typeface="+mn-cs"/>
                        </a:rPr>
                        <a:t>KPI Baseline</a:t>
                      </a:r>
                    </a:p>
                  </a:txBody>
                  <a:tcPr marL="89642" marR="89642" marT="44821" marB="44821">
                    <a:solidFill>
                      <a:schemeClr val="bg1">
                        <a:lumMod val="90000"/>
                      </a:schemeClr>
                    </a:solidFill>
                  </a:tcPr>
                </a:tc>
                <a:tc>
                  <a:txBody>
                    <a:bodyPr/>
                    <a:lstStyle/>
                    <a:p>
                      <a:pPr algn="ctr"/>
                      <a:r>
                        <a:rPr lang="en-GB" sz="1100" b="0" kern="1200" dirty="0">
                          <a:solidFill>
                            <a:srgbClr val="161716"/>
                          </a:solidFill>
                          <a:latin typeface="+mj-lt"/>
                          <a:ea typeface="+mn-ea"/>
                          <a:cs typeface="+mn-cs"/>
                        </a:rPr>
                        <a:t>KPI Target</a:t>
                      </a:r>
                    </a:p>
                  </a:txBody>
                  <a:tcPr marL="89642" marR="89642" marT="44821" marB="44821">
                    <a:solidFill>
                      <a:schemeClr val="bg1">
                        <a:lumMod val="90000"/>
                      </a:schemeClr>
                    </a:solidFill>
                  </a:tcPr>
                </a:tc>
                <a:extLst>
                  <a:ext uri="{0D108BD9-81ED-4DB2-BD59-A6C34878D82A}">
                    <a16:rowId xmlns:a16="http://schemas.microsoft.com/office/drawing/2014/main" val="869395065"/>
                  </a:ext>
                </a:extLst>
              </a:tr>
              <a:tr h="616774">
                <a:tc>
                  <a:txBody>
                    <a:bodyPr/>
                    <a:lstStyle/>
                    <a:p>
                      <a:r>
                        <a:rPr lang="en-GB" sz="1000" i="1" dirty="0">
                          <a:latin typeface="Segoe UI Semilight"/>
                          <a:cs typeface="Segoe UI Semilight"/>
                        </a:rPr>
                        <a:t>Enabling additional customer engagement through improved contact information </a:t>
                      </a:r>
                      <a:endParaRPr lang="en-GB" sz="1000" i="1" dirty="0">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dirty="0">
                          <a:latin typeface="Segoe UI Semilight"/>
                          <a:cs typeface="Segoe UI Semilight"/>
                        </a:rPr>
                        <a:t>Increase sales</a:t>
                      </a:r>
                    </a:p>
                  </a:txBody>
                  <a:tcPr marL="89642" marR="89642" marT="44821" marB="44821"/>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000" i="1" dirty="0">
                          <a:latin typeface="Segoe UI Semilight"/>
                          <a:cs typeface="Segoe UI Semilight"/>
                        </a:rPr>
                        <a:t>Alexandra Jay</a:t>
                      </a:r>
                    </a:p>
                    <a:p>
                      <a:endParaRPr lang="en-GB" sz="1000" i="1" dirty="0">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dirty="0">
                          <a:latin typeface="Segoe UI Semilight"/>
                          <a:cs typeface="Segoe UI Semilight"/>
                        </a:rPr>
                        <a:t>Number of meetings set up and conducted</a:t>
                      </a:r>
                    </a:p>
                  </a:txBody>
                  <a:tcPr marL="89642" marR="89642" marT="44821" marB="44821"/>
                </a:tc>
                <a:tc>
                  <a:txBody>
                    <a:bodyPr/>
                    <a:lstStyle/>
                    <a:p>
                      <a:r>
                        <a:rPr lang="en-GB" sz="1000" i="1" dirty="0">
                          <a:latin typeface="Segoe UI Semilight"/>
                          <a:cs typeface="Segoe UI Semilight"/>
                        </a:rPr>
                        <a:t>Teams</a:t>
                      </a:r>
                    </a:p>
                  </a:txBody>
                  <a:tcPr marL="89642" marR="89642" marT="44821" marB="44821"/>
                </a:tc>
                <a:tc>
                  <a:txBody>
                    <a:bodyPr/>
                    <a:lstStyle/>
                    <a:p>
                      <a:r>
                        <a:rPr lang="en-GB" sz="1000" i="1" dirty="0">
                          <a:latin typeface="Segoe UI Semilight"/>
                          <a:cs typeface="Segoe UI Semilight"/>
                        </a:rPr>
                        <a:t>Number of meetings online/number of meetings</a:t>
                      </a:r>
                    </a:p>
                  </a:txBody>
                  <a:tcPr marL="89642" marR="89642" marT="44821" marB="44821"/>
                </a:tc>
                <a:tc>
                  <a:txBody>
                    <a:bodyPr/>
                    <a:lstStyle/>
                    <a:p>
                      <a:r>
                        <a:rPr lang="en-GB" sz="1000" i="1" dirty="0">
                          <a:latin typeface="Segoe UI Semilight"/>
                          <a:cs typeface="Segoe UI Semilight"/>
                        </a:rPr>
                        <a:t>5%</a:t>
                      </a:r>
                    </a:p>
                  </a:txBody>
                  <a:tcPr marL="89642" marR="89642" marT="44821" marB="44821"/>
                </a:tc>
                <a:tc>
                  <a:txBody>
                    <a:bodyPr/>
                    <a:lstStyle/>
                    <a:p>
                      <a:r>
                        <a:rPr lang="en-GB" sz="1000" i="1" dirty="0">
                          <a:latin typeface="Segoe UI Semilight"/>
                          <a:cs typeface="Segoe UI Semilight"/>
                        </a:rPr>
                        <a:t>55%</a:t>
                      </a:r>
                    </a:p>
                  </a:txBody>
                  <a:tcPr marL="89642" marR="89642" marT="44821" marB="44821"/>
                </a:tc>
                <a:extLst>
                  <a:ext uri="{0D108BD9-81ED-4DB2-BD59-A6C34878D82A}">
                    <a16:rowId xmlns:a16="http://schemas.microsoft.com/office/drawing/2014/main" val="1217723285"/>
                  </a:ext>
                </a:extLst>
              </a:tr>
              <a:tr h="616774">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mn-lt"/>
                          <a:ea typeface="+mn-ea"/>
                          <a:cs typeface="+mn-cs"/>
                        </a:rPr>
                        <a:t>Unlock Sales productivity</a:t>
                      </a:r>
                    </a:p>
                    <a:p>
                      <a:endParaRPr lang="en-GB" sz="1000" i="1" dirty="0">
                        <a:latin typeface="Segoe UI Semilight"/>
                        <a:cs typeface="Segoe UI Semilight"/>
                      </a:endParaRPr>
                    </a:p>
                  </a:txBody>
                  <a:tcPr marL="89642" marR="89642" marT="44821" marB="44821"/>
                </a:tc>
                <a:tc>
                  <a:txBody>
                    <a:bodyPr/>
                    <a:lstStyle/>
                    <a:p>
                      <a:r>
                        <a:rPr lang="en-GB" sz="1000" i="1" dirty="0">
                          <a:latin typeface="Segoe UI Semilight"/>
                          <a:cs typeface="Segoe UI Semilight"/>
                        </a:rPr>
                        <a:t>Increase Sales</a:t>
                      </a:r>
                    </a:p>
                  </a:txBody>
                  <a:tcPr marL="89642" marR="89642" marT="44821" marB="44821"/>
                </a:tc>
                <a:tc>
                  <a:txBody>
                    <a:bodyPr/>
                    <a:lstStyle/>
                    <a:p>
                      <a:r>
                        <a:rPr lang="en-GB" sz="1000" i="1" dirty="0">
                          <a:latin typeface="Segoe UI Semilight" panose="020B0402040204020203" pitchFamily="34" charset="0"/>
                          <a:cs typeface="Segoe UI Semilight" panose="020B0402040204020203" pitchFamily="34" charset="0"/>
                        </a:rPr>
                        <a:t>Alexandra jay</a:t>
                      </a:r>
                    </a:p>
                  </a:txBody>
                  <a:tcPr marL="89642" marR="89642" marT="44821" marB="44821"/>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mn-lt"/>
                          <a:ea typeface="+mn-ea"/>
                          <a:cs typeface="+mn-cs"/>
                        </a:rPr>
                        <a:t>Number of AI-generated email summaries in Outlook</a:t>
                      </a:r>
                    </a:p>
                    <a:p>
                      <a:endParaRPr lang="en-GB" sz="1000" i="1" dirty="0">
                        <a:latin typeface="Segoe UI Semilight"/>
                        <a:cs typeface="Segoe UI Semilight"/>
                      </a:endParaRPr>
                    </a:p>
                  </a:txBody>
                  <a:tcPr marL="89642" marR="89642" marT="44821" marB="44821"/>
                </a:tc>
                <a:tc>
                  <a:txBody>
                    <a:bodyPr/>
                    <a:lstStyle/>
                    <a:p>
                      <a:r>
                        <a:rPr lang="en-GB" sz="1000" i="1" dirty="0">
                          <a:latin typeface="Segoe UI Semilight"/>
                          <a:cs typeface="Segoe UI Semilight"/>
                        </a:rPr>
                        <a:t>Outlook</a:t>
                      </a:r>
                    </a:p>
                  </a:txBody>
                  <a:tcPr marL="89642" marR="89642" marT="44821" marB="44821"/>
                </a:tc>
                <a:tc>
                  <a:txBody>
                    <a:bodyPr/>
                    <a:lstStyle/>
                    <a:p>
                      <a:pPr marL="0" marR="0" lvl="0" indent="0" algn="l" rtl="0" eaLnBrk="1" fontAlgn="auto" latinLnBrk="0" hangingPunct="1">
                        <a:lnSpc>
                          <a:spcPct val="100000"/>
                        </a:lnSpc>
                        <a:spcBef>
                          <a:spcPts val="0"/>
                        </a:spcBef>
                        <a:spcAft>
                          <a:spcPts val="0"/>
                        </a:spcAft>
                        <a:buClrTx/>
                        <a:buSzTx/>
                        <a:buFontTx/>
                        <a:buNone/>
                      </a:pPr>
                      <a:r>
                        <a:rPr lang="en-GB" sz="1000" i="1" dirty="0">
                          <a:latin typeface="Segoe UI Semilight"/>
                          <a:cs typeface="Segoe UI Semilight"/>
                        </a:rPr>
                        <a:t>Number of email drafts created using Microsoft Copilot for Sales</a:t>
                      </a:r>
                    </a:p>
                  </a:txBody>
                  <a:tcPr marL="89642" marR="89642" marT="44821" marB="44821"/>
                </a:tc>
                <a:tc>
                  <a:txBody>
                    <a:bodyPr/>
                    <a:lstStyle/>
                    <a:p>
                      <a:r>
                        <a:rPr lang="en-GB" sz="1000" i="1" dirty="0">
                          <a:latin typeface="Segoe UI Semilight"/>
                          <a:cs typeface="Segoe UI Semilight"/>
                        </a:rPr>
                        <a:t>35%</a:t>
                      </a:r>
                    </a:p>
                  </a:txBody>
                  <a:tcPr marL="89642" marR="89642" marT="44821" marB="44821"/>
                </a:tc>
                <a:tc>
                  <a:txBody>
                    <a:bodyPr/>
                    <a:lstStyle/>
                    <a:p>
                      <a:r>
                        <a:rPr lang="en-GB" sz="1000" i="1" dirty="0">
                          <a:latin typeface="Segoe UI Semilight"/>
                          <a:cs typeface="Segoe UI Semilight"/>
                        </a:rPr>
                        <a:t>60%</a:t>
                      </a:r>
                    </a:p>
                  </a:txBody>
                  <a:tcPr marL="89642" marR="89642" marT="44821" marB="44821"/>
                </a:tc>
                <a:extLst>
                  <a:ext uri="{0D108BD9-81ED-4DB2-BD59-A6C34878D82A}">
                    <a16:rowId xmlns:a16="http://schemas.microsoft.com/office/drawing/2014/main" val="776464555"/>
                  </a:ext>
                </a:extLst>
              </a:tr>
              <a:tr h="790735">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US" dirty="0"/>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extLst>
                  <a:ext uri="{0D108BD9-81ED-4DB2-BD59-A6C34878D82A}">
                    <a16:rowId xmlns:a16="http://schemas.microsoft.com/office/drawing/2014/main" val="1935929140"/>
                  </a:ext>
                </a:extLst>
              </a:tr>
              <a:tr h="885053">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panose="020B0402040204020203" pitchFamily="34" charset="0"/>
                        <a:cs typeface="Segoe UI Semilight" panose="020B0402040204020203" pitchFamily="34" charset="0"/>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extLst>
                  <a:ext uri="{0D108BD9-81ED-4DB2-BD59-A6C34878D82A}">
                    <a16:rowId xmlns:a16="http://schemas.microsoft.com/office/drawing/2014/main" val="1840287873"/>
                  </a:ext>
                </a:extLst>
              </a:tr>
              <a:tr h="790735">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panose="020B0402040204020203" pitchFamily="34" charset="0"/>
                        <a:cs typeface="Segoe UI Semilight" panose="020B0402040204020203" pitchFamily="34" charset="0"/>
                      </a:endParaRPr>
                    </a:p>
                  </a:txBody>
                  <a:tcPr marL="89642" marR="89642" marT="44821" marB="44821"/>
                </a:tc>
                <a:tc>
                  <a:txBody>
                    <a:bodyPr/>
                    <a:lstStyle/>
                    <a:p>
                      <a:endParaRPr lang="en-GB" sz="1000" i="1" dirty="0">
                        <a:latin typeface="Segoe UI Semilight" panose="020B0402040204020203" pitchFamily="34" charset="0"/>
                        <a:cs typeface="Segoe UI Semilight" panose="020B0402040204020203" pitchFamily="34" charset="0"/>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extLst>
                  <a:ext uri="{0D108BD9-81ED-4DB2-BD59-A6C34878D82A}">
                    <a16:rowId xmlns:a16="http://schemas.microsoft.com/office/drawing/2014/main" val="3367114932"/>
                  </a:ext>
                </a:extLst>
              </a:tr>
              <a:tr h="616774">
                <a:tc>
                  <a:txBody>
                    <a:bodyPr/>
                    <a:lstStyle/>
                    <a:p>
                      <a:endParaRPr lang="en-GB" sz="1000" i="1" dirty="0">
                        <a:latin typeface="Segoe UI Semilight" panose="020B0402040204020203" pitchFamily="34" charset="0"/>
                        <a:cs typeface="Segoe UI Semilight" panose="020B0402040204020203" pitchFamily="34" charset="0"/>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panose="020B0402040204020203" pitchFamily="34" charset="0"/>
                        <a:cs typeface="Segoe UI Semilight" panose="020B0402040204020203" pitchFamily="34" charset="0"/>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tc>
                  <a:txBody>
                    <a:bodyPr/>
                    <a:lstStyle/>
                    <a:p>
                      <a:endParaRPr lang="en-GB" sz="1000" i="1" dirty="0">
                        <a:latin typeface="Segoe UI Semilight"/>
                        <a:cs typeface="Segoe UI Semilight"/>
                      </a:endParaRPr>
                    </a:p>
                  </a:txBody>
                  <a:tcPr marL="89642" marR="89642" marT="44821" marB="44821"/>
                </a:tc>
                <a:extLst>
                  <a:ext uri="{0D108BD9-81ED-4DB2-BD59-A6C34878D82A}">
                    <a16:rowId xmlns:a16="http://schemas.microsoft.com/office/drawing/2014/main" val="951112325"/>
                  </a:ext>
                </a:extLst>
              </a:tr>
            </a:tbl>
          </a:graphicData>
        </a:graphic>
      </p:graphicFrame>
    </p:spTree>
    <p:extLst>
      <p:ext uri="{BB962C8B-B14F-4D97-AF65-F5344CB8AC3E}">
        <p14:creationId xmlns:p14="http://schemas.microsoft.com/office/powerpoint/2010/main" val="151748225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7649" y="604839"/>
            <a:ext cx="8203623" cy="360362"/>
          </a:xfrm>
          <a:prstGeom prst="rect">
            <a:avLst/>
          </a:prstGeom>
        </p:spPr>
        <p:txBody>
          <a:bodyPr/>
          <a:lstStyle/>
          <a:p>
            <a:r>
              <a:rPr lang="en-US" sz="3200" dirty="0"/>
              <a:t>Define your success criteria details</a:t>
            </a:r>
          </a:p>
        </p:txBody>
      </p:sp>
      <p:sp>
        <p:nvSpPr>
          <p:cNvPr id="5" name="Rectangle 4">
            <a:extLst>
              <a:ext uri="{FF2B5EF4-FFF2-40B4-BE49-F238E27FC236}">
                <a16:creationId xmlns:a16="http://schemas.microsoft.com/office/drawing/2014/main" id="{AD59644A-8E43-45DD-A0C2-962C77CC7742}"/>
              </a:ext>
            </a:extLst>
          </p:cNvPr>
          <p:cNvSpPr/>
          <p:nvPr/>
        </p:nvSpPr>
        <p:spPr>
          <a:xfrm>
            <a:off x="4497404" y="1382843"/>
            <a:ext cx="7380630"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mn-lt"/>
                <a:ea typeface="+mn-ea"/>
                <a:cs typeface="+mn-cs"/>
              </a:rPr>
              <a:t>Unlock Sales productivity</a:t>
            </a:r>
          </a:p>
        </p:txBody>
      </p:sp>
      <p:sp>
        <p:nvSpPr>
          <p:cNvPr id="6" name="Rectangle 5">
            <a:extLst>
              <a:ext uri="{FF2B5EF4-FFF2-40B4-BE49-F238E27FC236}">
                <a16:creationId xmlns:a16="http://schemas.microsoft.com/office/drawing/2014/main" id="{0E8D9409-673A-4E26-A74A-4074EF092E09}"/>
              </a:ext>
            </a:extLst>
          </p:cNvPr>
          <p:cNvSpPr/>
          <p:nvPr/>
        </p:nvSpPr>
        <p:spPr>
          <a:xfrm>
            <a:off x="329882" y="1382843"/>
            <a:ext cx="4151604" cy="548640"/>
          </a:xfrm>
          <a:prstGeom prst="rect">
            <a:avLst/>
          </a:prstGeom>
          <a:solidFill>
            <a:srgbClr val="7030A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j-lt"/>
                <a:cs typeface="Segoe UI Semilight" panose="020B0402040204020203" pitchFamily="34" charset="0"/>
              </a:rPr>
              <a:t>KPI Measure / Name</a:t>
            </a:r>
          </a:p>
        </p:txBody>
      </p:sp>
      <p:sp>
        <p:nvSpPr>
          <p:cNvPr id="7" name="Rectangle 6">
            <a:extLst>
              <a:ext uri="{FF2B5EF4-FFF2-40B4-BE49-F238E27FC236}">
                <a16:creationId xmlns:a16="http://schemas.microsoft.com/office/drawing/2014/main" id="{8D61C2DF-2268-47E0-B9E2-FF84F7B5652F}"/>
              </a:ext>
            </a:extLst>
          </p:cNvPr>
          <p:cNvSpPr/>
          <p:nvPr/>
        </p:nvSpPr>
        <p:spPr>
          <a:xfrm>
            <a:off x="4483706" y="2129466"/>
            <a:ext cx="7394328"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50" rIns="271575" bIns="147751"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Semilight" panose="020B0402040204020203" pitchFamily="34" charset="0"/>
                <a:cs typeface="Segoe UI Semilight" panose="020B0402040204020203" pitchFamily="34" charset="0"/>
              </a:rPr>
              <a:t>Monthly </a:t>
            </a:r>
          </a:p>
        </p:txBody>
      </p:sp>
      <p:sp>
        <p:nvSpPr>
          <p:cNvPr id="8" name="Rectangle 7">
            <a:extLst>
              <a:ext uri="{FF2B5EF4-FFF2-40B4-BE49-F238E27FC236}">
                <a16:creationId xmlns:a16="http://schemas.microsoft.com/office/drawing/2014/main" id="{80E0E145-2D78-4C0B-9897-F3EF6A07E875}"/>
              </a:ext>
            </a:extLst>
          </p:cNvPr>
          <p:cNvSpPr/>
          <p:nvPr/>
        </p:nvSpPr>
        <p:spPr>
          <a:xfrm>
            <a:off x="329882" y="2129466"/>
            <a:ext cx="4135688" cy="548640"/>
          </a:xfrm>
          <a:prstGeom prst="rect">
            <a:avLst/>
          </a:prstGeom>
          <a:solidFill>
            <a:srgbClr val="7030A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j-lt"/>
                <a:cs typeface="Segoe UI Semilight" panose="020B0402040204020203" pitchFamily="34" charset="0"/>
              </a:rPr>
              <a:t>KPI Reporting Frequency</a:t>
            </a:r>
          </a:p>
        </p:txBody>
      </p:sp>
      <p:sp>
        <p:nvSpPr>
          <p:cNvPr id="9" name="Rectangle 8">
            <a:extLst>
              <a:ext uri="{FF2B5EF4-FFF2-40B4-BE49-F238E27FC236}">
                <a16:creationId xmlns:a16="http://schemas.microsoft.com/office/drawing/2014/main" id="{118FDE26-0DF0-4A2A-B014-CF0A13BFD2D4}"/>
              </a:ext>
            </a:extLst>
          </p:cNvPr>
          <p:cNvSpPr/>
          <p:nvPr/>
        </p:nvSpPr>
        <p:spPr>
          <a:xfrm>
            <a:off x="4497404" y="2876089"/>
            <a:ext cx="7380630"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Semilight" panose="020B0402040204020203" pitchFamily="34" charset="0"/>
                <a:cs typeface="Segoe UI Semilight" panose="020B0402040204020203" pitchFamily="34" charset="0"/>
              </a:rPr>
              <a:t>Number of email drafts created using Copilot</a:t>
            </a:r>
          </a:p>
        </p:txBody>
      </p:sp>
      <p:sp>
        <p:nvSpPr>
          <p:cNvPr id="10" name="Rectangle 9">
            <a:extLst>
              <a:ext uri="{FF2B5EF4-FFF2-40B4-BE49-F238E27FC236}">
                <a16:creationId xmlns:a16="http://schemas.microsoft.com/office/drawing/2014/main" id="{0B26CFDA-FB9B-46C9-91DE-1321185D2EFE}"/>
              </a:ext>
            </a:extLst>
          </p:cNvPr>
          <p:cNvSpPr/>
          <p:nvPr/>
        </p:nvSpPr>
        <p:spPr>
          <a:xfrm>
            <a:off x="329882" y="2876089"/>
            <a:ext cx="4151604" cy="548640"/>
          </a:xfrm>
          <a:prstGeom prst="rect">
            <a:avLst/>
          </a:prstGeom>
          <a:solidFill>
            <a:srgbClr val="7030A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j-lt"/>
                <a:cs typeface="Segoe UI Semilight" panose="020B0402040204020203" pitchFamily="34" charset="0"/>
              </a:rPr>
              <a:t>KPI Formula</a:t>
            </a:r>
          </a:p>
        </p:txBody>
      </p:sp>
      <p:sp>
        <p:nvSpPr>
          <p:cNvPr id="11" name="Rectangle 10">
            <a:extLst>
              <a:ext uri="{FF2B5EF4-FFF2-40B4-BE49-F238E27FC236}">
                <a16:creationId xmlns:a16="http://schemas.microsoft.com/office/drawing/2014/main" id="{D568F136-C4C2-4EFE-B239-C427C7F435CD}"/>
              </a:ext>
            </a:extLst>
          </p:cNvPr>
          <p:cNvSpPr/>
          <p:nvPr/>
        </p:nvSpPr>
        <p:spPr>
          <a:xfrm>
            <a:off x="4497404" y="3622712"/>
            <a:ext cx="7380630"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lvl="1" indent="-57150" defTabSz="400050">
              <a:lnSpc>
                <a:spcPct val="90000"/>
              </a:lnSpc>
              <a:spcBef>
                <a:spcPct val="0"/>
              </a:spcBef>
              <a:spcAft>
                <a:spcPct val="15000"/>
              </a:spcAft>
              <a:defRPr/>
            </a:pPr>
            <a:r>
              <a:rPr kumimoji="0" lang="en-US" sz="1000" b="0" i="0" u="none" strike="noStrike" kern="1200" cap="none" spc="0" normalizeH="0" baseline="0" noProof="0" dirty="0">
                <a:ln>
                  <a:noFill/>
                </a:ln>
                <a:solidFill>
                  <a:schemeClr val="tx1"/>
                </a:solidFill>
                <a:effectLst/>
                <a:uLnTx/>
                <a:uFillTx/>
                <a:latin typeface="Segoe UI Semilight"/>
                <a:cs typeface="Segoe UI Semilight"/>
              </a:rPr>
              <a:t>Outlook &amp; Copilot</a:t>
            </a:r>
            <a:r>
              <a:rPr lang="en-US" sz="1000" dirty="0">
                <a:solidFill>
                  <a:schemeClr val="tx1"/>
                </a:solidFill>
                <a:latin typeface="Segoe UI Semilight"/>
                <a:cs typeface="Segoe UI Semilight"/>
              </a:rPr>
              <a:t> for Sales</a:t>
            </a:r>
            <a:endParaRPr kumimoji="0" lang="en-US" sz="1000" b="0" i="0" u="none" strike="noStrike" kern="1200" cap="none" spc="0" normalizeH="0" baseline="0" noProof="0" dirty="0">
              <a:ln>
                <a:noFill/>
              </a:ln>
              <a:solidFill>
                <a:schemeClr val="tx1"/>
              </a:solidFill>
              <a:effectLst/>
              <a:uLnTx/>
              <a:uFillTx/>
              <a:latin typeface="Segoe UI Semilight"/>
              <a:cs typeface="Segoe UI Semilight"/>
            </a:endParaRPr>
          </a:p>
        </p:txBody>
      </p:sp>
      <p:sp>
        <p:nvSpPr>
          <p:cNvPr id="12" name="Rectangle 11">
            <a:extLst>
              <a:ext uri="{FF2B5EF4-FFF2-40B4-BE49-F238E27FC236}">
                <a16:creationId xmlns:a16="http://schemas.microsoft.com/office/drawing/2014/main" id="{BE40D442-2E07-4A7E-91F9-64FD1B916E7E}"/>
              </a:ext>
            </a:extLst>
          </p:cNvPr>
          <p:cNvSpPr/>
          <p:nvPr/>
        </p:nvSpPr>
        <p:spPr>
          <a:xfrm>
            <a:off x="329882" y="3622712"/>
            <a:ext cx="4151604" cy="548640"/>
          </a:xfrm>
          <a:prstGeom prst="rect">
            <a:avLst/>
          </a:prstGeom>
          <a:solidFill>
            <a:srgbClr val="7030A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j-lt"/>
                <a:cs typeface="Segoe UI Semilight" panose="020B0402040204020203" pitchFamily="34" charset="0"/>
              </a:rPr>
              <a:t>Data Sources</a:t>
            </a:r>
          </a:p>
        </p:txBody>
      </p:sp>
      <p:sp>
        <p:nvSpPr>
          <p:cNvPr id="13" name="Rectangle 12">
            <a:extLst>
              <a:ext uri="{FF2B5EF4-FFF2-40B4-BE49-F238E27FC236}">
                <a16:creationId xmlns:a16="http://schemas.microsoft.com/office/drawing/2014/main" id="{445E39AA-649D-4372-AE4E-AB08AAAC6D61}"/>
              </a:ext>
            </a:extLst>
          </p:cNvPr>
          <p:cNvSpPr/>
          <p:nvPr/>
        </p:nvSpPr>
        <p:spPr>
          <a:xfrm>
            <a:off x="4504611" y="4369335"/>
            <a:ext cx="7373423"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8722" rIns="282547" bIns="158723"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Semilight" panose="020B0402040204020203" pitchFamily="34" charset="0"/>
                <a:cs typeface="Segoe UI Semilight" panose="020B0402040204020203" pitchFamily="34" charset="0"/>
              </a:rPr>
              <a:t>PowerBi report</a:t>
            </a:r>
          </a:p>
        </p:txBody>
      </p:sp>
      <p:sp>
        <p:nvSpPr>
          <p:cNvPr id="14" name="Rectangle 13">
            <a:extLst>
              <a:ext uri="{FF2B5EF4-FFF2-40B4-BE49-F238E27FC236}">
                <a16:creationId xmlns:a16="http://schemas.microsoft.com/office/drawing/2014/main" id="{164C460A-E812-48C8-8258-A8EF4187E9EA}"/>
              </a:ext>
            </a:extLst>
          </p:cNvPr>
          <p:cNvSpPr/>
          <p:nvPr/>
        </p:nvSpPr>
        <p:spPr>
          <a:xfrm>
            <a:off x="329882" y="4369335"/>
            <a:ext cx="4147550" cy="548640"/>
          </a:xfrm>
          <a:prstGeom prst="rect">
            <a:avLst/>
          </a:prstGeom>
          <a:solidFill>
            <a:srgbClr val="7030A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05918" tIns="71628" rIns="105918" bIns="7162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j-lt"/>
                <a:cs typeface="Segoe UI Semilight" panose="020B0402040204020203" pitchFamily="34" charset="0"/>
              </a:rPr>
              <a:t>Data Gathering, Transformation, </a:t>
            </a:r>
            <a:br>
              <a:rPr kumimoji="0" lang="en-US" sz="1200" b="0" i="0" u="none" strike="noStrike" kern="1200" cap="none" spc="0" normalizeH="0" baseline="0" noProof="0" dirty="0">
                <a:ln>
                  <a:noFill/>
                </a:ln>
                <a:solidFill>
                  <a:srgbClr val="FFFFFF"/>
                </a:solidFill>
                <a:effectLst/>
                <a:uLnTx/>
                <a:uFillTx/>
                <a:latin typeface="+mj-lt"/>
                <a:cs typeface="Segoe UI Semilight" panose="020B0402040204020203" pitchFamily="34" charset="0"/>
              </a:rPr>
            </a:br>
            <a:r>
              <a:rPr kumimoji="0" lang="en-US" sz="1200" b="0" i="0" u="none" strike="noStrike" kern="1200" cap="none" spc="0" normalizeH="0" baseline="0" noProof="0" dirty="0">
                <a:ln>
                  <a:noFill/>
                </a:ln>
                <a:solidFill>
                  <a:srgbClr val="FFFFFF"/>
                </a:solidFill>
                <a:effectLst/>
                <a:uLnTx/>
                <a:uFillTx/>
                <a:latin typeface="+mj-lt"/>
                <a:cs typeface="Segoe UI Semilight" panose="020B0402040204020203" pitchFamily="34" charset="0"/>
              </a:rPr>
              <a:t>&amp; Analysis Process</a:t>
            </a:r>
          </a:p>
        </p:txBody>
      </p:sp>
      <p:sp>
        <p:nvSpPr>
          <p:cNvPr id="15" name="Rectangle 14">
            <a:extLst>
              <a:ext uri="{FF2B5EF4-FFF2-40B4-BE49-F238E27FC236}">
                <a16:creationId xmlns:a16="http://schemas.microsoft.com/office/drawing/2014/main" id="{0E1838E7-44EB-43C6-A5CE-A02C3E2F7EFC}"/>
              </a:ext>
            </a:extLst>
          </p:cNvPr>
          <p:cNvSpPr/>
          <p:nvPr/>
        </p:nvSpPr>
        <p:spPr>
          <a:xfrm>
            <a:off x="4497404" y="5115958"/>
            <a:ext cx="7380630"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Semilight" panose="020B0402040204020203" pitchFamily="34" charset="0"/>
                <a:cs typeface="Segoe UI Semilight" panose="020B0402040204020203" pitchFamily="34" charset="0"/>
              </a:rPr>
              <a:t>Application analytics</a:t>
            </a:r>
          </a:p>
        </p:txBody>
      </p:sp>
      <p:sp>
        <p:nvSpPr>
          <p:cNvPr id="16" name="Rectangle 15">
            <a:extLst>
              <a:ext uri="{FF2B5EF4-FFF2-40B4-BE49-F238E27FC236}">
                <a16:creationId xmlns:a16="http://schemas.microsoft.com/office/drawing/2014/main" id="{77CE3952-65EF-4525-B269-9A4F51E57082}"/>
              </a:ext>
            </a:extLst>
          </p:cNvPr>
          <p:cNvSpPr/>
          <p:nvPr/>
        </p:nvSpPr>
        <p:spPr>
          <a:xfrm>
            <a:off x="329882" y="5115958"/>
            <a:ext cx="4151604" cy="548640"/>
          </a:xfrm>
          <a:prstGeom prst="rect">
            <a:avLst/>
          </a:prstGeom>
          <a:solidFill>
            <a:srgbClr val="7030A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j-lt"/>
                <a:cs typeface="Segoe UI Semilight" panose="020B0402040204020203" pitchFamily="34" charset="0"/>
              </a:rPr>
              <a:t>Data Gathering Instruments</a:t>
            </a:r>
          </a:p>
        </p:txBody>
      </p:sp>
      <p:sp>
        <p:nvSpPr>
          <p:cNvPr id="17" name="Rectangle 16">
            <a:extLst>
              <a:ext uri="{FF2B5EF4-FFF2-40B4-BE49-F238E27FC236}">
                <a16:creationId xmlns:a16="http://schemas.microsoft.com/office/drawing/2014/main" id="{14C6A1A9-3D75-4755-A44B-BDE87AF7F1C1}"/>
              </a:ext>
            </a:extLst>
          </p:cNvPr>
          <p:cNvSpPr/>
          <p:nvPr/>
        </p:nvSpPr>
        <p:spPr>
          <a:xfrm>
            <a:off x="4497404" y="5862582"/>
            <a:ext cx="7380630"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50" rIns="271574" bIns="147751"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Semilight" panose="020B0402040204020203" pitchFamily="34" charset="0"/>
                <a:cs typeface="Segoe UI Semilight" panose="020B0402040204020203" pitchFamily="34" charset="0"/>
              </a:rPr>
              <a:t>Alexandra Jay</a:t>
            </a:r>
          </a:p>
        </p:txBody>
      </p:sp>
      <p:sp>
        <p:nvSpPr>
          <p:cNvPr id="18" name="Rectangle 17">
            <a:extLst>
              <a:ext uri="{FF2B5EF4-FFF2-40B4-BE49-F238E27FC236}">
                <a16:creationId xmlns:a16="http://schemas.microsoft.com/office/drawing/2014/main" id="{0F410EAF-A892-49C8-BF41-C9DA7C954D43}"/>
              </a:ext>
            </a:extLst>
          </p:cNvPr>
          <p:cNvSpPr/>
          <p:nvPr/>
        </p:nvSpPr>
        <p:spPr>
          <a:xfrm>
            <a:off x="313966" y="5862582"/>
            <a:ext cx="4151604" cy="548640"/>
          </a:xfrm>
          <a:prstGeom prst="rect">
            <a:avLst/>
          </a:prstGeom>
          <a:solidFill>
            <a:srgbClr val="7030A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j-lt"/>
                <a:cs typeface="Segoe UI Semilight" panose="020B0402040204020203" pitchFamily="34" charset="0"/>
              </a:rPr>
              <a:t>Data Gathering Owner</a:t>
            </a:r>
          </a:p>
        </p:txBody>
      </p:sp>
    </p:spTree>
    <p:extLst>
      <p:ext uri="{BB962C8B-B14F-4D97-AF65-F5344CB8AC3E}">
        <p14:creationId xmlns:p14="http://schemas.microsoft.com/office/powerpoint/2010/main" val="199200835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39B976-4136-8941-9991-E998AA975FD6}"/>
              </a:ext>
            </a:extLst>
          </p:cNvPr>
          <p:cNvSpPr/>
          <p:nvPr/>
        </p:nvSpPr>
        <p:spPr>
          <a:xfrm>
            <a:off x="300368" y="2534365"/>
            <a:ext cx="4455043" cy="107367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6" name="Freeform: Shape 3">
            <a:extLst>
              <a:ext uri="{FF2B5EF4-FFF2-40B4-BE49-F238E27FC236}">
                <a16:creationId xmlns:a16="http://schemas.microsoft.com/office/drawing/2014/main" id="{CA87F927-E90B-3E49-987E-4FD37DDA36CB}"/>
              </a:ext>
            </a:extLst>
          </p:cNvPr>
          <p:cNvSpPr/>
          <p:nvPr/>
        </p:nvSpPr>
        <p:spPr>
          <a:xfrm>
            <a:off x="4755409" y="1572218"/>
            <a:ext cx="6907621" cy="839379"/>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0" lvl="1" defTabSz="266700">
              <a:lnSpc>
                <a:spcPct val="90000"/>
              </a:lnSpc>
              <a:spcBef>
                <a:spcPct val="0"/>
              </a:spcBef>
              <a:spcAft>
                <a:spcPct val="15000"/>
              </a:spcAft>
              <a:defRPr/>
            </a:pPr>
            <a:r>
              <a:rPr lang="en-US" sz="1400" i="1" dirty="0">
                <a:solidFill>
                  <a:srgbClr val="505050">
                    <a:hueOff val="0"/>
                    <a:satOff val="0"/>
                    <a:lumOff val="0"/>
                    <a:alphaOff val="0"/>
                  </a:srgbClr>
                </a:solidFill>
                <a:latin typeface="Segoe UI"/>
                <a:cs typeface="Segoe UI Semibold"/>
              </a:rPr>
              <a:t>Microsoft Copilot for Sales Steering Committee </a:t>
            </a:r>
            <a:endPar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7" name="Title 1">
            <a:extLst>
              <a:ext uri="{FF2B5EF4-FFF2-40B4-BE49-F238E27FC236}">
                <a16:creationId xmlns:a16="http://schemas.microsoft.com/office/drawing/2014/main" id="{C8B8B46D-881E-5345-84A6-80263275B55B}"/>
              </a:ext>
            </a:extLst>
          </p:cNvPr>
          <p:cNvSpPr txBox="1">
            <a:spLocks/>
          </p:cNvSpPr>
          <p:nvPr/>
        </p:nvSpPr>
        <p:spPr>
          <a:xfrm>
            <a:off x="125442" y="777949"/>
            <a:ext cx="11812557" cy="646358"/>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w="3175">
                  <a:noFill/>
                </a:ln>
                <a:gradFill>
                  <a:gsLst>
                    <a:gs pos="1250">
                      <a:srgbClr val="2F2F2F"/>
                    </a:gs>
                    <a:gs pos="100000">
                      <a:srgbClr val="2F2F2F"/>
                    </a:gs>
                  </a:gsLst>
                  <a:lin ang="5400000" scaled="0"/>
                </a:gradFill>
                <a:effectLst/>
                <a:uLnTx/>
                <a:uFillTx/>
                <a:latin typeface="Segoe UI Semibold"/>
                <a:ea typeface="+mn-ea"/>
                <a:cs typeface="Segoe UI" pitchFamily="34" charset="0"/>
              </a:rPr>
              <a:t>Document your approach to reporting success</a:t>
            </a:r>
            <a:endParaRPr kumimoji="0" lang="en-NZ" sz="3200" b="1" i="0" u="none" strike="noStrike" kern="1200" cap="none" spc="0" normalizeH="0" baseline="0" noProof="0" dirty="0">
              <a:ln w="3175">
                <a:noFill/>
              </a:ln>
              <a:solidFill>
                <a:srgbClr val="000000"/>
              </a:solidFill>
              <a:effectLst/>
              <a:uLnTx/>
              <a:uFillTx/>
              <a:latin typeface="Segoe UI Semibold" panose="020B0402040204020203" pitchFamily="34" charset="0"/>
              <a:ea typeface="+mn-ea"/>
              <a:cs typeface="Segoe UI Semibold" panose="020B0402040204020203" pitchFamily="34" charset="0"/>
            </a:endParaRPr>
          </a:p>
        </p:txBody>
      </p:sp>
      <p:sp>
        <p:nvSpPr>
          <p:cNvPr id="18" name="Rectangle 17">
            <a:extLst>
              <a:ext uri="{FF2B5EF4-FFF2-40B4-BE49-F238E27FC236}">
                <a16:creationId xmlns:a16="http://schemas.microsoft.com/office/drawing/2014/main" id="{9A24AAAE-2AEE-9244-A668-BC79C1A0F57D}"/>
              </a:ext>
            </a:extLst>
          </p:cNvPr>
          <p:cNvSpPr/>
          <p:nvPr/>
        </p:nvSpPr>
        <p:spPr>
          <a:xfrm>
            <a:off x="300368" y="1572218"/>
            <a:ext cx="4455044" cy="83937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0" name="Freeform: Shape 3">
            <a:extLst>
              <a:ext uri="{FF2B5EF4-FFF2-40B4-BE49-F238E27FC236}">
                <a16:creationId xmlns:a16="http://schemas.microsoft.com/office/drawing/2014/main" id="{64CD882D-B491-4B4A-A235-066B5DB47653}"/>
              </a:ext>
            </a:extLst>
          </p:cNvPr>
          <p:cNvSpPr/>
          <p:nvPr/>
        </p:nvSpPr>
        <p:spPr>
          <a:xfrm>
            <a:off x="4755411" y="2535811"/>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0" lvl="1" defTabSz="266700">
              <a:lnSpc>
                <a:spcPct val="90000"/>
              </a:lnSpc>
              <a:spcBef>
                <a:spcPct val="0"/>
              </a:spcBef>
              <a:spcAft>
                <a:spcPct val="15000"/>
              </a:spcAft>
              <a:defRPr/>
            </a:pPr>
            <a:r>
              <a:rPr lang="en-US" sz="1400" i="1" dirty="0">
                <a:solidFill>
                  <a:srgbClr val="505050">
                    <a:hueOff val="0"/>
                    <a:satOff val="0"/>
                    <a:lumOff val="0"/>
                    <a:alphaOff val="0"/>
                  </a:srgbClr>
                </a:solidFill>
                <a:cs typeface="Segoe UI Semibold"/>
              </a:rPr>
              <a:t>Monthly meetings</a:t>
            </a:r>
          </a:p>
        </p:txBody>
      </p:sp>
      <p:sp>
        <p:nvSpPr>
          <p:cNvPr id="21" name="Rectangle 20">
            <a:extLst>
              <a:ext uri="{FF2B5EF4-FFF2-40B4-BE49-F238E27FC236}">
                <a16:creationId xmlns:a16="http://schemas.microsoft.com/office/drawing/2014/main" id="{F596FB85-D0A9-1C44-9D7E-277358D6706B}"/>
              </a:ext>
            </a:extLst>
          </p:cNvPr>
          <p:cNvSpPr/>
          <p:nvPr/>
        </p:nvSpPr>
        <p:spPr>
          <a:xfrm>
            <a:off x="360116" y="2666368"/>
            <a:ext cx="4288970"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i="0" u="none" strike="noStrike" kern="1200" cap="none" spc="0" normalizeH="0" baseline="0" noProof="0" dirty="0">
                <a:ln>
                  <a:noFill/>
                </a:ln>
                <a:solidFill>
                  <a:srgbClr val="FFFFFF"/>
                </a:solidFill>
                <a:effectLst/>
                <a:uLnTx/>
                <a:uFillTx/>
                <a:latin typeface="+mj-lt"/>
                <a:cs typeface="Segoe UI Semilight" panose="020B0402040204020203" pitchFamily="34" charset="0"/>
              </a:rPr>
              <a:t>How often?</a:t>
            </a:r>
          </a:p>
        </p:txBody>
      </p:sp>
      <p:sp>
        <p:nvSpPr>
          <p:cNvPr id="22" name="Rectangle 21">
            <a:extLst>
              <a:ext uri="{FF2B5EF4-FFF2-40B4-BE49-F238E27FC236}">
                <a16:creationId xmlns:a16="http://schemas.microsoft.com/office/drawing/2014/main" id="{CBC70CC5-ADD6-8646-86AD-C94F130CD950}"/>
              </a:ext>
            </a:extLst>
          </p:cNvPr>
          <p:cNvSpPr/>
          <p:nvPr/>
        </p:nvSpPr>
        <p:spPr>
          <a:xfrm>
            <a:off x="300368" y="3755954"/>
            <a:ext cx="4455042" cy="10722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7F1F490B-A17F-7C4E-8E7B-4C28BCB1A364}"/>
              </a:ext>
            </a:extLst>
          </p:cNvPr>
          <p:cNvSpPr/>
          <p:nvPr/>
        </p:nvSpPr>
        <p:spPr>
          <a:xfrm>
            <a:off x="333550" y="3894334"/>
            <a:ext cx="4315536"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i="0" u="none" strike="noStrike" kern="1200" cap="none" spc="0" normalizeH="0" baseline="0" noProof="0" dirty="0">
                <a:ln>
                  <a:noFill/>
                </a:ln>
                <a:solidFill>
                  <a:srgbClr val="FFFFFF"/>
                </a:solidFill>
                <a:effectLst/>
                <a:uLnTx/>
                <a:uFillTx/>
                <a:latin typeface="+mj-lt"/>
                <a:cs typeface="Segoe UI Semilight" panose="020B0402040204020203" pitchFamily="34" charset="0"/>
              </a:rPr>
              <a:t>In what format? </a:t>
            </a:r>
          </a:p>
        </p:txBody>
      </p:sp>
      <p:sp>
        <p:nvSpPr>
          <p:cNvPr id="24" name="Freeform: Shape 3">
            <a:extLst>
              <a:ext uri="{FF2B5EF4-FFF2-40B4-BE49-F238E27FC236}">
                <a16:creationId xmlns:a16="http://schemas.microsoft.com/office/drawing/2014/main" id="{D3BD51E0-F56A-C842-8DAC-EAFB505626B2}"/>
              </a:ext>
            </a:extLst>
          </p:cNvPr>
          <p:cNvSpPr/>
          <p:nvPr/>
        </p:nvSpPr>
        <p:spPr>
          <a:xfrm>
            <a:off x="4755410" y="3753062"/>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0" lvl="1" defTabSz="266700">
              <a:lnSpc>
                <a:spcPct val="90000"/>
              </a:lnSpc>
              <a:spcBef>
                <a:spcPct val="0"/>
              </a:spcBef>
              <a:spcAft>
                <a:spcPct val="15000"/>
              </a:spcAft>
              <a:defRPr/>
            </a:pPr>
            <a:r>
              <a:rPr lang="en-US" sz="1400" i="1" dirty="0">
                <a:solidFill>
                  <a:srgbClr val="505050">
                    <a:hueOff val="0"/>
                    <a:satOff val="0"/>
                    <a:lumOff val="0"/>
                    <a:alphaOff val="0"/>
                  </a:srgbClr>
                </a:solidFill>
                <a:cs typeface="Segoe UI Semibold"/>
              </a:rPr>
              <a:t>Share success scorecard during live meeting and post to Teams channel after monthly meeting for access by all key stakeholders</a:t>
            </a:r>
          </a:p>
        </p:txBody>
      </p:sp>
      <p:sp>
        <p:nvSpPr>
          <p:cNvPr id="25" name="Rectangle 24">
            <a:extLst>
              <a:ext uri="{FF2B5EF4-FFF2-40B4-BE49-F238E27FC236}">
                <a16:creationId xmlns:a16="http://schemas.microsoft.com/office/drawing/2014/main" id="{87B5C69D-7FD0-4B4C-9BA8-B073BF025D65}"/>
              </a:ext>
            </a:extLst>
          </p:cNvPr>
          <p:cNvSpPr/>
          <p:nvPr/>
        </p:nvSpPr>
        <p:spPr>
          <a:xfrm>
            <a:off x="300368" y="4966566"/>
            <a:ext cx="4455042" cy="103969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6" name="Freeform: Shape 3">
            <a:extLst>
              <a:ext uri="{FF2B5EF4-FFF2-40B4-BE49-F238E27FC236}">
                <a16:creationId xmlns:a16="http://schemas.microsoft.com/office/drawing/2014/main" id="{7C8D8408-37EF-7043-A5D5-1A54DCA9EBCB}"/>
              </a:ext>
            </a:extLst>
          </p:cNvPr>
          <p:cNvSpPr/>
          <p:nvPr/>
        </p:nvSpPr>
        <p:spPr>
          <a:xfrm>
            <a:off x="4755410" y="4963674"/>
            <a:ext cx="6940802" cy="1039695"/>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0" lvl="1" defTabSz="266700">
              <a:lnSpc>
                <a:spcPct val="90000"/>
              </a:lnSpc>
              <a:spcBef>
                <a:spcPct val="0"/>
              </a:spcBef>
              <a:spcAft>
                <a:spcPct val="15000"/>
              </a:spcAft>
              <a:defRPr/>
            </a:pPr>
            <a:r>
              <a:rPr lang="en-US" sz="1400" i="1" dirty="0">
                <a:solidFill>
                  <a:srgbClr val="505050">
                    <a:hueOff val="0"/>
                    <a:satOff val="0"/>
                    <a:lumOff val="0"/>
                    <a:alphaOff val="0"/>
                  </a:srgbClr>
                </a:solidFill>
                <a:cs typeface="Segoe UI Semibold"/>
              </a:rPr>
              <a:t>PowerPoint</a:t>
            </a:r>
          </a:p>
        </p:txBody>
      </p:sp>
      <p:sp>
        <p:nvSpPr>
          <p:cNvPr id="27" name="Rectangle 26">
            <a:extLst>
              <a:ext uri="{FF2B5EF4-FFF2-40B4-BE49-F238E27FC236}">
                <a16:creationId xmlns:a16="http://schemas.microsoft.com/office/drawing/2014/main" id="{88764FBC-4C97-4142-841B-C3664A8939EE}"/>
              </a:ext>
            </a:extLst>
          </p:cNvPr>
          <p:cNvSpPr/>
          <p:nvPr/>
        </p:nvSpPr>
        <p:spPr>
          <a:xfrm>
            <a:off x="333550" y="5128816"/>
            <a:ext cx="4315536" cy="258532"/>
          </a:xfrm>
          <a:prstGeom prst="rect">
            <a:avLst/>
          </a:prstGeom>
          <a:solidFill>
            <a:srgbClr val="7030A0"/>
          </a:solidFill>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i="0" u="none" strike="noStrike" kern="1200" cap="none" spc="0" normalizeH="0" baseline="0" noProof="0" dirty="0">
                <a:ln>
                  <a:noFill/>
                </a:ln>
                <a:solidFill>
                  <a:srgbClr val="FFFFFF"/>
                </a:solidFill>
                <a:effectLst/>
                <a:uLnTx/>
                <a:uFillTx/>
                <a:latin typeface="+mj-lt"/>
                <a:cs typeface="Segoe UI Semilight" panose="020B0402040204020203" pitchFamily="34" charset="0"/>
              </a:rPr>
              <a:t>Using which vehicles?</a:t>
            </a:r>
            <a:endParaRPr kumimoji="0" lang="en-US" sz="1200" i="0" u="none" strike="noStrike" kern="1200" cap="none" spc="0" normalizeH="0" baseline="0" noProof="0" dirty="0">
              <a:ln>
                <a:noFill/>
              </a:ln>
              <a:solidFill>
                <a:srgbClr val="FFFFFF"/>
              </a:solidFill>
              <a:effectLst/>
              <a:uLnTx/>
              <a:uFillTx/>
              <a:latin typeface="+mj-lt"/>
              <a:cs typeface="Segoe UI Semilight" panose="020B0402040204020203" pitchFamily="34" charset="0"/>
            </a:endParaRPr>
          </a:p>
        </p:txBody>
      </p:sp>
      <p:sp>
        <p:nvSpPr>
          <p:cNvPr id="29" name="Rectangle 28">
            <a:extLst>
              <a:ext uri="{FF2B5EF4-FFF2-40B4-BE49-F238E27FC236}">
                <a16:creationId xmlns:a16="http://schemas.microsoft.com/office/drawing/2014/main" id="{5E1D5D4B-9E9E-4C16-8402-A6A0C79CA593}"/>
              </a:ext>
            </a:extLst>
          </p:cNvPr>
          <p:cNvSpPr/>
          <p:nvPr/>
        </p:nvSpPr>
        <p:spPr>
          <a:xfrm>
            <a:off x="360116" y="1716938"/>
            <a:ext cx="4288970"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i="0" u="none" strike="noStrike" kern="1200" cap="none" spc="0" normalizeH="0" baseline="0" noProof="0" dirty="0">
                <a:ln>
                  <a:noFill/>
                </a:ln>
                <a:solidFill>
                  <a:srgbClr val="FFFFFF"/>
                </a:solidFill>
                <a:effectLst/>
                <a:uLnTx/>
                <a:uFillTx/>
                <a:latin typeface="+mj-lt"/>
                <a:cs typeface="Segoe UI Semilight" panose="020B0402040204020203" pitchFamily="34" charset="0"/>
              </a:rPr>
              <a:t>Who will you report success to?</a:t>
            </a:r>
          </a:p>
        </p:txBody>
      </p:sp>
    </p:spTree>
    <p:extLst>
      <p:ext uri="{BB962C8B-B14F-4D97-AF65-F5344CB8AC3E}">
        <p14:creationId xmlns:p14="http://schemas.microsoft.com/office/powerpoint/2010/main" val="238667082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69222-F063-48CC-88D8-F5ABA865CD8B}"/>
              </a:ext>
            </a:extLst>
          </p:cNvPr>
          <p:cNvSpPr txBox="1">
            <a:spLocks/>
          </p:cNvSpPr>
          <p:nvPr/>
        </p:nvSpPr>
        <p:spPr>
          <a:xfrm>
            <a:off x="361910" y="2700296"/>
            <a:ext cx="5217059" cy="364970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defTabSz="913759" fontAlgn="base">
              <a:lnSpc>
                <a:spcPts val="1800"/>
              </a:lnSpc>
              <a:spcBef>
                <a:spcPct val="0"/>
              </a:spcBef>
              <a:spcAft>
                <a:spcPts val="1200"/>
              </a:spcAft>
              <a:buSzPct val="90000"/>
              <a:defRPr/>
            </a:pPr>
            <a:r>
              <a:rPr lang="en-NZ" sz="1600" dirty="0">
                <a:solidFill>
                  <a:srgbClr val="2F2F2F"/>
                </a:solidFill>
                <a:latin typeface="Segoe UI Semilight"/>
                <a:cs typeface="Segoe UI Semilight"/>
              </a:rPr>
              <a:t>Key factors that will tell you how ready your team members are for the transition to Microsoft Copilot for Sales</a:t>
            </a:r>
          </a:p>
          <a:p>
            <a:pPr marL="742950" lvl="2" indent="-285750" defTabSz="913759" fontAlgn="base">
              <a:lnSpc>
                <a:spcPts val="1800"/>
              </a:lnSpc>
              <a:spcBef>
                <a:spcPct val="0"/>
              </a:spcBef>
              <a:spcAft>
                <a:spcPts val="1200"/>
              </a:spcAft>
              <a:buSzPct val="90000"/>
              <a:buFont typeface="Courier New" panose="02070309020205020404" pitchFamily="49" charset="0"/>
              <a:buChar char="o"/>
              <a:defRPr/>
            </a:pPr>
            <a:r>
              <a:rPr lang="en-NZ" sz="1600" dirty="0">
                <a:solidFill>
                  <a:srgbClr val="2F2F2F"/>
                </a:solidFill>
                <a:latin typeface="Segoe UI Semilight" panose="020B0402040204020203" pitchFamily="34" charset="0"/>
                <a:cs typeface="Segoe UI Semilight" panose="020B0402040204020203" pitchFamily="34" charset="0"/>
              </a:rPr>
              <a:t>Clear vision for the organization to adopt</a:t>
            </a:r>
          </a:p>
          <a:p>
            <a:pPr marL="742950" lvl="2" indent="-285750" defTabSz="913759" fontAlgn="base">
              <a:lnSpc>
                <a:spcPts val="1800"/>
              </a:lnSpc>
              <a:spcBef>
                <a:spcPct val="0"/>
              </a:spcBef>
              <a:spcAft>
                <a:spcPts val="1200"/>
              </a:spcAft>
              <a:buSzPct val="90000"/>
              <a:buFont typeface="Courier New" panose="02070309020205020404" pitchFamily="49" charset="0"/>
              <a:buChar char="o"/>
              <a:defRPr/>
            </a:pPr>
            <a:r>
              <a:rPr lang="en-NZ" sz="1600" dirty="0">
                <a:solidFill>
                  <a:srgbClr val="2F2F2F"/>
                </a:solidFill>
                <a:latin typeface="Segoe UI Semilight" panose="020B0402040204020203" pitchFamily="34" charset="0"/>
                <a:cs typeface="Segoe UI Semilight" panose="020B0402040204020203" pitchFamily="34" charset="0"/>
              </a:rPr>
              <a:t>Clear vision for the individual to adopt</a:t>
            </a:r>
          </a:p>
          <a:p>
            <a:pPr marL="742950" lvl="2" indent="-285750" defTabSz="913759" fontAlgn="base">
              <a:lnSpc>
                <a:spcPts val="1800"/>
              </a:lnSpc>
              <a:spcBef>
                <a:spcPct val="0"/>
              </a:spcBef>
              <a:spcAft>
                <a:spcPts val="1200"/>
              </a:spcAft>
              <a:buSzPct val="90000"/>
              <a:buFont typeface="Courier New" panose="02070309020205020404" pitchFamily="49" charset="0"/>
              <a:buChar char="o"/>
              <a:defRPr/>
            </a:pPr>
            <a:r>
              <a:rPr lang="en-NZ" sz="1600" dirty="0">
                <a:solidFill>
                  <a:srgbClr val="2F2F2F"/>
                </a:solidFill>
                <a:latin typeface="Segoe UI Semilight" panose="020B0402040204020203" pitchFamily="34" charset="0"/>
                <a:cs typeface="Segoe UI Semilight" panose="020B0402040204020203" pitchFamily="34" charset="0"/>
              </a:rPr>
              <a:t>Level of overall change</a:t>
            </a:r>
          </a:p>
          <a:p>
            <a:pPr marL="742950" lvl="2" indent="-285750" defTabSz="913759" fontAlgn="base">
              <a:lnSpc>
                <a:spcPts val="1800"/>
              </a:lnSpc>
              <a:spcBef>
                <a:spcPct val="0"/>
              </a:spcBef>
              <a:spcAft>
                <a:spcPts val="1200"/>
              </a:spcAft>
              <a:buSzPct val="90000"/>
              <a:buFont typeface="Courier New" panose="02070309020205020404" pitchFamily="49" charset="0"/>
              <a:buChar char="o"/>
              <a:defRPr/>
            </a:pPr>
            <a:r>
              <a:rPr lang="en-NZ" sz="1600" dirty="0">
                <a:solidFill>
                  <a:srgbClr val="2F2F2F"/>
                </a:solidFill>
                <a:latin typeface="Segoe UI Semilight" panose="020B0402040204020203" pitchFamily="34" charset="0"/>
                <a:cs typeface="Segoe UI Semilight" panose="020B0402040204020203" pitchFamily="34" charset="0"/>
              </a:rPr>
              <a:t>Executive alignment</a:t>
            </a:r>
            <a:br>
              <a:rPr lang="en-NZ" sz="1600" dirty="0">
                <a:solidFill>
                  <a:srgbClr val="2F2F2F"/>
                </a:solidFill>
                <a:latin typeface="Segoe UI Semilight" panose="020B0402040204020203" pitchFamily="34" charset="0"/>
                <a:cs typeface="Segoe UI Semilight" panose="020B0402040204020203" pitchFamily="34" charset="0"/>
              </a:rPr>
            </a:br>
            <a:endParaRPr lang="en-NZ" sz="1600" dirty="0">
              <a:solidFill>
                <a:srgbClr val="2F2F2F"/>
              </a:solidFill>
              <a:latin typeface="Segoe UI Semilight" panose="020B0402040204020203" pitchFamily="34" charset="0"/>
              <a:cs typeface="Segoe UI Semilight" panose="020B0402040204020203" pitchFamily="34" charset="0"/>
            </a:endParaRPr>
          </a:p>
          <a:p>
            <a:pPr marL="0" lvl="1" defTabSz="913759" fontAlgn="base">
              <a:lnSpc>
                <a:spcPts val="1800"/>
              </a:lnSpc>
              <a:spcBef>
                <a:spcPct val="0"/>
              </a:spcBef>
              <a:spcAft>
                <a:spcPts val="1200"/>
              </a:spcAft>
              <a:buClr>
                <a:srgbClr val="DC3C00"/>
              </a:buClr>
              <a:buSzPct val="90000"/>
              <a:defRPr/>
            </a:pPr>
            <a:r>
              <a:rPr lang="en-NZ" sz="1600" dirty="0">
                <a:solidFill>
                  <a:srgbClr val="2F2F2F"/>
                </a:solidFill>
                <a:latin typeface="Segoe UI Semilight"/>
                <a:cs typeface="Segoe UI Semilight"/>
              </a:rPr>
              <a:t>Use the following technical readiness checklist and organizational readiness tools to assess the willingness and preparedness of your users and your organization to move to Microsoft Copilot for Sales.</a:t>
            </a:r>
          </a:p>
          <a:p>
            <a:pPr marL="0" marR="0" lvl="0" indent="0" algn="l" defTabSz="914400" rtl="0" eaLnBrk="1" fontAlgn="auto" latinLnBrk="0" hangingPunct="1">
              <a:lnSpc>
                <a:spcPct val="90000"/>
              </a:lnSpc>
              <a:spcBef>
                <a:spcPct val="20000"/>
              </a:spcBef>
              <a:spcAft>
                <a:spcPts val="0"/>
              </a:spcAft>
              <a:buClrTx/>
              <a:buSzTx/>
              <a:buFontTx/>
              <a:buNone/>
              <a:tabLst/>
              <a:defRPr/>
            </a:pPr>
            <a:endParaRPr kumimoji="0" lang="en-US" sz="1800" b="0" i="0" u="none" strike="noStrike" kern="1200" cap="none" spc="0" normalizeH="0" baseline="0" noProof="0" dirty="0">
              <a:ln>
                <a:noFill/>
              </a:ln>
              <a:solidFill>
                <a:srgbClr val="2F2F2F"/>
              </a:solidFill>
              <a:effectLst/>
              <a:highlight>
                <a:srgbClr val="FFFF00"/>
              </a:highlight>
              <a:uLnTx/>
              <a:uFillTx/>
              <a:latin typeface="Segoe UI Semilight"/>
              <a:ea typeface="+mj-ea"/>
              <a:cs typeface="Segoe UI Semilight"/>
            </a:endParaRPr>
          </a:p>
        </p:txBody>
      </p:sp>
      <p:sp>
        <p:nvSpPr>
          <p:cNvPr id="3" name="Title 2">
            <a:extLst>
              <a:ext uri="{FF2B5EF4-FFF2-40B4-BE49-F238E27FC236}">
                <a16:creationId xmlns:a16="http://schemas.microsoft.com/office/drawing/2014/main" id="{CEBB5527-718F-48BC-AEB2-E52120FE082E}"/>
              </a:ext>
            </a:extLst>
          </p:cNvPr>
          <p:cNvSpPr txBox="1">
            <a:spLocks/>
          </p:cNvSpPr>
          <p:nvPr/>
        </p:nvSpPr>
        <p:spPr>
          <a:xfrm>
            <a:off x="361909" y="1368425"/>
            <a:ext cx="5114551" cy="936625"/>
          </a:xfrm>
          <a:prstGeom prst="rect">
            <a:avLst/>
          </a:prstGeom>
        </p:spPr>
        <p:txBody>
          <a:bodyPr anchor="t"/>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00" normalizeH="0" baseline="0" noProof="0" dirty="0">
                <a:ln w="3175">
                  <a:noFill/>
                </a:ln>
                <a:solidFill>
                  <a:srgbClr val="000000"/>
                </a:solidFill>
                <a:effectLst/>
                <a:uLnTx/>
                <a:uFillTx/>
                <a:latin typeface="Segoe UI Semibold"/>
                <a:ea typeface="+mn-ea"/>
                <a:cs typeface="Segoe UI Semibold"/>
              </a:rPr>
              <a:t>Assess technical and organizational readiness</a:t>
            </a:r>
            <a:endParaRPr kumimoji="0" lang="en-US" sz="3600" b="0" i="0" u="none" strike="noStrike" kern="1200" cap="none" spc="0" normalizeH="0" baseline="0" noProof="0" dirty="0">
              <a:ln w="3175">
                <a:noFill/>
              </a:ln>
              <a:gradFill>
                <a:gsLst>
                  <a:gs pos="1250">
                    <a:srgbClr val="2F2F2F"/>
                  </a:gs>
                  <a:gs pos="100000">
                    <a:srgbClr val="2F2F2F"/>
                  </a:gs>
                </a:gsLst>
                <a:lin ang="5400000" scaled="0"/>
              </a:gradFill>
              <a:effectLst/>
              <a:uLnTx/>
              <a:uFillTx/>
              <a:latin typeface="Segoe UI Semibold"/>
              <a:ea typeface="+mn-ea"/>
              <a:cs typeface="Segoe UI" pitchFamily="34" charset="0"/>
            </a:endParaRPr>
          </a:p>
        </p:txBody>
      </p:sp>
      <p:pic>
        <p:nvPicPr>
          <p:cNvPr id="4" name="Picture 17" descr="Microsoft 365 | Microsoft Wiki | Fandom">
            <a:extLst>
              <a:ext uri="{FF2B5EF4-FFF2-40B4-BE49-F238E27FC236}">
                <a16:creationId xmlns:a16="http://schemas.microsoft.com/office/drawing/2014/main" id="{11417EFA-5A21-A91C-C773-5B9CEE66DAE9}"/>
              </a:ext>
            </a:extLst>
          </p:cNvPr>
          <p:cNvPicPr>
            <a:picLocks noChangeAspect="1" noChangeArrowheads="1"/>
          </p:cNvPicPr>
          <p:nvPr/>
        </p:nvPicPr>
        <p:blipFill>
          <a:blip r:embed="rId2">
            <a:alphaModFix amt="22000"/>
            <a:extLst>
              <a:ext uri="{28A0092B-C50C-407E-A947-70E740481C1C}">
                <a14:useLocalDpi xmlns:a14="http://schemas.microsoft.com/office/drawing/2010/main" val="0"/>
              </a:ext>
            </a:extLst>
          </a:blip>
          <a:srcRect/>
          <a:stretch>
            <a:fillRect/>
          </a:stretch>
        </p:blipFill>
        <p:spPr bwMode="auto">
          <a:xfrm flipH="1" flipV="1">
            <a:off x="7115399" y="40034"/>
            <a:ext cx="4892825" cy="6582035"/>
          </a:xfrm>
          <a:prstGeom prst="rect">
            <a:avLst/>
          </a:prstGeom>
          <a:noFill/>
          <a:effectLst>
            <a:outerShdw blurRad="50800" dist="38100" dir="5400000" algn="t" rotWithShape="0">
              <a:prstClr val="black">
                <a:alpha val="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77374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5">
            <a:extLst>
              <a:ext uri="{FF2B5EF4-FFF2-40B4-BE49-F238E27FC236}">
                <a16:creationId xmlns:a16="http://schemas.microsoft.com/office/drawing/2014/main" id="{8ACF8D17-2BDD-B247-A516-D55E53C7B57D}"/>
              </a:ext>
            </a:extLst>
          </p:cNvPr>
          <p:cNvSpPr/>
          <p:nvPr/>
        </p:nvSpPr>
        <p:spPr>
          <a:xfrm>
            <a:off x="783771" y="1173693"/>
            <a:ext cx="10389996" cy="695300"/>
          </a:xfrm>
          <a:custGeom>
            <a:avLst/>
            <a:gdLst>
              <a:gd name="connsiteX0" fmla="*/ 0 w 8157466"/>
              <a:gd name="connsiteY0" fmla="*/ 29521 h 177120"/>
              <a:gd name="connsiteX1" fmla="*/ 29521 w 8157466"/>
              <a:gd name="connsiteY1" fmla="*/ 0 h 177120"/>
              <a:gd name="connsiteX2" fmla="*/ 8127945 w 8157466"/>
              <a:gd name="connsiteY2" fmla="*/ 0 h 177120"/>
              <a:gd name="connsiteX3" fmla="*/ 8157466 w 8157466"/>
              <a:gd name="connsiteY3" fmla="*/ 29521 h 177120"/>
              <a:gd name="connsiteX4" fmla="*/ 8157466 w 8157466"/>
              <a:gd name="connsiteY4" fmla="*/ 147599 h 177120"/>
              <a:gd name="connsiteX5" fmla="*/ 8127945 w 8157466"/>
              <a:gd name="connsiteY5" fmla="*/ 177120 h 177120"/>
              <a:gd name="connsiteX6" fmla="*/ 29521 w 8157466"/>
              <a:gd name="connsiteY6" fmla="*/ 177120 h 177120"/>
              <a:gd name="connsiteX7" fmla="*/ 0 w 8157466"/>
              <a:gd name="connsiteY7" fmla="*/ 147599 h 177120"/>
              <a:gd name="connsiteX8" fmla="*/ 0 w 8157466"/>
              <a:gd name="connsiteY8" fmla="*/ 29521 h 17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466" h="177120">
                <a:moveTo>
                  <a:pt x="0" y="29521"/>
                </a:moveTo>
                <a:cubicBezTo>
                  <a:pt x="0" y="13217"/>
                  <a:pt x="13217" y="0"/>
                  <a:pt x="29521" y="0"/>
                </a:cubicBezTo>
                <a:lnTo>
                  <a:pt x="8127945" y="0"/>
                </a:lnTo>
                <a:cubicBezTo>
                  <a:pt x="8144249" y="0"/>
                  <a:pt x="8157466" y="13217"/>
                  <a:pt x="8157466" y="29521"/>
                </a:cubicBezTo>
                <a:lnTo>
                  <a:pt x="8157466" y="147599"/>
                </a:lnTo>
                <a:cubicBezTo>
                  <a:pt x="8157466" y="163903"/>
                  <a:pt x="8144249" y="177120"/>
                  <a:pt x="8127945" y="177120"/>
                </a:cubicBezTo>
                <a:lnTo>
                  <a:pt x="29521" y="177120"/>
                </a:lnTo>
                <a:cubicBezTo>
                  <a:pt x="13217" y="177120"/>
                  <a:pt x="0" y="163903"/>
                  <a:pt x="0" y="147599"/>
                </a:cubicBezTo>
                <a:lnTo>
                  <a:pt x="0" y="29521"/>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E6E6E6">
                    <a:lumMod val="10000"/>
                  </a:srgbClr>
                </a:solidFill>
                <a:effectLst/>
                <a:uLnTx/>
                <a:uFillTx/>
                <a:latin typeface="Segoe UI Semilight" panose="020B0402040204020203" pitchFamily="34" charset="0"/>
                <a:ea typeface="+mn-ea"/>
                <a:cs typeface="Segoe UI Semilight" panose="020B0402040204020203" pitchFamily="34" charset="0"/>
              </a:rPr>
              <a:t>Technical Readiness is key to ensuring your organization is ready for launch. Use the checklist to identify items that need to be completed before go-live. Need help?  Review the </a:t>
            </a:r>
            <a:r>
              <a:rPr kumimoji="0" lang="en-US" sz="1600" b="0" i="0" u="none" strike="noStrike" kern="1200" cap="none" spc="0" normalizeH="0" baseline="0" noProof="0" dirty="0">
                <a:ln>
                  <a:noFill/>
                </a:ln>
                <a:solidFill>
                  <a:srgbClr val="E6E6E6">
                    <a:lumMod val="10000"/>
                  </a:srgbClr>
                </a:solidFill>
                <a:effectLst/>
                <a:uLnTx/>
                <a:uFillTx/>
                <a:latin typeface="Segoe UI Semilight" panose="020B0402040204020203" pitchFamily="34" charset="0"/>
                <a:ea typeface="+mn-ea"/>
                <a:cs typeface="Segoe UI Semilight" panose="020B0402040204020203" pitchFamily="34" charset="0"/>
                <a:hlinkClick r:id="rId3"/>
              </a:rPr>
              <a:t>Technical Readiness and Governance Guide</a:t>
            </a:r>
            <a:r>
              <a:rPr kumimoji="0" lang="en-US" sz="1600" b="0" i="0" u="none" strike="noStrike" kern="1200" cap="none" spc="0" normalizeH="0" baseline="0" noProof="0" dirty="0">
                <a:ln>
                  <a:noFill/>
                </a:ln>
                <a:solidFill>
                  <a:srgbClr val="E6E6E6">
                    <a:lumMod val="10000"/>
                  </a:srgbClr>
                </a:solidFill>
                <a:effectLst/>
                <a:uLnTx/>
                <a:uFillTx/>
                <a:latin typeface="Segoe UI Semilight" panose="020B0402040204020203" pitchFamily="34" charset="0"/>
                <a:ea typeface="+mn-ea"/>
                <a:cs typeface="Segoe UI Semilight" panose="020B0402040204020203" pitchFamily="34" charset="0"/>
              </a:rPr>
              <a:t>.</a:t>
            </a:r>
          </a:p>
        </p:txBody>
      </p:sp>
      <p:sp>
        <p:nvSpPr>
          <p:cNvPr id="9" name="Title 1">
            <a:extLst>
              <a:ext uri="{FF2B5EF4-FFF2-40B4-BE49-F238E27FC236}">
                <a16:creationId xmlns:a16="http://schemas.microsoft.com/office/drawing/2014/main" id="{F25F51E1-B8BD-8249-9AE3-6130BF7834D9}"/>
              </a:ext>
            </a:extLst>
          </p:cNvPr>
          <p:cNvSpPr txBox="1">
            <a:spLocks/>
          </p:cNvSpPr>
          <p:nvPr/>
        </p:nvSpPr>
        <p:spPr>
          <a:xfrm>
            <a:off x="414668" y="566153"/>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000000"/>
                </a:solidFill>
                <a:effectLst/>
                <a:uLnTx/>
                <a:uFillTx/>
                <a:latin typeface="Segoe UI Semibold" panose="020B0402040204020203" pitchFamily="34" charset="0"/>
                <a:ea typeface="+mj-ea"/>
                <a:cs typeface="Segoe UI Semibold" panose="020B0402040204020203" pitchFamily="34" charset="0"/>
              </a:rPr>
              <a:t>Complete the technical readiness checklist</a:t>
            </a:r>
          </a:p>
        </p:txBody>
      </p:sp>
      <p:graphicFrame>
        <p:nvGraphicFramePr>
          <p:cNvPr id="10" name="Table 3">
            <a:extLst>
              <a:ext uri="{FF2B5EF4-FFF2-40B4-BE49-F238E27FC236}">
                <a16:creationId xmlns:a16="http://schemas.microsoft.com/office/drawing/2014/main" id="{6CB515C2-F342-D347-8EDF-AA21F4CA47BA}"/>
              </a:ext>
            </a:extLst>
          </p:cNvPr>
          <p:cNvGraphicFramePr>
            <a:graphicFrameLocks noGrp="1"/>
          </p:cNvGraphicFramePr>
          <p:nvPr>
            <p:extLst>
              <p:ext uri="{D42A27DB-BD31-4B8C-83A1-F6EECF244321}">
                <p14:modId xmlns:p14="http://schemas.microsoft.com/office/powerpoint/2010/main" val="2251191714"/>
              </p:ext>
            </p:extLst>
          </p:nvPr>
        </p:nvGraphicFramePr>
        <p:xfrm>
          <a:off x="219076" y="1781233"/>
          <a:ext cx="11877676" cy="4928026"/>
        </p:xfrm>
        <a:graphic>
          <a:graphicData uri="http://schemas.openxmlformats.org/drawingml/2006/table">
            <a:tbl>
              <a:tblPr firstRow="1">
                <a:tableStyleId>{9D7B26C5-4107-4FEC-AEDC-1716B250A1EF}</a:tableStyleId>
              </a:tblPr>
              <a:tblGrid>
                <a:gridCol w="4786875">
                  <a:extLst>
                    <a:ext uri="{9D8B030D-6E8A-4147-A177-3AD203B41FA5}">
                      <a16:colId xmlns:a16="http://schemas.microsoft.com/office/drawing/2014/main" val="690375846"/>
                    </a:ext>
                  </a:extLst>
                </a:gridCol>
                <a:gridCol w="1255701">
                  <a:extLst>
                    <a:ext uri="{9D8B030D-6E8A-4147-A177-3AD203B41FA5}">
                      <a16:colId xmlns:a16="http://schemas.microsoft.com/office/drawing/2014/main" val="1108070410"/>
                    </a:ext>
                  </a:extLst>
                </a:gridCol>
                <a:gridCol w="5835100">
                  <a:extLst>
                    <a:ext uri="{9D8B030D-6E8A-4147-A177-3AD203B41FA5}">
                      <a16:colId xmlns:a16="http://schemas.microsoft.com/office/drawing/2014/main" val="3535980231"/>
                    </a:ext>
                  </a:extLst>
                </a:gridCol>
              </a:tblGrid>
              <a:tr h="344800">
                <a:tc>
                  <a:txBody>
                    <a:bodyPr/>
                    <a:lstStyle/>
                    <a:p>
                      <a:pPr algn="ctr">
                        <a:lnSpc>
                          <a:spcPct val="100000"/>
                        </a:lnSpc>
                      </a:pPr>
                      <a:r>
                        <a:rPr lang="en-US" sz="1100" b="1" i="0" kern="1200" dirty="0">
                          <a:ln w="3175">
                            <a:noFill/>
                          </a:ln>
                          <a:solidFill>
                            <a:schemeClr val="bg2"/>
                          </a:solidFill>
                          <a:latin typeface="Segoe UI Semibold"/>
                          <a:ea typeface="+mn-ea"/>
                          <a:cs typeface="Segoe UI Semibold"/>
                        </a:rPr>
                        <a:t>Readiness Item</a:t>
                      </a:r>
                    </a:p>
                  </a:txBody>
                  <a:tcPr marL="90000" marR="90000" marT="90000"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lnSpc>
                          <a:spcPct val="100000"/>
                        </a:lnSpc>
                      </a:pPr>
                      <a:r>
                        <a:rPr lang="en-US" sz="1100" b="1" i="0" kern="1200" dirty="0">
                          <a:ln w="3175">
                            <a:noFill/>
                          </a:ln>
                          <a:solidFill>
                            <a:schemeClr val="bg2"/>
                          </a:solidFill>
                          <a:latin typeface="Segoe UI Semibold"/>
                          <a:ea typeface="+mn-ea"/>
                          <a:cs typeface="Segoe UI Semibold"/>
                        </a:rPr>
                        <a:t>Complete? Y/N</a:t>
                      </a:r>
                    </a:p>
                  </a:txBody>
                  <a:tcPr marL="90000" marR="90000" marT="90000"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lnSpc>
                          <a:spcPct val="100000"/>
                        </a:lnSpc>
                      </a:pPr>
                      <a:r>
                        <a:rPr lang="en-US" sz="1100" b="1" i="0" kern="1200" dirty="0">
                          <a:ln w="3175">
                            <a:noFill/>
                          </a:ln>
                          <a:solidFill>
                            <a:schemeClr val="bg2"/>
                          </a:solidFill>
                          <a:latin typeface="Segoe UI Semibold"/>
                          <a:ea typeface="+mn-ea"/>
                          <a:cs typeface="Segoe UI Semibold"/>
                        </a:rPr>
                        <a:t>Plan to Complete</a:t>
                      </a:r>
                    </a:p>
                  </a:txBody>
                  <a:tcPr marL="90000" marR="90000" marT="90000"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642787202"/>
                  </a:ext>
                </a:extLst>
              </a:tr>
              <a:tr h="380234">
                <a:tc>
                  <a:txBody>
                    <a:bodyPr/>
                    <a:lstStyle/>
                    <a:p>
                      <a:r>
                        <a:rPr lang="en-US" sz="1000" b="0" i="0" kern="1200" dirty="0">
                          <a:solidFill>
                            <a:srgbClr val="161716"/>
                          </a:solidFill>
                          <a:latin typeface="Segoe UI Semilight"/>
                          <a:ea typeface="+mn-ea"/>
                          <a:cs typeface="Segoe UI Semilight"/>
                        </a:rPr>
                        <a:t>Complete legal &amp; security review</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l" defTabSz="932559" rtl="0" eaLnBrk="1" latinLnBrk="0" hangingPunct="1">
                        <a:lnSpc>
                          <a:spcPts val="1600"/>
                        </a:lnSpc>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l" defTabSz="932559" rtl="0" eaLnBrk="1" latinLnBrk="0" hangingPunct="1">
                        <a:lnSpc>
                          <a:spcPts val="1600"/>
                        </a:lnSpc>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97800472"/>
                  </a:ext>
                </a:extLst>
              </a:tr>
              <a:tr h="398170">
                <a:tc>
                  <a:txBody>
                    <a:bodyPr/>
                    <a:lstStyle/>
                    <a:p>
                      <a:r>
                        <a:rPr lang="en-US" sz="1000" b="0" i="0" kern="1200" dirty="0">
                          <a:solidFill>
                            <a:srgbClr val="161716"/>
                          </a:solidFill>
                          <a:latin typeface="Segoe UI Semilight"/>
                          <a:ea typeface="+mn-ea"/>
                          <a:cs typeface="Segoe UI Semilight"/>
                        </a:rPr>
                        <a:t>Review service capabilities with legal &amp; security teams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263338861"/>
                  </a:ext>
                </a:extLst>
              </a:tr>
              <a:tr h="380234">
                <a:tc>
                  <a:txBody>
                    <a:bodyPr/>
                    <a:lstStyle/>
                    <a:p>
                      <a:r>
                        <a:rPr lang="en-US" sz="1000" b="0" i="0" kern="1200" dirty="0">
                          <a:solidFill>
                            <a:srgbClr val="161716"/>
                          </a:solidFill>
                          <a:latin typeface="Segoe UI Semilight"/>
                          <a:ea typeface="+mn-ea"/>
                          <a:cs typeface="Segoe UI Semilight"/>
                        </a:rPr>
                        <a:t>Determine provisioning policies and process</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7046152"/>
                  </a:ext>
                </a:extLst>
              </a:tr>
              <a:tr h="380234">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kern="1200" dirty="0">
                          <a:solidFill>
                            <a:srgbClr val="161716"/>
                          </a:solidFill>
                          <a:latin typeface="Segoe UI Semilight"/>
                          <a:ea typeface="+mn-ea"/>
                          <a:cs typeface="Segoe UI Semilight"/>
                        </a:rPr>
                        <a:t>Review Microsoft Copilot for Sales Admin reporting </a:t>
                      </a:r>
                    </a:p>
                    <a:p>
                      <a:pPr marL="0" marR="0" lvl="0" indent="0" algn="l" rtl="0">
                        <a:lnSpc>
                          <a:spcPct val="100000"/>
                        </a:lnSpc>
                        <a:spcBef>
                          <a:spcPts val="0"/>
                        </a:spcBef>
                        <a:spcAft>
                          <a:spcPts val="0"/>
                        </a:spcAft>
                        <a:buFontTx/>
                        <a:buNone/>
                      </a:pPr>
                      <a:endParaRPr lang="en-US" sz="1000" b="0" i="0" kern="1200" dirty="0">
                        <a:solidFill>
                          <a:srgbClr val="161716"/>
                        </a:solidFill>
                        <a:latin typeface="Segoe UI Semilight"/>
                        <a:ea typeface="+mn-ea"/>
                        <a:cs typeface="Segoe UI Semilight"/>
                      </a:endParaRP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525268913"/>
                  </a:ext>
                </a:extLst>
              </a:tr>
              <a:tr h="380234">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000" b="0" i="0" kern="1200" dirty="0">
                          <a:solidFill>
                            <a:srgbClr val="161716"/>
                          </a:solidFill>
                          <a:latin typeface="Segoe UI Semilight"/>
                          <a:ea typeface="+mn-ea"/>
                          <a:cs typeface="Segoe UI Semilight"/>
                        </a:rPr>
                        <a:t>Prepare help desk</a:t>
                      </a:r>
                    </a:p>
                    <a:p>
                      <a:pPr marL="0" marR="0" lvl="0" indent="0" algn="l" defTabSz="932559" rtl="0" eaLnBrk="1" fontAlgn="auto" latinLnBrk="0" hangingPunct="1">
                        <a:lnSpc>
                          <a:spcPct val="100000"/>
                        </a:lnSpc>
                        <a:spcBef>
                          <a:spcPts val="0"/>
                        </a:spcBef>
                        <a:spcAft>
                          <a:spcPts val="0"/>
                        </a:spcAft>
                        <a:buClrTx/>
                        <a:buSzTx/>
                        <a:buFontTx/>
                        <a:buNone/>
                        <a:tabLst/>
                        <a:defRPr/>
                      </a:pPr>
                      <a:endParaRPr lang="en-US" sz="1000" b="0" i="0" kern="1200" dirty="0">
                        <a:solidFill>
                          <a:srgbClr val="161716"/>
                        </a:solidFill>
                        <a:latin typeface="Segoe UI Semilight"/>
                        <a:ea typeface="+mn-ea"/>
                        <a:cs typeface="Segoe UI Semilight"/>
                      </a:endParaRP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69847368"/>
                  </a:ext>
                </a:extLst>
              </a:tr>
              <a:tr h="380234">
                <a:tc>
                  <a:txBody>
                    <a:bodyPr/>
                    <a:lstStyle/>
                    <a:p>
                      <a:pPr marL="0" marR="0" lvl="0" indent="0" algn="l" rtl="0">
                        <a:lnSpc>
                          <a:spcPct val="100000"/>
                        </a:lnSpc>
                        <a:spcBef>
                          <a:spcPts val="0"/>
                        </a:spcBef>
                        <a:spcAft>
                          <a:spcPts val="0"/>
                        </a:spcAft>
                        <a:buFontTx/>
                        <a:buNone/>
                      </a:pPr>
                      <a:endParaRPr lang="en-US" sz="1000" b="0" i="0" kern="1200" dirty="0">
                        <a:solidFill>
                          <a:srgbClr val="161716"/>
                        </a:solidFill>
                        <a:latin typeface="Segoe UI Semilight"/>
                        <a:ea typeface="+mn-ea"/>
                        <a:cs typeface="Segoe UI Semilight"/>
                      </a:endParaRP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887491970"/>
                  </a:ext>
                </a:extLst>
              </a:tr>
              <a:tr h="380234">
                <a:tc>
                  <a:txBody>
                    <a:bodyPr/>
                    <a:lstStyle/>
                    <a:p>
                      <a:pPr marL="0" marR="0" lvl="0" indent="0" algn="l" rtl="0">
                        <a:lnSpc>
                          <a:spcPct val="100000"/>
                        </a:lnSpc>
                        <a:spcBef>
                          <a:spcPts val="0"/>
                        </a:spcBef>
                        <a:spcAft>
                          <a:spcPts val="0"/>
                        </a:spcAft>
                        <a:buFontTx/>
                        <a:buNone/>
                      </a:pPr>
                      <a:endParaRPr lang="en-US" sz="1000" b="0" i="0" kern="1200" dirty="0">
                        <a:solidFill>
                          <a:srgbClr val="161716"/>
                        </a:solidFill>
                        <a:latin typeface="Segoe UI Semilight"/>
                        <a:ea typeface="+mn-ea"/>
                        <a:cs typeface="Segoe UI Semilight"/>
                      </a:endParaRP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23068764"/>
                  </a:ext>
                </a:extLst>
              </a:tr>
              <a:tr h="380234">
                <a:tc>
                  <a:txBody>
                    <a:bodyPr/>
                    <a:lstStyle/>
                    <a:p>
                      <a:pPr marL="0" marR="0" lvl="0" indent="0" algn="l" rtl="0">
                        <a:lnSpc>
                          <a:spcPct val="100000"/>
                        </a:lnSpc>
                        <a:spcBef>
                          <a:spcPts val="0"/>
                        </a:spcBef>
                        <a:spcAft>
                          <a:spcPts val="0"/>
                        </a:spcAft>
                        <a:buFontTx/>
                        <a:buNone/>
                      </a:pPr>
                      <a:endParaRPr lang="en-US" sz="1000" b="0" i="0" kern="1200" dirty="0">
                        <a:solidFill>
                          <a:srgbClr val="161716"/>
                        </a:solidFill>
                        <a:latin typeface="Segoe UI Semilight"/>
                        <a:ea typeface="+mn-ea"/>
                        <a:cs typeface="Segoe UI Semilight"/>
                      </a:endParaRP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115405335"/>
                  </a:ext>
                </a:extLst>
              </a:tr>
              <a:tr h="380234">
                <a:tc>
                  <a:txBody>
                    <a:bodyPr/>
                    <a:lstStyle/>
                    <a:p>
                      <a:pPr marL="0" marR="0" lvl="0" indent="0" algn="l" rtl="0">
                        <a:lnSpc>
                          <a:spcPct val="100000"/>
                        </a:lnSpc>
                        <a:spcBef>
                          <a:spcPts val="0"/>
                        </a:spcBef>
                        <a:spcAft>
                          <a:spcPts val="0"/>
                        </a:spcAft>
                        <a:buFontTx/>
                        <a:buNone/>
                      </a:pPr>
                      <a:endParaRPr lang="en-US" sz="1000" b="0" i="0" kern="1200" dirty="0">
                        <a:solidFill>
                          <a:srgbClr val="161716"/>
                        </a:solidFill>
                        <a:latin typeface="Segoe UI Semilight"/>
                        <a:ea typeface="+mn-ea"/>
                        <a:cs typeface="Segoe UI Semilight"/>
                      </a:endParaRP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06224718"/>
                  </a:ext>
                </a:extLst>
              </a:tr>
              <a:tr h="380234">
                <a:tc>
                  <a:txBody>
                    <a:bodyPr/>
                    <a:lstStyle/>
                    <a:p>
                      <a:pPr marL="0" marR="0" lvl="0" indent="0" algn="l" rtl="0">
                        <a:lnSpc>
                          <a:spcPct val="100000"/>
                        </a:lnSpc>
                        <a:spcBef>
                          <a:spcPts val="0"/>
                        </a:spcBef>
                        <a:spcAft>
                          <a:spcPts val="0"/>
                        </a:spcAft>
                        <a:buFontTx/>
                        <a:buNone/>
                      </a:pPr>
                      <a:endParaRPr lang="en-US" sz="1000" b="0" i="0" kern="1200" dirty="0">
                        <a:solidFill>
                          <a:srgbClr val="161716"/>
                        </a:solidFill>
                        <a:latin typeface="Segoe UI Semilight"/>
                        <a:ea typeface="+mn-ea"/>
                        <a:cs typeface="Segoe UI Semilight"/>
                      </a:endParaRP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725323084"/>
                  </a:ext>
                </a:extLst>
              </a:tr>
              <a:tr h="380234">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endParaRPr lang="en-US" sz="1000" b="0" i="0" kern="1200" dirty="0">
                        <a:solidFill>
                          <a:srgbClr val="161716"/>
                        </a:solidFill>
                        <a:latin typeface="Segoe UI Semilight"/>
                        <a:ea typeface="+mn-ea"/>
                        <a:cs typeface="Segoe UI Semilight"/>
                      </a:endParaRP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40833326"/>
                  </a:ext>
                </a:extLst>
              </a:tr>
              <a:tr h="380234">
                <a:tc>
                  <a:txBody>
                    <a:bodyPr/>
                    <a:lstStyle/>
                    <a:p>
                      <a:pPr marL="0" marR="0" lvl="0" indent="0" algn="l" rtl="0">
                        <a:lnSpc>
                          <a:spcPct val="100000"/>
                        </a:lnSpc>
                        <a:spcBef>
                          <a:spcPts val="0"/>
                        </a:spcBef>
                        <a:spcAft>
                          <a:spcPts val="0"/>
                        </a:spcAft>
                        <a:buFontTx/>
                        <a:buNone/>
                      </a:pPr>
                      <a:endParaRPr lang="en-US" sz="1000" b="0" i="0" kern="1200" dirty="0">
                        <a:solidFill>
                          <a:srgbClr val="161716"/>
                        </a:solidFill>
                        <a:latin typeface="Segoe UI Semilight"/>
                        <a:ea typeface="+mn-ea"/>
                        <a:cs typeface="Segoe UI Semilight"/>
                      </a:endParaRP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dirty="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85907250"/>
                  </a:ext>
                </a:extLst>
              </a:tr>
            </a:tbl>
          </a:graphicData>
        </a:graphic>
      </p:graphicFrame>
    </p:spTree>
    <p:extLst>
      <p:ext uri="{BB962C8B-B14F-4D97-AF65-F5344CB8AC3E}">
        <p14:creationId xmlns:p14="http://schemas.microsoft.com/office/powerpoint/2010/main" val="385855095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39B976-4136-8941-9991-E998AA975FD6}"/>
              </a:ext>
            </a:extLst>
          </p:cNvPr>
          <p:cNvSpPr/>
          <p:nvPr/>
        </p:nvSpPr>
        <p:spPr>
          <a:xfrm>
            <a:off x="300368" y="2534365"/>
            <a:ext cx="4455043" cy="10736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6" name="Freeform: Shape 3">
            <a:extLst>
              <a:ext uri="{FF2B5EF4-FFF2-40B4-BE49-F238E27FC236}">
                <a16:creationId xmlns:a16="http://schemas.microsoft.com/office/drawing/2014/main" id="{CA87F927-E90B-3E49-987E-4FD37DDA36CB}"/>
              </a:ext>
            </a:extLst>
          </p:cNvPr>
          <p:cNvSpPr/>
          <p:nvPr/>
        </p:nvSpPr>
        <p:spPr>
          <a:xfrm>
            <a:off x="4768581" y="1572218"/>
            <a:ext cx="6894449" cy="839379"/>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285750" lvl="1" indent="-285750" defTabSz="266700">
              <a:lnSpc>
                <a:spcPct val="90000"/>
              </a:lnSpc>
              <a:spcBef>
                <a:spcPct val="0"/>
              </a:spcBef>
              <a:spcAft>
                <a:spcPct val="15000"/>
              </a:spcAft>
              <a:buFont typeface="Arial" panose="020B0604020202020204" pitchFamily="34" charset="0"/>
              <a:buChar char="•"/>
              <a:defRPr/>
            </a:pPr>
            <a:r>
              <a:rPr kumimoji="0" lang="en-US" sz="12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rPr>
              <a:t>Moved </a:t>
            </a:r>
            <a:r>
              <a:rPr lang="en-US" sz="1200" i="1" dirty="0">
                <a:solidFill>
                  <a:srgbClr val="505050">
                    <a:hueOff val="0"/>
                    <a:satOff val="0"/>
                    <a:lumOff val="0"/>
                    <a:alphaOff val="0"/>
                  </a:srgbClr>
                </a:solidFill>
                <a:latin typeface="Segoe UI"/>
                <a:cs typeface="Segoe UI Semibold"/>
              </a:rPr>
              <a:t>file storage to the cloud two years ago using OneDrive. Employees shared that they knew ahead of time the change was coming and were told specifically how it would impact their role. In some cases, the impact was minimal, which reduced anxiety.</a:t>
            </a:r>
            <a:endParaRPr kumimoji="0" lang="en-US" sz="12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p:txBody>
      </p:sp>
      <p:sp>
        <p:nvSpPr>
          <p:cNvPr id="17" name="Title 1">
            <a:extLst>
              <a:ext uri="{FF2B5EF4-FFF2-40B4-BE49-F238E27FC236}">
                <a16:creationId xmlns:a16="http://schemas.microsoft.com/office/drawing/2014/main" id="{C8B8B46D-881E-5345-84A6-80263275B55B}"/>
              </a:ext>
            </a:extLst>
          </p:cNvPr>
          <p:cNvSpPr txBox="1">
            <a:spLocks/>
          </p:cNvSpPr>
          <p:nvPr/>
        </p:nvSpPr>
        <p:spPr>
          <a:xfrm>
            <a:off x="125443" y="777949"/>
            <a:ext cx="8240096" cy="6080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defTabSz="914367" rtl="0" eaLnBrk="1" fontAlgn="auto" latinLnBrk="0" hangingPunct="1">
              <a:lnSpc>
                <a:spcPct val="90000"/>
              </a:lnSpc>
              <a:spcBef>
                <a:spcPct val="0"/>
              </a:spcBef>
              <a:spcAft>
                <a:spcPts val="0"/>
              </a:spcAft>
              <a:buClrTx/>
              <a:buSzTx/>
              <a:buFontTx/>
              <a:buNone/>
              <a:tabLst/>
              <a:defRPr/>
            </a:pPr>
            <a:r>
              <a:rPr kumimoji="0" lang="en-NZ" sz="3200" i="0" u="none" strike="noStrike" kern="1200" cap="none" spc="0" normalizeH="0" baseline="0" noProof="0" dirty="0">
                <a:ln w="3175">
                  <a:noFill/>
                </a:ln>
                <a:solidFill>
                  <a:srgbClr val="000000"/>
                </a:solidFill>
                <a:effectLst/>
                <a:uLnTx/>
                <a:uFillTx/>
                <a:latin typeface="Segoe UI Semibold" panose="020B0402040204020203" pitchFamily="34" charset="0"/>
                <a:ea typeface="+mn-ea"/>
                <a:cs typeface="Segoe UI Semibold" panose="020B0402040204020203" pitchFamily="34" charset="0"/>
              </a:rPr>
              <a:t>Assess organizational factors</a:t>
            </a:r>
          </a:p>
        </p:txBody>
      </p:sp>
      <p:sp>
        <p:nvSpPr>
          <p:cNvPr id="18" name="Rectangle 17">
            <a:extLst>
              <a:ext uri="{FF2B5EF4-FFF2-40B4-BE49-F238E27FC236}">
                <a16:creationId xmlns:a16="http://schemas.microsoft.com/office/drawing/2014/main" id="{9A24AAAE-2AEE-9244-A668-BC79C1A0F57D}"/>
              </a:ext>
            </a:extLst>
          </p:cNvPr>
          <p:cNvSpPr/>
          <p:nvPr/>
        </p:nvSpPr>
        <p:spPr>
          <a:xfrm>
            <a:off x="300368" y="1572218"/>
            <a:ext cx="4455044" cy="8393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94C8E648-50F6-554D-8370-537C2E810990}"/>
              </a:ext>
            </a:extLst>
          </p:cNvPr>
          <p:cNvSpPr/>
          <p:nvPr/>
        </p:nvSpPr>
        <p:spPr>
          <a:xfrm>
            <a:off x="419864" y="1664181"/>
            <a:ext cx="4229222" cy="590931"/>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Think about a time when your organization adopted a new technology. What made that adoption successful or not successful?</a:t>
            </a:r>
          </a:p>
        </p:txBody>
      </p:sp>
      <p:sp>
        <p:nvSpPr>
          <p:cNvPr id="20" name="Freeform: Shape 3">
            <a:extLst>
              <a:ext uri="{FF2B5EF4-FFF2-40B4-BE49-F238E27FC236}">
                <a16:creationId xmlns:a16="http://schemas.microsoft.com/office/drawing/2014/main" id="{64CD882D-B491-4B4A-A235-066B5DB47653}"/>
              </a:ext>
            </a:extLst>
          </p:cNvPr>
          <p:cNvSpPr/>
          <p:nvPr/>
        </p:nvSpPr>
        <p:spPr>
          <a:xfrm>
            <a:off x="4755411" y="2535811"/>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21" name="Rectangle 20">
            <a:extLst>
              <a:ext uri="{FF2B5EF4-FFF2-40B4-BE49-F238E27FC236}">
                <a16:creationId xmlns:a16="http://schemas.microsoft.com/office/drawing/2014/main" id="{F596FB85-D0A9-1C44-9D7E-277358D6706B}"/>
              </a:ext>
            </a:extLst>
          </p:cNvPr>
          <p:cNvSpPr/>
          <p:nvPr/>
        </p:nvSpPr>
        <p:spPr>
          <a:xfrm>
            <a:off x="360116" y="2641654"/>
            <a:ext cx="4288970" cy="757130"/>
          </a:xfrm>
          <a:prstGeom prst="rect">
            <a:avLst/>
          </a:prstGeom>
          <a:solidFill>
            <a:schemeClr val="accent1"/>
          </a:solidFill>
        </p:spPr>
        <p:txBody>
          <a:bodyPr wrap="square" lIns="91440" tIns="45720" rIns="91440" bIns="45720" anchor="t">
            <a:spAutoFit/>
          </a:bodyPr>
          <a:lstStyle/>
          <a:p>
            <a:pPr algn="ctr" defTabSz="266700">
              <a:lnSpc>
                <a:spcPct val="90000"/>
              </a:lnSpc>
              <a:spcBef>
                <a:spcPct val="0"/>
              </a:spcBef>
              <a:spcAft>
                <a:spcPct val="35000"/>
              </a:spcAft>
              <a:defRPr/>
            </a:pPr>
            <a:r>
              <a:rPr kumimoji="0" lang="en-NZ" sz="1200" b="1" i="0" u="none" strike="noStrike" kern="1200" cap="none" spc="0" normalizeH="0" baseline="0" noProof="0" dirty="0">
                <a:ln>
                  <a:noFill/>
                </a:ln>
                <a:solidFill>
                  <a:srgbClr val="FFFFFF"/>
                </a:solidFill>
                <a:effectLst/>
                <a:uLnTx/>
                <a:uFillTx/>
                <a:latin typeface="Segoe UI Semibold"/>
                <a:cs typeface="Segoe UI Semibold"/>
              </a:rPr>
              <a:t>Employees may not be able to focus on Microsoft Copilot</a:t>
            </a:r>
            <a:r>
              <a:rPr lang="en-NZ" sz="1200" b="1" dirty="0">
                <a:solidFill>
                  <a:srgbClr val="FFFFFF"/>
                </a:solidFill>
                <a:latin typeface="Segoe UI Semibold"/>
                <a:cs typeface="Segoe UI Semibold"/>
              </a:rPr>
              <a:t> for Sales</a:t>
            </a:r>
            <a:r>
              <a:rPr kumimoji="0" lang="en-NZ" sz="1200" b="1" i="0" u="none" strike="noStrike" kern="1200" cap="none" spc="0" normalizeH="0" baseline="0" noProof="0" dirty="0">
                <a:ln>
                  <a:noFill/>
                </a:ln>
                <a:solidFill>
                  <a:srgbClr val="FFFFFF"/>
                </a:solidFill>
                <a:effectLst/>
                <a:uLnTx/>
                <a:uFillTx/>
                <a:latin typeface="Segoe UI Semibold"/>
                <a:cs typeface="Segoe UI Semibold"/>
              </a:rPr>
              <a:t> if they are focused on other changes. Are there key initiatives taking place during the Microsoft Copilot </a:t>
            </a:r>
            <a:r>
              <a:rPr lang="en-NZ" sz="1200" b="1" dirty="0">
                <a:solidFill>
                  <a:srgbClr val="FFFFFF"/>
                </a:solidFill>
                <a:latin typeface="Segoe UI Semibold"/>
                <a:cs typeface="Segoe UI Semibold"/>
              </a:rPr>
              <a:t>for Sales </a:t>
            </a:r>
            <a:r>
              <a:rPr kumimoji="0" lang="en-NZ" sz="1200" b="1" i="0" u="none" strike="noStrike" kern="1200" cap="none" spc="0" normalizeH="0" baseline="0" noProof="0" dirty="0">
                <a:ln>
                  <a:noFill/>
                </a:ln>
                <a:solidFill>
                  <a:srgbClr val="FFFFFF"/>
                </a:solidFill>
                <a:effectLst/>
                <a:uLnTx/>
                <a:uFillTx/>
                <a:latin typeface="Segoe UI Semibold"/>
                <a:cs typeface="Segoe UI Semibold"/>
              </a:rPr>
              <a:t>rollout that should be considered in your planning?</a:t>
            </a:r>
          </a:p>
        </p:txBody>
      </p:sp>
      <p:sp>
        <p:nvSpPr>
          <p:cNvPr id="22" name="Rectangle 21">
            <a:extLst>
              <a:ext uri="{FF2B5EF4-FFF2-40B4-BE49-F238E27FC236}">
                <a16:creationId xmlns:a16="http://schemas.microsoft.com/office/drawing/2014/main" id="{CBC70CC5-ADD6-8646-86AD-C94F130CD950}"/>
              </a:ext>
            </a:extLst>
          </p:cNvPr>
          <p:cNvSpPr/>
          <p:nvPr/>
        </p:nvSpPr>
        <p:spPr>
          <a:xfrm>
            <a:off x="300368" y="3755954"/>
            <a:ext cx="4455042" cy="1072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7F1F490B-A17F-7C4E-8E7B-4C28BCB1A364}"/>
              </a:ext>
            </a:extLst>
          </p:cNvPr>
          <p:cNvSpPr/>
          <p:nvPr/>
        </p:nvSpPr>
        <p:spPr>
          <a:xfrm>
            <a:off x="333550" y="3894334"/>
            <a:ext cx="4315536" cy="757130"/>
          </a:xfrm>
          <a:prstGeom prst="rect">
            <a:avLst/>
          </a:prstGeom>
          <a:solidFill>
            <a:schemeClr val="accent1"/>
          </a:solidFill>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What type of internal resources exist within your organization that can be leveraged for the adoption effort? This includes communications channels, change network, training cadence and leadership events.</a:t>
            </a:r>
          </a:p>
        </p:txBody>
      </p:sp>
      <p:sp>
        <p:nvSpPr>
          <p:cNvPr id="24" name="Freeform: Shape 3">
            <a:extLst>
              <a:ext uri="{FF2B5EF4-FFF2-40B4-BE49-F238E27FC236}">
                <a16:creationId xmlns:a16="http://schemas.microsoft.com/office/drawing/2014/main" id="{D3BD51E0-F56A-C842-8DAC-EAFB505626B2}"/>
              </a:ext>
            </a:extLst>
          </p:cNvPr>
          <p:cNvSpPr/>
          <p:nvPr/>
        </p:nvSpPr>
        <p:spPr>
          <a:xfrm>
            <a:off x="4755410" y="3753062"/>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25" name="Rectangle 24">
            <a:extLst>
              <a:ext uri="{FF2B5EF4-FFF2-40B4-BE49-F238E27FC236}">
                <a16:creationId xmlns:a16="http://schemas.microsoft.com/office/drawing/2014/main" id="{87B5C69D-7FD0-4B4C-9BA8-B073BF025D65}"/>
              </a:ext>
            </a:extLst>
          </p:cNvPr>
          <p:cNvSpPr/>
          <p:nvPr/>
        </p:nvSpPr>
        <p:spPr>
          <a:xfrm>
            <a:off x="300368" y="4966566"/>
            <a:ext cx="4455042" cy="1039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6" name="Freeform: Shape 3">
            <a:extLst>
              <a:ext uri="{FF2B5EF4-FFF2-40B4-BE49-F238E27FC236}">
                <a16:creationId xmlns:a16="http://schemas.microsoft.com/office/drawing/2014/main" id="{7C8D8408-37EF-7043-A5D5-1A54DCA9EBCB}"/>
              </a:ext>
            </a:extLst>
          </p:cNvPr>
          <p:cNvSpPr/>
          <p:nvPr/>
        </p:nvSpPr>
        <p:spPr>
          <a:xfrm>
            <a:off x="4755410" y="4963674"/>
            <a:ext cx="6940802" cy="1039695"/>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27" name="Rectangle 26">
            <a:extLst>
              <a:ext uri="{FF2B5EF4-FFF2-40B4-BE49-F238E27FC236}">
                <a16:creationId xmlns:a16="http://schemas.microsoft.com/office/drawing/2014/main" id="{88764FBC-4C97-4142-841B-C3664A8939EE}"/>
              </a:ext>
            </a:extLst>
          </p:cNvPr>
          <p:cNvSpPr/>
          <p:nvPr/>
        </p:nvSpPr>
        <p:spPr>
          <a:xfrm>
            <a:off x="419864" y="5187524"/>
            <a:ext cx="4315536" cy="590931"/>
          </a:xfrm>
          <a:prstGeom prst="rect">
            <a:avLst/>
          </a:prstGeom>
          <a:solidFill>
            <a:schemeClr val="accent1"/>
          </a:solidFill>
        </p:spPr>
        <p:txBody>
          <a:bodyPr wrap="square" lIns="91440" tIns="45720" rIns="91440" bIns="45720" anchor="t">
            <a:spAutoFit/>
          </a:bodyPr>
          <a:lstStyle/>
          <a:p>
            <a:pPr algn="ctr" defTabSz="266700">
              <a:lnSpc>
                <a:spcPct val="90000"/>
              </a:lnSpc>
              <a:spcBef>
                <a:spcPct val="0"/>
              </a:spcBef>
              <a:spcAft>
                <a:spcPct val="35000"/>
              </a:spcAft>
              <a:defRPr/>
            </a:pPr>
            <a:r>
              <a:rPr kumimoji="0" lang="en-US" sz="1200" b="1" i="0" u="none" strike="noStrike" kern="1200" cap="none" spc="0" normalizeH="0" baseline="0" noProof="0" dirty="0">
                <a:ln>
                  <a:noFill/>
                </a:ln>
                <a:solidFill>
                  <a:srgbClr val="FFFFFF"/>
                </a:solidFill>
                <a:effectLst/>
                <a:uLnTx/>
                <a:uFillTx/>
                <a:latin typeface="Segoe UI Semibold"/>
                <a:cs typeface="Segoe UI Semibold"/>
              </a:rPr>
              <a:t>What are the perceived risks and benefits of the Microsoft Copilot </a:t>
            </a:r>
            <a:r>
              <a:rPr lang="en-US" sz="1200" b="1" dirty="0">
                <a:solidFill>
                  <a:srgbClr val="FFFFFF"/>
                </a:solidFill>
                <a:latin typeface="Segoe UI Semibold"/>
                <a:cs typeface="Segoe UI Semibold"/>
              </a:rPr>
              <a:t>for Sales </a:t>
            </a:r>
            <a:r>
              <a:rPr kumimoji="0" lang="en-US" sz="1200" b="1" i="0" u="none" strike="noStrike" kern="1200" cap="none" spc="0" normalizeH="0" baseline="0" noProof="0" dirty="0">
                <a:ln>
                  <a:noFill/>
                </a:ln>
                <a:solidFill>
                  <a:srgbClr val="FFFFFF"/>
                </a:solidFill>
                <a:effectLst/>
                <a:uLnTx/>
                <a:uFillTx/>
                <a:latin typeface="Segoe UI Semibold"/>
                <a:cs typeface="Segoe UI Semibold"/>
              </a:rPr>
              <a:t>implementation? How can you highlight benefits? How can you mitigate risks?</a:t>
            </a:r>
          </a:p>
        </p:txBody>
      </p:sp>
    </p:spTree>
    <p:extLst>
      <p:ext uri="{BB962C8B-B14F-4D97-AF65-F5344CB8AC3E}">
        <p14:creationId xmlns:p14="http://schemas.microsoft.com/office/powerpoint/2010/main" val="250522723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5">
            <a:extLst>
              <a:ext uri="{FF2B5EF4-FFF2-40B4-BE49-F238E27FC236}">
                <a16:creationId xmlns:a16="http://schemas.microsoft.com/office/drawing/2014/main" id="{7BE6C6A4-C8A0-7A44-95B1-B0F6AB1E78E3}"/>
              </a:ext>
            </a:extLst>
          </p:cNvPr>
          <p:cNvSpPr/>
          <p:nvPr/>
        </p:nvSpPr>
        <p:spPr>
          <a:xfrm>
            <a:off x="728061" y="1426688"/>
            <a:ext cx="10486618" cy="1062185"/>
          </a:xfrm>
          <a:custGeom>
            <a:avLst/>
            <a:gdLst>
              <a:gd name="connsiteX0" fmla="*/ 0 w 8157466"/>
              <a:gd name="connsiteY0" fmla="*/ 29521 h 177120"/>
              <a:gd name="connsiteX1" fmla="*/ 29521 w 8157466"/>
              <a:gd name="connsiteY1" fmla="*/ 0 h 177120"/>
              <a:gd name="connsiteX2" fmla="*/ 8127945 w 8157466"/>
              <a:gd name="connsiteY2" fmla="*/ 0 h 177120"/>
              <a:gd name="connsiteX3" fmla="*/ 8157466 w 8157466"/>
              <a:gd name="connsiteY3" fmla="*/ 29521 h 177120"/>
              <a:gd name="connsiteX4" fmla="*/ 8157466 w 8157466"/>
              <a:gd name="connsiteY4" fmla="*/ 147599 h 177120"/>
              <a:gd name="connsiteX5" fmla="*/ 8127945 w 8157466"/>
              <a:gd name="connsiteY5" fmla="*/ 177120 h 177120"/>
              <a:gd name="connsiteX6" fmla="*/ 29521 w 8157466"/>
              <a:gd name="connsiteY6" fmla="*/ 177120 h 177120"/>
              <a:gd name="connsiteX7" fmla="*/ 0 w 8157466"/>
              <a:gd name="connsiteY7" fmla="*/ 147599 h 177120"/>
              <a:gd name="connsiteX8" fmla="*/ 0 w 8157466"/>
              <a:gd name="connsiteY8" fmla="*/ 29521 h 17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466" h="177120">
                <a:moveTo>
                  <a:pt x="0" y="29521"/>
                </a:moveTo>
                <a:cubicBezTo>
                  <a:pt x="0" y="13217"/>
                  <a:pt x="13217" y="0"/>
                  <a:pt x="29521" y="0"/>
                </a:cubicBezTo>
                <a:lnTo>
                  <a:pt x="8127945" y="0"/>
                </a:lnTo>
                <a:cubicBezTo>
                  <a:pt x="8144249" y="0"/>
                  <a:pt x="8157466" y="13217"/>
                  <a:pt x="8157466" y="29521"/>
                </a:cubicBezTo>
                <a:lnTo>
                  <a:pt x="8157466" y="147599"/>
                </a:lnTo>
                <a:cubicBezTo>
                  <a:pt x="8157466" y="163903"/>
                  <a:pt x="8144249" y="177120"/>
                  <a:pt x="8127945" y="177120"/>
                </a:cubicBezTo>
                <a:lnTo>
                  <a:pt x="29521" y="177120"/>
                </a:lnTo>
                <a:cubicBezTo>
                  <a:pt x="13217" y="177120"/>
                  <a:pt x="0" y="163903"/>
                  <a:pt x="0" y="147599"/>
                </a:cubicBezTo>
                <a:lnTo>
                  <a:pt x="0" y="29521"/>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6979" tIns="8646" rIns="316979" bIns="8646" numCol="1" spcCol="1270" anchor="ctr" anchorCtr="0">
            <a:noAutofit/>
          </a:bodyPr>
          <a:lstStyle/>
          <a:p>
            <a:pPr marL="0" lvl="1" algn="ctr" defTabSz="913927" fontAlgn="base">
              <a:lnSpc>
                <a:spcPct val="90000"/>
              </a:lnSpc>
              <a:spcBef>
                <a:spcPct val="0"/>
              </a:spcBef>
              <a:spcAft>
                <a:spcPct val="0"/>
              </a:spcAft>
              <a:buClr>
                <a:srgbClr val="DC3C00"/>
              </a:buClr>
              <a:defRPr/>
            </a:pPr>
            <a:r>
              <a:rPr kumimoji="0" lang="en-NZ" sz="1600" b="0" i="0" u="none" strike="noStrike" kern="1200" cap="none" spc="0" normalizeH="0" baseline="0" noProof="0" dirty="0">
                <a:ln>
                  <a:noFill/>
                </a:ln>
                <a:solidFill>
                  <a:srgbClr val="2F2F2F"/>
                </a:solidFill>
                <a:effectLst/>
                <a:uLnTx/>
                <a:uFillTx/>
                <a:latin typeface="Segoe UI Semilight"/>
                <a:cs typeface="Segoe UI Semilight"/>
              </a:rPr>
              <a:t>When planning for adoption, users need to understand why the change is occurring for the organization and how Microsoft Copilot </a:t>
            </a:r>
            <a:r>
              <a:rPr lang="en-NZ" sz="1600" dirty="0">
                <a:solidFill>
                  <a:srgbClr val="2F2F2F"/>
                </a:solidFill>
                <a:latin typeface="Segoe UI Semilight"/>
                <a:cs typeface="Segoe UI Semilight"/>
              </a:rPr>
              <a:t>for Sales will</a:t>
            </a:r>
            <a:r>
              <a:rPr kumimoji="0" lang="en-NZ" sz="1600" b="0" i="0" u="none" strike="noStrike" kern="1200" cap="none" spc="0" normalizeH="0" baseline="0" noProof="0" dirty="0">
                <a:ln>
                  <a:noFill/>
                </a:ln>
                <a:solidFill>
                  <a:srgbClr val="2F2F2F"/>
                </a:solidFill>
                <a:effectLst/>
                <a:uLnTx/>
                <a:uFillTx/>
                <a:latin typeface="Segoe UI Semilight"/>
                <a:cs typeface="Segoe UI Semilight"/>
              </a:rPr>
              <a:t> help individual employees achieve more. This includes ensuring they understand why the change is happening, </a:t>
            </a:r>
            <a:r>
              <a:rPr kumimoji="0" lang="en-NZ" sz="1600" b="1" i="0" u="none" strike="noStrike" kern="1200" cap="none" spc="0" normalizeH="0" baseline="0" noProof="0" dirty="0">
                <a:ln>
                  <a:noFill/>
                </a:ln>
                <a:solidFill>
                  <a:srgbClr val="2F2F2F"/>
                </a:solidFill>
                <a:effectLst/>
                <a:uLnTx/>
                <a:uFillTx/>
                <a:latin typeface="Segoe UI Semilight"/>
                <a:cs typeface="Segoe UI Semilight"/>
              </a:rPr>
              <a:t>what’s in it for them</a:t>
            </a:r>
            <a:r>
              <a:rPr lang="en-NZ" sz="1600" dirty="0">
                <a:solidFill>
                  <a:srgbClr val="2F2F2F"/>
                </a:solidFill>
                <a:latin typeface="Segoe UI Semilight"/>
                <a:cs typeface="Segoe UI Semilight"/>
              </a:rPr>
              <a:t>,</a:t>
            </a:r>
            <a:r>
              <a:rPr kumimoji="0" lang="en-NZ" sz="1600" b="0" i="0" u="none" strike="noStrike" kern="1200" cap="none" spc="0" normalizeH="0" baseline="0" noProof="0" dirty="0">
                <a:ln>
                  <a:noFill/>
                </a:ln>
                <a:solidFill>
                  <a:srgbClr val="2F2F2F"/>
                </a:solidFill>
                <a:effectLst/>
                <a:uLnTx/>
                <a:uFillTx/>
                <a:latin typeface="Segoe UI Semilight"/>
                <a:cs typeface="Segoe UI Semilight"/>
              </a:rPr>
              <a:t> and why they’re being asked to change. Capture these reasons below and use this content to build your communications and engagement content.</a:t>
            </a:r>
          </a:p>
        </p:txBody>
      </p:sp>
      <p:sp>
        <p:nvSpPr>
          <p:cNvPr id="15" name="Title 1">
            <a:extLst>
              <a:ext uri="{FF2B5EF4-FFF2-40B4-BE49-F238E27FC236}">
                <a16:creationId xmlns:a16="http://schemas.microsoft.com/office/drawing/2014/main" id="{1B241F90-673E-0747-A705-7F0AFBEB5A5F}"/>
              </a:ext>
            </a:extLst>
          </p:cNvPr>
          <p:cNvSpPr txBox="1">
            <a:spLocks/>
          </p:cNvSpPr>
          <p:nvPr/>
        </p:nvSpPr>
        <p:spPr>
          <a:xfrm>
            <a:off x="414668" y="819148"/>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000000"/>
                </a:solidFill>
                <a:effectLst/>
                <a:uLnTx/>
                <a:uFillTx/>
                <a:latin typeface="Segoe UI Semibold" panose="020B0402040204020203" pitchFamily="34" charset="0"/>
                <a:ea typeface="+mj-ea"/>
                <a:cs typeface="Segoe UI Semibold" panose="020B0402040204020203" pitchFamily="34" charset="0"/>
              </a:rPr>
              <a:t>Understand your “why”</a:t>
            </a:r>
          </a:p>
        </p:txBody>
      </p:sp>
      <p:grpSp>
        <p:nvGrpSpPr>
          <p:cNvPr id="16" name="Group 15">
            <a:extLst>
              <a:ext uri="{FF2B5EF4-FFF2-40B4-BE49-F238E27FC236}">
                <a16:creationId xmlns:a16="http://schemas.microsoft.com/office/drawing/2014/main" id="{8AD9A647-2707-D845-B99D-5095C19EDCE5}"/>
              </a:ext>
            </a:extLst>
          </p:cNvPr>
          <p:cNvGrpSpPr/>
          <p:nvPr/>
        </p:nvGrpSpPr>
        <p:grpSpPr>
          <a:xfrm>
            <a:off x="414668" y="2750131"/>
            <a:ext cx="5596271" cy="3549978"/>
            <a:chOff x="414668" y="2488873"/>
            <a:chExt cx="5596271" cy="3996987"/>
          </a:xfrm>
        </p:grpSpPr>
        <p:sp>
          <p:nvSpPr>
            <p:cNvPr id="17" name="Freeform: Shape 3">
              <a:extLst>
                <a:ext uri="{FF2B5EF4-FFF2-40B4-BE49-F238E27FC236}">
                  <a16:creationId xmlns:a16="http://schemas.microsoft.com/office/drawing/2014/main" id="{B0E7165D-9461-2A40-A751-DEBF09A9DA5F}"/>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chemeClr val="bg1">
                      <a:lumMod val="25000"/>
                    </a:schemeClr>
                  </a:solidFill>
                  <a:effectLst/>
                  <a:uLnTx/>
                  <a:uFillTx/>
                  <a:latin typeface="Segoe UI Semibold"/>
                  <a:ea typeface="+mn-ea"/>
                  <a:cs typeface="+mn-cs"/>
                </a:rPr>
                <a:t>Unlock sales productivity</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400" b="1" i="1" dirty="0">
                <a:solidFill>
                  <a:schemeClr val="bg1">
                    <a:lumMod val="25000"/>
                  </a:schemeClr>
                </a:solidFill>
                <a:latin typeface="Segoe UI Semibold"/>
              </a:endParaRPr>
            </a:p>
            <a:p>
              <a:pPr>
                <a:defRPr/>
              </a:pPr>
              <a:r>
                <a:rPr kumimoji="0" lang="en-US" sz="1400" b="1" i="1" u="none" strike="noStrike" kern="1200" cap="none" spc="0" normalizeH="0" baseline="0" noProof="0" dirty="0">
                  <a:ln>
                    <a:noFill/>
                  </a:ln>
                  <a:solidFill>
                    <a:schemeClr val="bg1">
                      <a:lumMod val="25000"/>
                    </a:schemeClr>
                  </a:solidFill>
                  <a:effectLst/>
                  <a:uLnTx/>
                  <a:uFillTx/>
                  <a:latin typeface="Segoe UI Semibold"/>
                  <a:ea typeface="+mn-ea"/>
                  <a:cs typeface="+mn-cs"/>
                </a:rPr>
                <a:t>Personalize customer interactions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chemeClr val="bg1">
                    <a:lumMod val="25000"/>
                  </a:schemeClr>
                </a:solidFill>
                <a:effectLst/>
                <a:uLnTx/>
                <a:uFillTx/>
                <a:latin typeface="Segoe UI Semibold"/>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400" b="1" i="1" dirty="0">
                  <a:solidFill>
                    <a:schemeClr val="bg1">
                      <a:lumMod val="25000"/>
                    </a:schemeClr>
                  </a:solidFill>
                  <a:latin typeface="Segoe UI Semibold"/>
                </a:rPr>
                <a:t>Stay in the flow of work</a:t>
              </a:r>
              <a:endParaRPr kumimoji="0" lang="en-US" sz="1400" b="1" i="1" u="none" strike="noStrike" kern="1200" cap="none" spc="0" normalizeH="0" baseline="0" noProof="0" dirty="0">
                <a:ln>
                  <a:noFill/>
                </a:ln>
                <a:solidFill>
                  <a:schemeClr val="bg1">
                    <a:lumMod val="25000"/>
                  </a:schemeClr>
                </a:solidFill>
                <a:effectLst/>
                <a:uLnTx/>
                <a:uFillTx/>
                <a:latin typeface="Segoe UI Semibold"/>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400" b="1" i="1" dirty="0">
                <a:solidFill>
                  <a:schemeClr val="bg1">
                    <a:lumMod val="25000"/>
                  </a:schemeClr>
                </a:solidFill>
                <a:latin typeface="Segoe UI Semibold"/>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chemeClr val="bg1">
                    <a:lumMod val="25000"/>
                  </a:schemeClr>
                </a:solidFill>
                <a:effectLst/>
                <a:uLnTx/>
                <a:uFillTx/>
                <a:latin typeface="Segoe UI Semibold"/>
                <a:ea typeface="+mn-ea"/>
                <a:cs typeface="+mn-cs"/>
              </a:endParaRPr>
            </a:p>
          </p:txBody>
        </p:sp>
        <p:sp>
          <p:nvSpPr>
            <p:cNvPr id="18" name="Rectangle 17">
              <a:extLst>
                <a:ext uri="{FF2B5EF4-FFF2-40B4-BE49-F238E27FC236}">
                  <a16:creationId xmlns:a16="http://schemas.microsoft.com/office/drawing/2014/main" id="{883F8D66-FA22-2549-99B7-E114C8083263}"/>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227C841C-0A65-F24F-BD24-1EFF3DB1127D}"/>
                </a:ext>
              </a:extLst>
            </p:cNvPr>
            <p:cNvSpPr/>
            <p:nvPr/>
          </p:nvSpPr>
          <p:spPr>
            <a:xfrm>
              <a:off x="573238" y="2675966"/>
              <a:ext cx="5349097" cy="291086"/>
            </a:xfrm>
            <a:prstGeom prst="rect">
              <a:avLst/>
            </a:prstGeom>
          </p:spPr>
          <p:txBody>
            <a:bodyPr wrap="square" lIns="91440" tIns="45720" rIns="91440" bIns="45720" anchor="t">
              <a:spAutoFit/>
            </a:bodyPr>
            <a:lstStyle/>
            <a:p>
              <a:pPr algn="ctr" defTabSz="266700">
                <a:lnSpc>
                  <a:spcPct val="90000"/>
                </a:lnSpc>
                <a:spcBef>
                  <a:spcPct val="0"/>
                </a:spcBef>
                <a:spcAft>
                  <a:spcPct val="35000"/>
                </a:spcAft>
                <a:defRPr/>
              </a:pPr>
              <a:r>
                <a:rPr kumimoji="0" lang="en-US" sz="1200" b="1" i="0" u="none" strike="noStrike" kern="1200" cap="none" spc="0" normalizeH="0" baseline="0" noProof="0" dirty="0">
                  <a:ln>
                    <a:noFill/>
                  </a:ln>
                  <a:solidFill>
                    <a:srgbClr val="FFFFFF"/>
                  </a:solidFill>
                  <a:effectLst/>
                  <a:uLnTx/>
                  <a:uFillTx/>
                  <a:latin typeface="Segoe UI Semibold"/>
                  <a:cs typeface="Segoe UI Semibold"/>
                </a:rPr>
                <a:t>How will Microsoft Copilot </a:t>
              </a:r>
              <a:r>
                <a:rPr lang="en-US" sz="1200" b="1" dirty="0">
                  <a:solidFill>
                    <a:srgbClr val="FFFFFF"/>
                  </a:solidFill>
                  <a:latin typeface="Segoe UI Semibold"/>
                  <a:cs typeface="Segoe UI Semibold"/>
                </a:rPr>
                <a:t>for Sales </a:t>
              </a:r>
              <a:r>
                <a:rPr kumimoji="0" lang="en-US" sz="1200" b="1" i="0" u="sng" strike="noStrike" kern="1200" cap="none" spc="0" normalizeH="0" baseline="0" noProof="0" dirty="0">
                  <a:ln>
                    <a:noFill/>
                  </a:ln>
                  <a:solidFill>
                    <a:srgbClr val="FFFFFF"/>
                  </a:solidFill>
                  <a:effectLst/>
                  <a:uLnTx/>
                  <a:uFillTx/>
                  <a:latin typeface="Segoe UI Semibold"/>
                  <a:cs typeface="Segoe UI Semibold"/>
                </a:rPr>
                <a:t>benefit your organization</a:t>
              </a:r>
              <a:r>
                <a:rPr kumimoji="0" lang="en-US" sz="1200" b="1" i="0" u="none" strike="noStrike" kern="1200" cap="none" spc="0" normalizeH="0" baseline="0" noProof="0" dirty="0">
                  <a:ln>
                    <a:noFill/>
                  </a:ln>
                  <a:solidFill>
                    <a:srgbClr val="FFFFFF"/>
                  </a:solidFill>
                  <a:effectLst/>
                  <a:uLnTx/>
                  <a:uFillTx/>
                  <a:latin typeface="Segoe UI Semibold"/>
                  <a:cs typeface="Segoe UI Semibold"/>
                </a:rPr>
                <a:t>?</a:t>
              </a:r>
            </a:p>
          </p:txBody>
        </p:sp>
      </p:grpSp>
      <p:grpSp>
        <p:nvGrpSpPr>
          <p:cNvPr id="20" name="Group 19">
            <a:extLst>
              <a:ext uri="{FF2B5EF4-FFF2-40B4-BE49-F238E27FC236}">
                <a16:creationId xmlns:a16="http://schemas.microsoft.com/office/drawing/2014/main" id="{24E28A64-6A17-4F4B-B8A5-C7FE5B41035F}"/>
              </a:ext>
            </a:extLst>
          </p:cNvPr>
          <p:cNvGrpSpPr/>
          <p:nvPr/>
        </p:nvGrpSpPr>
        <p:grpSpPr>
          <a:xfrm>
            <a:off x="6259028" y="2750130"/>
            <a:ext cx="5596272" cy="3549978"/>
            <a:chOff x="6259028" y="2488872"/>
            <a:chExt cx="5596272" cy="3996987"/>
          </a:xfrm>
        </p:grpSpPr>
        <p:sp>
          <p:nvSpPr>
            <p:cNvPr id="21" name="Freeform: Shape 3">
              <a:extLst>
                <a:ext uri="{FF2B5EF4-FFF2-40B4-BE49-F238E27FC236}">
                  <a16:creationId xmlns:a16="http://schemas.microsoft.com/office/drawing/2014/main" id="{B31CB3A3-EC24-404C-BF99-86366D1AD308}"/>
                </a:ext>
              </a:extLst>
            </p:cNvPr>
            <p:cNvSpPr/>
            <p:nvPr/>
          </p:nvSpPr>
          <p:spPr>
            <a:xfrm>
              <a:off x="6259029" y="2488872"/>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0" marR="0" lvl="1" algn="l" defTabSz="266700" rtl="0" eaLnBrk="1" fontAlgn="auto" latinLnBrk="0" hangingPunct="1">
                <a:lnSpc>
                  <a:spcPct val="90000"/>
                </a:lnSpc>
                <a:spcBef>
                  <a:spcPct val="0"/>
                </a:spcBef>
                <a:spcAft>
                  <a:spcPct val="15000"/>
                </a:spcAft>
                <a:buClrTx/>
                <a:buSzTx/>
                <a:tabLst/>
                <a:defRPr/>
              </a:pPr>
              <a:endParaRPr lang="en-US" sz="1400" dirty="0">
                <a:solidFill>
                  <a:srgbClr val="505050">
                    <a:hueOff val="0"/>
                    <a:satOff val="0"/>
                    <a:lumOff val="0"/>
                    <a:alphaOff val="0"/>
                  </a:srgbClr>
                </a:solidFill>
                <a:latin typeface="Segoe UI"/>
                <a:cs typeface="Segoe UI Semibold"/>
              </a:endParaRPr>
            </a:p>
            <a:p>
              <a:pPr marL="0" lvl="1" defTabSz="266700">
                <a:lnSpc>
                  <a:spcPct val="90000"/>
                </a:lnSpc>
                <a:spcBef>
                  <a:spcPct val="0"/>
                </a:spcBef>
                <a:spcAft>
                  <a:spcPct val="15000"/>
                </a:spcAft>
                <a:defRPr/>
              </a:pPr>
              <a:r>
                <a:rPr kumimoji="0" lang="en-US" sz="1400" b="1" i="1" u="none" strike="noStrike" kern="1200" cap="none" spc="0" normalizeH="0" baseline="0" noProof="0" dirty="0">
                  <a:ln>
                    <a:noFill/>
                  </a:ln>
                  <a:solidFill>
                    <a:schemeClr val="bg1">
                      <a:lumMod val="25000"/>
                    </a:schemeClr>
                  </a:solidFill>
                  <a:effectLst/>
                  <a:uLnTx/>
                  <a:uFillTx/>
                  <a:latin typeface="Segoe UI Semibold"/>
                  <a:ea typeface="+mn-ea"/>
                  <a:cs typeface="+mn-cs"/>
                </a:rPr>
                <a:t>Draft customer emails saving time and providing inspiration</a:t>
              </a:r>
            </a:p>
            <a:p>
              <a:pPr marL="0" marR="0" lvl="1" algn="l" defTabSz="266700" rtl="0" eaLnBrk="1" fontAlgn="auto" latinLnBrk="0" hangingPunct="1">
                <a:lnSpc>
                  <a:spcPct val="90000"/>
                </a:lnSpc>
                <a:spcBef>
                  <a:spcPct val="0"/>
                </a:spcBef>
                <a:spcAft>
                  <a:spcPct val="15000"/>
                </a:spcAft>
                <a:buClrTx/>
                <a:buSzTx/>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22" name="Rectangle 21">
              <a:extLst>
                <a:ext uri="{FF2B5EF4-FFF2-40B4-BE49-F238E27FC236}">
                  <a16:creationId xmlns:a16="http://schemas.microsoft.com/office/drawing/2014/main" id="{546207BC-8107-4F40-BD05-EC7E78D85374}"/>
                </a:ext>
              </a:extLst>
            </p:cNvPr>
            <p:cNvSpPr/>
            <p:nvPr/>
          </p:nvSpPr>
          <p:spPr>
            <a:xfrm>
              <a:off x="6259030"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64AF6069-6720-4247-B4B2-8BB7A0A0FCF2}"/>
                </a:ext>
              </a:extLst>
            </p:cNvPr>
            <p:cNvSpPr/>
            <p:nvPr/>
          </p:nvSpPr>
          <p:spPr>
            <a:xfrm>
              <a:off x="6259028" y="2675966"/>
              <a:ext cx="5596270" cy="291086"/>
            </a:xfrm>
            <a:prstGeom prst="rect">
              <a:avLst/>
            </a:prstGeom>
          </p:spPr>
          <p:txBody>
            <a:bodyPr wrap="square" lIns="91440" tIns="45720" rIns="91440" bIns="45720" anchor="t">
              <a:spAutoFit/>
            </a:bodyPr>
            <a:lstStyle/>
            <a:p>
              <a:pPr algn="ctr" defTabSz="266700">
                <a:lnSpc>
                  <a:spcPct val="90000"/>
                </a:lnSpc>
                <a:spcBef>
                  <a:spcPct val="0"/>
                </a:spcBef>
                <a:spcAft>
                  <a:spcPct val="35000"/>
                </a:spcAft>
                <a:defRPr/>
              </a:pPr>
              <a:r>
                <a:rPr kumimoji="0" lang="en-US" sz="1200" b="1" i="0" u="none" strike="noStrike" kern="1200" cap="none" spc="0" normalizeH="0" baseline="0" noProof="0" dirty="0">
                  <a:ln>
                    <a:noFill/>
                  </a:ln>
                  <a:solidFill>
                    <a:srgbClr val="FFFFFF"/>
                  </a:solidFill>
                  <a:effectLst/>
                  <a:uLnTx/>
                  <a:uFillTx/>
                  <a:latin typeface="Segoe UI Semibold"/>
                  <a:cs typeface="Segoe UI Semibold"/>
                </a:rPr>
                <a:t>How will Microsoft Copilot</a:t>
              </a:r>
              <a:r>
                <a:rPr lang="en-US" sz="1200" b="1" dirty="0">
                  <a:solidFill>
                    <a:srgbClr val="FFFFFF"/>
                  </a:solidFill>
                  <a:latin typeface="Segoe UI Semibold"/>
                  <a:cs typeface="Segoe UI Semibold"/>
                </a:rPr>
                <a:t> for Sales </a:t>
              </a:r>
              <a:r>
                <a:rPr kumimoji="0" lang="en-US" sz="1200" b="1" i="0" u="sng" strike="noStrike" kern="1200" cap="none" spc="0" normalizeH="0" baseline="0" noProof="0" dirty="0">
                  <a:ln>
                    <a:noFill/>
                  </a:ln>
                  <a:solidFill>
                    <a:srgbClr val="FFFFFF"/>
                  </a:solidFill>
                  <a:effectLst/>
                  <a:uLnTx/>
                  <a:uFillTx/>
                  <a:latin typeface="Segoe UI Semibold"/>
                  <a:cs typeface="Segoe UI Semibold"/>
                </a:rPr>
                <a:t>benefit employees</a:t>
              </a:r>
              <a:r>
                <a:rPr kumimoji="0" lang="en-US" sz="1200" b="1" i="0" u="none" strike="noStrike" kern="1200" cap="none" spc="0" normalizeH="0" baseline="0" noProof="0" dirty="0">
                  <a:ln>
                    <a:noFill/>
                  </a:ln>
                  <a:solidFill>
                    <a:srgbClr val="FFFFFF"/>
                  </a:solidFill>
                  <a:effectLst/>
                  <a:uLnTx/>
                  <a:uFillTx/>
                  <a:latin typeface="Segoe UI Semibold"/>
                  <a:cs typeface="Segoe UI Semibold"/>
                </a:rPr>
                <a:t>?</a:t>
              </a:r>
            </a:p>
          </p:txBody>
        </p:sp>
      </p:grpSp>
    </p:spTree>
    <p:extLst>
      <p:ext uri="{BB962C8B-B14F-4D97-AF65-F5344CB8AC3E}">
        <p14:creationId xmlns:p14="http://schemas.microsoft.com/office/powerpoint/2010/main" val="167992378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3">
            <a:extLst>
              <a:ext uri="{FF2B5EF4-FFF2-40B4-BE49-F238E27FC236}">
                <a16:creationId xmlns:a16="http://schemas.microsoft.com/office/drawing/2014/main" id="{58DB95DF-E0F6-BB45-9A71-9A528AD9E06A}"/>
              </a:ext>
            </a:extLst>
          </p:cNvPr>
          <p:cNvSpPr/>
          <p:nvPr/>
        </p:nvSpPr>
        <p:spPr>
          <a:xfrm>
            <a:off x="414668" y="2494723"/>
            <a:ext cx="11440630" cy="407504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1" name="Title 1">
            <a:extLst>
              <a:ext uri="{FF2B5EF4-FFF2-40B4-BE49-F238E27FC236}">
                <a16:creationId xmlns:a16="http://schemas.microsoft.com/office/drawing/2014/main" id="{483BA8D2-3BC7-8245-A739-6EDAF38C5578}"/>
              </a:ext>
            </a:extLst>
          </p:cNvPr>
          <p:cNvSpPr txBox="1">
            <a:spLocks/>
          </p:cNvSpPr>
          <p:nvPr/>
        </p:nvSpPr>
        <p:spPr>
          <a:xfrm>
            <a:off x="269302" y="900480"/>
            <a:ext cx="11653523" cy="4751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000000"/>
                </a:solidFill>
                <a:effectLst/>
                <a:uLnTx/>
                <a:uFillTx/>
                <a:latin typeface="Segoe UI Semibold" panose="020B0402040204020203" pitchFamily="34" charset="0"/>
                <a:ea typeface="+mj-ea"/>
                <a:cs typeface="Segoe UI Semibold" panose="020B0402040204020203" pitchFamily="34" charset="0"/>
              </a:rPr>
              <a:t>Identify key changes for each team</a:t>
            </a:r>
          </a:p>
        </p:txBody>
      </p:sp>
      <p:sp>
        <p:nvSpPr>
          <p:cNvPr id="12" name="Rectangle 11">
            <a:extLst>
              <a:ext uri="{FF2B5EF4-FFF2-40B4-BE49-F238E27FC236}">
                <a16:creationId xmlns:a16="http://schemas.microsoft.com/office/drawing/2014/main" id="{D3D81ECB-8871-894D-B9D5-914233FC512C}"/>
              </a:ext>
            </a:extLst>
          </p:cNvPr>
          <p:cNvSpPr/>
          <p:nvPr/>
        </p:nvSpPr>
        <p:spPr>
          <a:xfrm>
            <a:off x="1159834" y="1488700"/>
            <a:ext cx="9872332" cy="757130"/>
          </a:xfrm>
          <a:prstGeom prst="rect">
            <a:avLst/>
          </a:prstGeom>
        </p:spPr>
        <p:txBody>
          <a:bodyPr wrap="square" lIns="91440" tIns="45720" rIns="91440" bIns="45720" anchor="t">
            <a:spAutoFit/>
          </a:bodyPr>
          <a:lstStyle/>
          <a:p>
            <a:pPr marL="0" lvl="1" algn="ctr" defTabSz="913927" fontAlgn="base">
              <a:lnSpc>
                <a:spcPct val="90000"/>
              </a:lnSpc>
              <a:spcBef>
                <a:spcPct val="0"/>
              </a:spcBef>
              <a:spcAft>
                <a:spcPct val="0"/>
              </a:spcAft>
              <a:buClr>
                <a:srgbClr val="DC3C00"/>
              </a:buClr>
              <a:defRPr/>
            </a:pPr>
            <a:r>
              <a:rPr kumimoji="0" lang="en-US" sz="1600" b="0" i="0" u="none" strike="noStrike" kern="1200" cap="none" spc="0" normalizeH="0" baseline="0" noProof="0" dirty="0">
                <a:ln>
                  <a:noFill/>
                </a:ln>
                <a:solidFill>
                  <a:srgbClr val="2F2F2F"/>
                </a:solidFill>
                <a:effectLst/>
                <a:uLnTx/>
                <a:uFillTx/>
                <a:latin typeface="Segoe UI Semilight"/>
                <a:cs typeface="Segoe UI Semilight"/>
              </a:rPr>
              <a:t>Create a list of things that will change for your team members with the implementation of Microsoft Copilot</a:t>
            </a:r>
            <a:r>
              <a:rPr lang="en-US" sz="1600" dirty="0">
                <a:solidFill>
                  <a:srgbClr val="2F2F2F"/>
                </a:solidFill>
                <a:latin typeface="Segoe UI Semilight"/>
                <a:cs typeface="Segoe UI Semilight"/>
              </a:rPr>
              <a:t> for Sales</a:t>
            </a:r>
            <a:r>
              <a:rPr kumimoji="0" lang="en-US" sz="1600" b="0" i="0" u="none" strike="noStrike" kern="1200" cap="none" spc="0" normalizeH="0" baseline="0" noProof="0" dirty="0">
                <a:ln>
                  <a:noFill/>
                </a:ln>
                <a:solidFill>
                  <a:srgbClr val="2F2F2F"/>
                </a:solidFill>
                <a:effectLst/>
                <a:uLnTx/>
                <a:uFillTx/>
                <a:latin typeface="Segoe UI Semilight"/>
                <a:cs typeface="Segoe UI Semilight"/>
              </a:rPr>
              <a:t>. This includes the new technology as well as new ways of working and engaging. Make sure to incorporate these key changes in your Awareness and Training plans.</a:t>
            </a:r>
          </a:p>
        </p:txBody>
      </p:sp>
      <p:sp>
        <p:nvSpPr>
          <p:cNvPr id="14" name="Rectangle 13">
            <a:extLst>
              <a:ext uri="{FF2B5EF4-FFF2-40B4-BE49-F238E27FC236}">
                <a16:creationId xmlns:a16="http://schemas.microsoft.com/office/drawing/2014/main" id="{EDF2949A-4C90-9846-88BD-6FF9894B16FF}"/>
              </a:ext>
            </a:extLst>
          </p:cNvPr>
          <p:cNvSpPr/>
          <p:nvPr/>
        </p:nvSpPr>
        <p:spPr>
          <a:xfrm>
            <a:off x="565297" y="2628141"/>
            <a:ext cx="11061405" cy="698525"/>
          </a:xfrm>
          <a:prstGeom prst="rect">
            <a:avLst/>
          </a:prstGeom>
        </p:spPr>
        <p:txBody>
          <a:bodyPr wrap="square" anchor="t">
            <a:spAutoFit/>
          </a:bodyPr>
          <a:lstStyle/>
          <a:p>
            <a:pPr marR="0" lvl="0" algn="l" defTabSz="914400" rtl="0" eaLnBrk="1" fontAlgn="auto" latinLnBrk="0" hangingPunct="1">
              <a:lnSpc>
                <a:spcPct val="150000"/>
              </a:lnSpc>
              <a:spcBef>
                <a:spcPts val="0"/>
              </a:spcBef>
              <a:spcAft>
                <a:spcPts val="0"/>
              </a:spcAft>
              <a:buClrTx/>
              <a:buSzTx/>
              <a:tabLst/>
              <a:defRPr/>
            </a:pPr>
            <a:endParaRPr lang="en-US" sz="1400" i="1" dirty="0">
              <a:solidFill>
                <a:schemeClr val="bg1">
                  <a:lumMod val="50000"/>
                </a:schemeClr>
              </a:solidFill>
              <a:latin typeface="Segoe U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chemeClr val="bg1">
                    <a:lumMod val="50000"/>
                  </a:schemeClr>
                </a:solidFill>
                <a:effectLst/>
                <a:uLnTx/>
                <a:uFillTx/>
                <a:latin typeface="Segoe UI"/>
                <a:ea typeface="+mn-ea"/>
              </a:rPr>
              <a:t>Employees will have an AI generated recap of calls providing highlights, tasks and sentiment analysis</a:t>
            </a:r>
            <a:endParaRPr kumimoji="0" lang="en-US" sz="1400" b="0" i="1" u="none" strike="noStrike" kern="1200" cap="none" spc="0" normalizeH="0" baseline="0" noProof="0" dirty="0">
              <a:ln>
                <a:noFill/>
              </a:ln>
              <a:solidFill>
                <a:schemeClr val="bg1">
                  <a:lumMod val="50000"/>
                </a:schemeClr>
              </a:solidFill>
              <a:effectLst/>
              <a:uLnTx/>
              <a:uFillTx/>
              <a:latin typeface="Segoe UI"/>
              <a:ea typeface="+mn-ea"/>
              <a:cs typeface="Segoe UI"/>
            </a:endParaRPr>
          </a:p>
        </p:txBody>
      </p:sp>
      <p:sp>
        <p:nvSpPr>
          <p:cNvPr id="6" name="Rectangle 5">
            <a:extLst>
              <a:ext uri="{FF2B5EF4-FFF2-40B4-BE49-F238E27FC236}">
                <a16:creationId xmlns:a16="http://schemas.microsoft.com/office/drawing/2014/main" id="{0E4106EE-B515-41E9-BCF9-C6C8D8BDC4F4}"/>
              </a:ext>
            </a:extLst>
          </p:cNvPr>
          <p:cNvSpPr/>
          <p:nvPr/>
        </p:nvSpPr>
        <p:spPr>
          <a:xfrm>
            <a:off x="414668" y="2494724"/>
            <a:ext cx="11440630" cy="36855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6E6E6"/>
                </a:solidFill>
                <a:effectLst/>
                <a:uLnTx/>
                <a:uFillTx/>
                <a:latin typeface="Segoe UI"/>
                <a:ea typeface="+mn-ea"/>
                <a:cs typeface="+mn-cs"/>
              </a:rPr>
              <a:t>Team: </a:t>
            </a:r>
            <a:r>
              <a:rPr kumimoji="0" lang="en-US" sz="1400" b="0" i="1" u="none" strike="noStrike" kern="1200" cap="none" spc="0" normalizeH="0" baseline="0" noProof="0" dirty="0">
                <a:ln>
                  <a:noFill/>
                </a:ln>
                <a:solidFill>
                  <a:srgbClr val="E6E6E6"/>
                </a:solidFill>
                <a:effectLst/>
                <a:uLnTx/>
                <a:uFillTx/>
                <a:latin typeface="Segoe UI"/>
                <a:ea typeface="+mn-ea"/>
                <a:cs typeface="+mn-cs"/>
              </a:rPr>
              <a:t>Sales</a:t>
            </a:r>
          </a:p>
        </p:txBody>
      </p:sp>
    </p:spTree>
    <p:extLst>
      <p:ext uri="{BB962C8B-B14F-4D97-AF65-F5344CB8AC3E}">
        <p14:creationId xmlns:p14="http://schemas.microsoft.com/office/powerpoint/2010/main" val="210892143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9" name="Rectangle 8">
            <a:extLst>
              <a:ext uri="{FF2B5EF4-FFF2-40B4-BE49-F238E27FC236}">
                <a16:creationId xmlns:a16="http://schemas.microsoft.com/office/drawing/2014/main" id="{3A341A39-6EEE-4041-BE8F-BD500D7F789B}"/>
              </a:ext>
            </a:extLst>
          </p:cNvPr>
          <p:cNvSpPr/>
          <p:nvPr/>
        </p:nvSpPr>
        <p:spPr>
          <a:xfrm>
            <a:off x="414667" y="2793683"/>
            <a:ext cx="2232839" cy="107367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C78B35DE-0F30-2746-B295-E6F4FDD55D09}"/>
              </a:ext>
            </a:extLst>
          </p:cNvPr>
          <p:cNvSpPr/>
          <p:nvPr/>
        </p:nvSpPr>
        <p:spPr>
          <a:xfrm>
            <a:off x="414668" y="3978772"/>
            <a:ext cx="2232839" cy="107367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1" name="Freeform: Shape 3">
            <a:extLst>
              <a:ext uri="{FF2B5EF4-FFF2-40B4-BE49-F238E27FC236}">
                <a16:creationId xmlns:a16="http://schemas.microsoft.com/office/drawing/2014/main" id="{85CEF948-FE63-0042-B85F-3DA28FAD9FD1}"/>
              </a:ext>
            </a:extLst>
          </p:cNvPr>
          <p:cNvSpPr/>
          <p:nvPr/>
        </p:nvSpPr>
        <p:spPr>
          <a:xfrm>
            <a:off x="2647506" y="2783023"/>
            <a:ext cx="9129822" cy="107367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285750" lvl="1" indent="-285750" defTabSz="266700">
              <a:lnSpc>
                <a:spcPct val="90000"/>
              </a:lnSpc>
              <a:spcBef>
                <a:spcPct val="0"/>
              </a:spcBef>
              <a:spcAft>
                <a:spcPct val="15000"/>
              </a:spcAft>
              <a:buFont typeface="Arial" panose="020B0604020202020204" pitchFamily="34" charset="0"/>
              <a:buChar char="•"/>
              <a:defRPr/>
            </a:pPr>
            <a:r>
              <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rPr>
              <a:t>Increasing Sales productivity and revenue is a perpetual aim of the Sales </a:t>
            </a:r>
            <a:r>
              <a:rPr kumimoji="0" lang="en-GB" sz="1400" b="0" i="1" u="none" strike="noStrike" kern="1200" cap="none" spc="0" normalizeH="0" baseline="0" dirty="0">
                <a:ln>
                  <a:noFill/>
                </a:ln>
                <a:solidFill>
                  <a:srgbClr val="505050">
                    <a:hueOff val="0"/>
                    <a:satOff val="0"/>
                    <a:lumOff val="0"/>
                    <a:alphaOff val="0"/>
                  </a:srgbClr>
                </a:solidFill>
                <a:effectLst/>
                <a:uLnTx/>
                <a:uFillTx/>
                <a:latin typeface="Segoe UI"/>
                <a:ea typeface="+mn-ea"/>
                <a:cs typeface="Segoe UI Semibold"/>
              </a:rPr>
              <a:t>organisation</a:t>
            </a:r>
            <a:endParaRPr kumimoji="0" lang="en-GB" sz="1400" b="0" i="1" u="none" strike="noStrike" kern="1200" cap="none" spc="0" normalizeH="0" baseline="0" dirty="0">
              <a:ln>
                <a:noFill/>
              </a:ln>
              <a:solidFill>
                <a:srgbClr val="505050">
                  <a:hueOff val="0"/>
                  <a:satOff val="0"/>
                  <a:lumOff val="0"/>
                  <a:alphaOff val="0"/>
                </a:srgbClr>
              </a:solidFill>
              <a:effectLst/>
              <a:uLnTx/>
              <a:uFillTx/>
              <a:latin typeface="Segoe UI"/>
              <a:ea typeface="+mn-ea"/>
              <a:cs typeface="+mn-cs"/>
            </a:endParaRPr>
          </a:p>
        </p:txBody>
      </p:sp>
      <p:sp>
        <p:nvSpPr>
          <p:cNvPr id="12" name="Title 1">
            <a:extLst>
              <a:ext uri="{FF2B5EF4-FFF2-40B4-BE49-F238E27FC236}">
                <a16:creationId xmlns:a16="http://schemas.microsoft.com/office/drawing/2014/main" id="{2644B0AD-1F0F-BB4E-890A-321F41E04F51}"/>
              </a:ext>
            </a:extLst>
          </p:cNvPr>
          <p:cNvSpPr txBox="1">
            <a:spLocks/>
          </p:cNvSpPr>
          <p:nvPr/>
        </p:nvSpPr>
        <p:spPr>
          <a:xfrm>
            <a:off x="0" y="891497"/>
            <a:ext cx="11363325" cy="6080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NZ" sz="3200" i="0" u="none" strike="noStrike" kern="1200" cap="none" spc="0" normalizeH="0" baseline="0" noProof="0" dirty="0">
                <a:ln w="3175">
                  <a:noFill/>
                </a:ln>
                <a:solidFill>
                  <a:srgbClr val="000000"/>
                </a:solidFill>
                <a:effectLst/>
                <a:uLnTx/>
                <a:uFillTx/>
                <a:latin typeface="Segoe UI Semibold" panose="020B0402040204020203" pitchFamily="34" charset="0"/>
                <a:ea typeface="+mn-ea"/>
                <a:cs typeface="Segoe UI Semibold" panose="020B0402040204020203" pitchFamily="34" charset="0"/>
              </a:rPr>
              <a:t>Identify areas of alignment</a:t>
            </a:r>
          </a:p>
        </p:txBody>
      </p:sp>
      <p:sp>
        <p:nvSpPr>
          <p:cNvPr id="13" name="Rectangle 12">
            <a:extLst>
              <a:ext uri="{FF2B5EF4-FFF2-40B4-BE49-F238E27FC236}">
                <a16:creationId xmlns:a16="http://schemas.microsoft.com/office/drawing/2014/main" id="{1C049F1D-6FE6-4147-9B25-4E9AEB1F235B}"/>
              </a:ext>
            </a:extLst>
          </p:cNvPr>
          <p:cNvSpPr/>
          <p:nvPr/>
        </p:nvSpPr>
        <p:spPr>
          <a:xfrm>
            <a:off x="414667" y="3181111"/>
            <a:ext cx="2232839" cy="258532"/>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a:ea typeface="+mn-ea"/>
                <a:cs typeface="Segoe UI Semibold"/>
              </a:rPr>
              <a:t>Executive</a:t>
            </a:r>
            <a:r>
              <a:rPr kumimoji="0" lang="en" sz="1200" b="1" i="0" u="none" strike="noStrike" kern="1200" cap="none" spc="0" normalizeH="0" baseline="0" noProof="0" dirty="0">
                <a:ln>
                  <a:noFill/>
                </a:ln>
                <a:solidFill>
                  <a:srgbClr val="FFFFFF"/>
                </a:solidFill>
                <a:effectLst/>
                <a:uLnTx/>
                <a:uFillTx/>
                <a:latin typeface="Segoe UI Semibold"/>
                <a:ea typeface="+mn-ea"/>
                <a:cs typeface="Segoe UI Semibold"/>
              </a:rPr>
              <a:t> alignment</a:t>
            </a:r>
            <a:endParaRPr kumimoji="0" lang="en"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sp>
        <p:nvSpPr>
          <p:cNvPr id="16" name="Rectangle 15">
            <a:extLst>
              <a:ext uri="{FF2B5EF4-FFF2-40B4-BE49-F238E27FC236}">
                <a16:creationId xmlns:a16="http://schemas.microsoft.com/office/drawing/2014/main" id="{451B80CB-6E7E-8842-9884-BDEC57FC08B4}"/>
              </a:ext>
            </a:extLst>
          </p:cNvPr>
          <p:cNvSpPr/>
          <p:nvPr/>
        </p:nvSpPr>
        <p:spPr>
          <a:xfrm>
            <a:off x="414668" y="4379420"/>
            <a:ext cx="2232839" cy="258532"/>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a:ea typeface="+mn-ea"/>
                <a:cs typeface="Segoe UI Semibold"/>
              </a:rPr>
              <a:t>Executive</a:t>
            </a:r>
            <a:r>
              <a:rPr kumimoji="0" lang="en" sz="1200" b="1" i="0" u="none" strike="noStrike" kern="1200" cap="none" spc="0" normalizeH="0" baseline="0" noProof="0">
                <a:ln>
                  <a:noFill/>
                </a:ln>
                <a:solidFill>
                  <a:srgbClr val="FFFFFF"/>
                </a:solidFill>
                <a:effectLst/>
                <a:uLnTx/>
                <a:uFillTx/>
                <a:latin typeface="Segoe UI Semibold"/>
                <a:ea typeface="+mn-ea"/>
                <a:cs typeface="Segoe UI Semibold"/>
              </a:rPr>
              <a:t> misalignment</a:t>
            </a:r>
            <a:endParaRPr kumimoji="0" lang="en"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sp>
        <p:nvSpPr>
          <p:cNvPr id="17" name="Rectangle 16">
            <a:extLst>
              <a:ext uri="{FF2B5EF4-FFF2-40B4-BE49-F238E27FC236}">
                <a16:creationId xmlns:a16="http://schemas.microsoft.com/office/drawing/2014/main" id="{17E3614A-1700-A94C-939C-F95CA61D8CFF}"/>
              </a:ext>
            </a:extLst>
          </p:cNvPr>
          <p:cNvSpPr/>
          <p:nvPr/>
        </p:nvSpPr>
        <p:spPr>
          <a:xfrm>
            <a:off x="414668" y="5176664"/>
            <a:ext cx="2232838" cy="10722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8" name="Rectangle 17">
            <a:extLst>
              <a:ext uri="{FF2B5EF4-FFF2-40B4-BE49-F238E27FC236}">
                <a16:creationId xmlns:a16="http://schemas.microsoft.com/office/drawing/2014/main" id="{80DCD9E3-6302-6E41-8367-DB81EA255912}"/>
              </a:ext>
            </a:extLst>
          </p:cNvPr>
          <p:cNvSpPr/>
          <p:nvPr/>
        </p:nvSpPr>
        <p:spPr>
          <a:xfrm>
            <a:off x="447850" y="5576589"/>
            <a:ext cx="2199656" cy="258532"/>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 sz="1200" b="1" i="0" u="none" strike="noStrike" kern="1200" cap="none" spc="0" normalizeH="0" baseline="0" noProof="0">
                <a:ln>
                  <a:noFill/>
                </a:ln>
                <a:solidFill>
                  <a:srgbClr val="FFFFFF"/>
                </a:solidFill>
                <a:effectLst/>
                <a:uLnTx/>
                <a:uFillTx/>
                <a:latin typeface="Segoe UI Semibold"/>
                <a:ea typeface="+mn-ea"/>
                <a:cs typeface="Segoe UI Semibold"/>
              </a:rPr>
              <a:t>Key implications</a:t>
            </a:r>
            <a:endParaRPr kumimoji="0" lang="en"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sp>
        <p:nvSpPr>
          <p:cNvPr id="19" name="Rectangle 18">
            <a:extLst>
              <a:ext uri="{FF2B5EF4-FFF2-40B4-BE49-F238E27FC236}">
                <a16:creationId xmlns:a16="http://schemas.microsoft.com/office/drawing/2014/main" id="{2BAEFAD8-4F3A-2F48-B716-6CEE8837CE84}"/>
              </a:ext>
            </a:extLst>
          </p:cNvPr>
          <p:cNvSpPr/>
          <p:nvPr/>
        </p:nvSpPr>
        <p:spPr>
          <a:xfrm>
            <a:off x="1213506" y="1600405"/>
            <a:ext cx="9764988" cy="535531"/>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2F2F2F"/>
                </a:solidFill>
                <a:effectLst/>
                <a:uLnTx/>
                <a:uFillTx/>
                <a:latin typeface="Segoe UI Semilight"/>
                <a:ea typeface="+mn-ea"/>
                <a:cs typeface="Segoe UI Semilight"/>
                <a:sym typeface="Calibri"/>
              </a:rPr>
              <a:t>To ensure that leaders demonstrate support, there must be alignment on key project goals, timelines and objectives. Use this worksheet to capture areas of alignment and misalignment and the implications of both. </a:t>
            </a:r>
            <a:endParaRPr kumimoji="0" lang="en-US" sz="16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
        <p:nvSpPr>
          <p:cNvPr id="20" name="Freeform: Shape 3">
            <a:extLst>
              <a:ext uri="{FF2B5EF4-FFF2-40B4-BE49-F238E27FC236}">
                <a16:creationId xmlns:a16="http://schemas.microsoft.com/office/drawing/2014/main" id="{75A03B78-4365-304E-8C7E-2D14287B4FF0}"/>
              </a:ext>
            </a:extLst>
          </p:cNvPr>
          <p:cNvSpPr/>
          <p:nvPr/>
        </p:nvSpPr>
        <p:spPr>
          <a:xfrm>
            <a:off x="2647506" y="3980914"/>
            <a:ext cx="9129822" cy="107367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285750" lvl="1" indent="-285750" defTabSz="266700">
              <a:lnSpc>
                <a:spcPct val="90000"/>
              </a:lnSpc>
              <a:spcBef>
                <a:spcPct val="0"/>
              </a:spcBef>
              <a:spcAft>
                <a:spcPct val="15000"/>
              </a:spcAft>
              <a:buFont typeface="Arial" panose="020B0604020202020204" pitchFamily="34" charset="0"/>
              <a:buChar char="•"/>
              <a:defRPr/>
            </a:pPr>
            <a:r>
              <a:rPr lang="en-US" sz="1400" i="1" dirty="0">
                <a:solidFill>
                  <a:srgbClr val="505050">
                    <a:hueOff val="0"/>
                    <a:satOff val="0"/>
                    <a:lumOff val="0"/>
                    <a:alphaOff val="0"/>
                  </a:srgbClr>
                </a:solidFill>
                <a:latin typeface="Segoe UI"/>
              </a:rPr>
              <a:t>Each area / organization has differing priorities when allocating time to change managers for different changes</a:t>
            </a: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21" name="Freeform: Shape 3">
            <a:extLst>
              <a:ext uri="{FF2B5EF4-FFF2-40B4-BE49-F238E27FC236}">
                <a16:creationId xmlns:a16="http://schemas.microsoft.com/office/drawing/2014/main" id="{DC37E778-4572-A74D-807C-B77322064F2A}"/>
              </a:ext>
            </a:extLst>
          </p:cNvPr>
          <p:cNvSpPr/>
          <p:nvPr/>
        </p:nvSpPr>
        <p:spPr>
          <a:xfrm>
            <a:off x="2647506" y="5176664"/>
            <a:ext cx="9129822" cy="107367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285750" lvl="1" indent="-285750" defTabSz="266700">
              <a:lnSpc>
                <a:spcPct val="90000"/>
              </a:lnSpc>
              <a:spcBef>
                <a:spcPct val="0"/>
              </a:spcBef>
              <a:spcAft>
                <a:spcPct val="15000"/>
              </a:spcAft>
              <a:buFontTx/>
              <a:buChar char="•"/>
              <a:defRPr/>
            </a:pPr>
            <a:r>
              <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rPr>
              <a:t>Consider current change climate for each business group and plan user readiness activities accordingly. </a:t>
            </a:r>
            <a:r>
              <a:rPr lang="en-US" sz="1400" i="1" dirty="0">
                <a:solidFill>
                  <a:srgbClr val="505050">
                    <a:hueOff val="0"/>
                    <a:satOff val="0"/>
                    <a:lumOff val="0"/>
                    <a:alphaOff val="0"/>
                  </a:srgbClr>
                </a:solidFill>
                <a:latin typeface="Segoe UI"/>
              </a:rPr>
              <a:t>Communicate adoption and usage risks to Program Manager.</a:t>
            </a:r>
            <a:endPar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Tree>
    <p:extLst>
      <p:ext uri="{BB962C8B-B14F-4D97-AF65-F5344CB8AC3E}">
        <p14:creationId xmlns:p14="http://schemas.microsoft.com/office/powerpoint/2010/main" val="881024276"/>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52E039-C797-4944-B37F-6D5D3FAD5249}"/>
              </a:ext>
            </a:extLst>
          </p:cNvPr>
          <p:cNvSpPr txBox="1">
            <a:spLocks/>
          </p:cNvSpPr>
          <p:nvPr/>
        </p:nvSpPr>
        <p:spPr>
          <a:xfrm>
            <a:off x="361910" y="2949603"/>
            <a:ext cx="5217059" cy="2256082"/>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588"/>
              </a:spcAft>
              <a:defRPr/>
            </a:pPr>
            <a:r>
              <a:rPr kumimoji="0" lang="en-NZ" sz="1800" b="0" i="0" u="none" strike="noStrike" kern="1200" cap="none" spc="0" normalizeH="0" baseline="0" noProof="0" dirty="0">
                <a:ln>
                  <a:noFill/>
                </a:ln>
                <a:solidFill>
                  <a:srgbClr val="2F2F2F"/>
                </a:solidFill>
                <a:effectLst/>
                <a:uLnTx/>
                <a:uFillTx/>
                <a:latin typeface="Segoe UI Semilight"/>
                <a:cs typeface="Segoe UI Semilight"/>
              </a:rPr>
              <a:t>Before building your Awareness Plan, take time to understand who needs to be informed, key </a:t>
            </a:r>
            <a:r>
              <a:rPr lang="en-NZ" sz="1800" dirty="0">
                <a:solidFill>
                  <a:srgbClr val="2F2F2F"/>
                </a:solidFill>
                <a:latin typeface="Segoe UI Semilight"/>
                <a:cs typeface="Segoe UI Semilight"/>
              </a:rPr>
              <a:t>messages to convey, </a:t>
            </a:r>
            <a:r>
              <a:rPr kumimoji="0" lang="en-NZ" sz="1800" b="0" i="0" u="none" strike="noStrike" kern="1200" cap="none" spc="0" normalizeH="0" baseline="0" noProof="0" dirty="0">
                <a:ln>
                  <a:noFill/>
                </a:ln>
                <a:solidFill>
                  <a:srgbClr val="2F2F2F"/>
                </a:solidFill>
                <a:effectLst/>
                <a:uLnTx/>
                <a:uFillTx/>
                <a:latin typeface="Segoe UI Semilight"/>
                <a:cs typeface="Segoe UI Semilight"/>
              </a:rPr>
              <a:t>and preferences for communication</a:t>
            </a:r>
            <a:r>
              <a:rPr lang="en-NZ" sz="1800" dirty="0">
                <a:solidFill>
                  <a:srgbClr val="2F2F2F"/>
                </a:solidFill>
                <a:latin typeface="Segoe UI Semilight"/>
                <a:cs typeface="Segoe UI Semilight"/>
              </a:rPr>
              <a:t> channels</a:t>
            </a:r>
            <a:r>
              <a:rPr kumimoji="0" lang="en-NZ" sz="1800" b="0" i="0" u="none" strike="noStrike" kern="1200" cap="none" spc="0" normalizeH="0" baseline="0" noProof="0" dirty="0">
                <a:ln>
                  <a:noFill/>
                </a:ln>
                <a:solidFill>
                  <a:srgbClr val="2F2F2F"/>
                </a:solidFill>
                <a:effectLst/>
                <a:uLnTx/>
                <a:uFillTx/>
                <a:latin typeface="Segoe UI Semilight"/>
                <a:cs typeface="Segoe UI Semilight"/>
              </a:rPr>
              <a:t>.</a:t>
            </a:r>
          </a:p>
        </p:txBody>
      </p:sp>
      <p:sp>
        <p:nvSpPr>
          <p:cNvPr id="9" name="Title 2">
            <a:extLst>
              <a:ext uri="{FF2B5EF4-FFF2-40B4-BE49-F238E27FC236}">
                <a16:creationId xmlns:a16="http://schemas.microsoft.com/office/drawing/2014/main" id="{B86042C4-B8F9-419C-8170-25A2FC95227F}"/>
              </a:ext>
            </a:extLst>
          </p:cNvPr>
          <p:cNvSpPr txBox="1">
            <a:spLocks/>
          </p:cNvSpPr>
          <p:nvPr/>
        </p:nvSpPr>
        <p:spPr>
          <a:xfrm>
            <a:off x="361910" y="1749425"/>
            <a:ext cx="5734090" cy="1200178"/>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dirty="0">
                <a:ln w="3175">
                  <a:noFill/>
                </a:ln>
                <a:solidFill>
                  <a:srgbClr val="000000"/>
                </a:solidFill>
                <a:effectLst/>
                <a:uLnTx/>
                <a:uFillTx/>
                <a:latin typeface="Segoe UI Semibold" panose="020B0402040204020203" pitchFamily="34" charset="0"/>
                <a:ea typeface="+mn-ea"/>
                <a:cs typeface="Segoe UI Semibold" panose="020B0402040204020203" pitchFamily="34" charset="0"/>
              </a:rPr>
              <a:t>Build your awareness strategy</a:t>
            </a:r>
          </a:p>
        </p:txBody>
      </p:sp>
      <p:pic>
        <p:nvPicPr>
          <p:cNvPr id="2" name="Picture 17" descr="Microsoft 365 | Microsoft Wiki | Fandom">
            <a:extLst>
              <a:ext uri="{FF2B5EF4-FFF2-40B4-BE49-F238E27FC236}">
                <a16:creationId xmlns:a16="http://schemas.microsoft.com/office/drawing/2014/main" id="{55D3A421-0A3C-25B7-E62D-89F407A3A57D}"/>
              </a:ext>
            </a:extLst>
          </p:cNvPr>
          <p:cNvPicPr>
            <a:picLocks noChangeAspect="1" noChangeArrowheads="1"/>
          </p:cNvPicPr>
          <p:nvPr/>
        </p:nvPicPr>
        <p:blipFill>
          <a:blip r:embed="rId2">
            <a:alphaModFix amt="22000"/>
            <a:extLst>
              <a:ext uri="{28A0092B-C50C-407E-A947-70E740481C1C}">
                <a14:useLocalDpi xmlns:a14="http://schemas.microsoft.com/office/drawing/2010/main" val="0"/>
              </a:ext>
            </a:extLst>
          </a:blip>
          <a:srcRect/>
          <a:stretch>
            <a:fillRect/>
          </a:stretch>
        </p:blipFill>
        <p:spPr bwMode="auto">
          <a:xfrm flipH="1" flipV="1">
            <a:off x="7115399" y="40034"/>
            <a:ext cx="4892825" cy="6582035"/>
          </a:xfrm>
          <a:prstGeom prst="rect">
            <a:avLst/>
          </a:prstGeom>
          <a:noFill/>
          <a:effectLst>
            <a:outerShdw blurRad="50800" dist="38100" dir="5400000" algn="t" rotWithShape="0">
              <a:prstClr val="black">
                <a:alpha val="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16446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2B3D55-6A74-BBBA-C138-3830C30870F3}"/>
              </a:ext>
            </a:extLst>
          </p:cNvPr>
          <p:cNvSpPr>
            <a:spLocks noGrp="1"/>
          </p:cNvSpPr>
          <p:nvPr>
            <p:ph type="body" sz="quarter" idx="10"/>
          </p:nvPr>
        </p:nvSpPr>
        <p:spPr/>
        <p:txBody>
          <a:bodyPr/>
          <a:lstStyle/>
          <a:p>
            <a:endParaRPr lang="en-US" dirty="0"/>
          </a:p>
        </p:txBody>
      </p:sp>
      <p:sp>
        <p:nvSpPr>
          <p:cNvPr id="21" name="Title 20">
            <a:extLst>
              <a:ext uri="{FF2B5EF4-FFF2-40B4-BE49-F238E27FC236}">
                <a16:creationId xmlns:a16="http://schemas.microsoft.com/office/drawing/2014/main" id="{4350F7D8-CF78-ED3D-D352-B4D063186795}"/>
              </a:ext>
            </a:extLst>
          </p:cNvPr>
          <p:cNvSpPr txBox="1">
            <a:spLocks noGrp="1"/>
          </p:cNvSpPr>
          <p:nvPr>
            <p:ph type="title" idx="4294967295"/>
          </p:nvPr>
        </p:nvSpPr>
        <p:spPr>
          <a:xfrm>
            <a:off x="873148" y="3070817"/>
            <a:ext cx="4331367" cy="6832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800" b="1" spc="-50" dirty="0">
                <a:ln w="3175">
                  <a:noFill/>
                </a:ln>
                <a:solidFill>
                  <a:schemeClr val="bg1"/>
                </a:solidFill>
                <a:latin typeface="Segoe UI Semibold" panose="020B0502040204020203" pitchFamily="34" charset="0"/>
                <a:ea typeface="+mj-lt"/>
                <a:cs typeface="Segoe UI Semibold" panose="020B0502040204020203" pitchFamily="34" charset="0"/>
              </a:rPr>
              <a:t>Era of </a:t>
            </a:r>
            <a:r>
              <a:rPr lang="en-US" sz="4800" spc="-50" dirty="0">
                <a:ln w="3175">
                  <a:noFill/>
                </a:ln>
                <a:gradFill flip="none" rotWithShape="1">
                  <a:gsLst>
                    <a:gs pos="12000">
                      <a:srgbClr val="8661C5"/>
                    </a:gs>
                    <a:gs pos="87000">
                      <a:srgbClr val="0078D4"/>
                    </a:gs>
                  </a:gsLst>
                  <a:lin ang="10800000" scaled="1"/>
                  <a:tileRect/>
                </a:gradFill>
                <a:latin typeface="Segoe UI Semibold"/>
                <a:ea typeface="Calibri Light" panose="020F0302020204030204"/>
                <a:cs typeface="Segoe UI Semibold"/>
              </a:rPr>
              <a:t>Copilots</a:t>
            </a:r>
            <a:endParaRPr lang="en-US" sz="6000" spc="-50" dirty="0">
              <a:ln w="3175">
                <a:noFill/>
              </a:ln>
              <a:gradFill flip="none" rotWithShape="1">
                <a:gsLst>
                  <a:gs pos="12000">
                    <a:srgbClr val="8661C5"/>
                  </a:gs>
                  <a:gs pos="87000">
                    <a:srgbClr val="0078D4"/>
                  </a:gs>
                </a:gsLst>
                <a:lin ang="10800000" scaled="1"/>
                <a:tileRect/>
              </a:gradFill>
              <a:latin typeface="Segoe UI Semibold"/>
              <a:ea typeface="Calibri Light" panose="020F0302020204030204"/>
              <a:cs typeface="Segoe UI Semibold"/>
            </a:endParaRPr>
          </a:p>
        </p:txBody>
      </p:sp>
      <p:cxnSp>
        <p:nvCxnSpPr>
          <p:cNvPr id="7" name="Straight Connector 6">
            <a:extLst>
              <a:ext uri="{FF2B5EF4-FFF2-40B4-BE49-F238E27FC236}">
                <a16:creationId xmlns:a16="http://schemas.microsoft.com/office/drawing/2014/main" id="{EE66D6E4-CE5F-3B0A-36C8-B71E24F50551}"/>
              </a:ext>
              <a:ext uri="{C183D7F6-B498-43B3-948B-1728B52AA6E4}">
                <adec:decorative xmlns:adec="http://schemas.microsoft.com/office/drawing/2017/decorative" val="1"/>
              </a:ext>
            </a:extLst>
          </p:cNvPr>
          <p:cNvCxnSpPr>
            <a:cxnSpLocks/>
          </p:cNvCxnSpPr>
          <p:nvPr/>
        </p:nvCxnSpPr>
        <p:spPr>
          <a:xfrm>
            <a:off x="5910833" y="1788803"/>
            <a:ext cx="0" cy="3280393"/>
          </a:xfrm>
          <a:prstGeom prst="line">
            <a:avLst/>
          </a:prstGeom>
          <a:noFill/>
          <a:ln w="19050">
            <a:gradFill>
              <a:gsLst>
                <a:gs pos="0">
                  <a:srgbClr val="8DC8E8"/>
                </a:gs>
                <a:gs pos="100000">
                  <a:srgbClr val="CD98CF"/>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1" name="Rectangle 10">
            <a:extLst>
              <a:ext uri="{FF2B5EF4-FFF2-40B4-BE49-F238E27FC236}">
                <a16:creationId xmlns:a16="http://schemas.microsoft.com/office/drawing/2014/main" id="{D4DAD1AB-2D18-0804-7CA2-870F381DAD5D}"/>
              </a:ext>
            </a:extLst>
          </p:cNvPr>
          <p:cNvSpPr>
            <a:spLocks/>
          </p:cNvSpPr>
          <p:nvPr/>
        </p:nvSpPr>
        <p:spPr bwMode="auto">
          <a:xfrm>
            <a:off x="6520620" y="1934803"/>
            <a:ext cx="4880544" cy="2954655"/>
          </a:xfrm>
          <a:prstGeom prst="rect">
            <a:avLst/>
          </a:prstGeom>
          <a:noFill/>
          <a:ln w="158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90" normalizeH="0" baseline="0" noProof="0" dirty="0">
                <a:ln>
                  <a:noFill/>
                </a:ln>
                <a:solidFill>
                  <a:srgbClr val="FFFFFF"/>
                </a:solidFill>
                <a:effectLst/>
                <a:uLnTx/>
                <a:uFillTx/>
                <a:latin typeface="Segoe UI Semibold" panose="020B0502040204020203" pitchFamily="34" charset="0"/>
                <a:ea typeface="+mn-ea"/>
                <a:cs typeface="Segoe UI Semibold" panose="020B0502040204020203" pitchFamily="34" charset="0"/>
              </a:rPr>
              <a:t>AI as a real-time collaborator…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90" normalizeH="0" baseline="0" noProof="0" dirty="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90" normalizeH="0" baseline="0" noProof="0" dirty="0">
                <a:ln>
                  <a:noFill/>
                </a:ln>
                <a:solidFill>
                  <a:srgbClr val="FFFFFF"/>
                </a:solidFill>
                <a:effectLst/>
                <a:uLnTx/>
                <a:uFillTx/>
                <a:latin typeface="Segoe UI"/>
                <a:ea typeface="+mn-ea"/>
                <a:cs typeface="Segoe UI" panose="020B0502040204020203" pitchFamily="34" charset="0"/>
              </a:rPr>
              <a:t>…that generates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90" normalizeH="0" baseline="0" noProof="0" dirty="0">
              <a:ln>
                <a:noFill/>
              </a:ln>
              <a:solidFill>
                <a:srgbClr val="FFFFFF"/>
              </a:solidFill>
              <a:effectLst/>
              <a:uLnTx/>
              <a:uFillTx/>
              <a:latin typeface="Segoe UI"/>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90" normalizeH="0" baseline="0" noProof="0" dirty="0">
                <a:ln>
                  <a:noFill/>
                </a:ln>
                <a:solidFill>
                  <a:srgbClr val="FFFFFF"/>
                </a:solidFill>
                <a:effectLst/>
                <a:uLnTx/>
                <a:uFillTx/>
                <a:latin typeface="Segoe UI"/>
                <a:ea typeface="+mn-ea"/>
                <a:cs typeface="Segoe UI" panose="020B0502040204020203" pitchFamily="34" charset="0"/>
              </a:rPr>
              <a:t>…that sparks creativity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90" normalizeH="0" baseline="0" noProof="0" dirty="0">
              <a:ln>
                <a:noFill/>
              </a:ln>
              <a:solidFill>
                <a:srgbClr val="FFFFFF"/>
              </a:solidFill>
              <a:effectLst/>
              <a:uLnTx/>
              <a:uFillTx/>
              <a:latin typeface="Segoe UI"/>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90" normalizeH="0" baseline="0" noProof="0" dirty="0">
                <a:ln>
                  <a:noFill/>
                </a:ln>
                <a:solidFill>
                  <a:srgbClr val="FFFFFF"/>
                </a:solidFill>
                <a:effectLst/>
                <a:uLnTx/>
                <a:uFillTx/>
                <a:latin typeface="Segoe UI"/>
                <a:ea typeface="+mn-ea"/>
                <a:cs typeface="Segoe UI" panose="020B0502040204020203" pitchFamily="34" charset="0"/>
              </a:rPr>
              <a:t>…that automates cognitive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90" normalizeH="0" baseline="0" noProof="0" dirty="0">
              <a:ln>
                <a:noFill/>
              </a:ln>
              <a:solidFill>
                <a:srgbClr val="FFFFFF"/>
              </a:solidFill>
              <a:effectLst/>
              <a:uLnTx/>
              <a:uFillTx/>
              <a:latin typeface="Segoe UI"/>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90" normalizeH="0" baseline="0" noProof="0" dirty="0">
                <a:ln>
                  <a:noFill/>
                </a:ln>
                <a:solidFill>
                  <a:srgbClr val="FFFFFF"/>
                </a:solidFill>
                <a:effectLst/>
                <a:uLnTx/>
                <a:uFillTx/>
                <a:latin typeface="Segoe UI"/>
                <a:ea typeface="+mn-ea"/>
                <a:cs typeface="Segoe UI" panose="020B0502040204020203" pitchFamily="34" charset="0"/>
              </a:rPr>
              <a:t>…that completes work</a:t>
            </a:r>
          </a:p>
        </p:txBody>
      </p:sp>
    </p:spTree>
    <p:extLst>
      <p:ext uri="{BB962C8B-B14F-4D97-AF65-F5344CB8AC3E}">
        <p14:creationId xmlns:p14="http://schemas.microsoft.com/office/powerpoint/2010/main" val="64210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fade">
                                      <p:cBhvr>
                                        <p:cTn id="11" dur="1000"/>
                                        <p:tgtEl>
                                          <p:spTgt spid="11">
                                            <p:txEl>
                                              <p:pRg st="2" end="2"/>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animEffect transition="in" filter="fade">
                                      <p:cBhvr>
                                        <p:cTn id="15" dur="1000"/>
                                        <p:tgtEl>
                                          <p:spTgt spid="11">
                                            <p:txEl>
                                              <p:pRg st="4" end="4"/>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animEffect transition="in" filter="fade">
                                      <p:cBhvr>
                                        <p:cTn id="19" dur="1000"/>
                                        <p:tgtEl>
                                          <p:spTgt spid="11">
                                            <p:txEl>
                                              <p:pRg st="6" end="6"/>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animEffect transition="in" filter="fade">
                                      <p:cBhvr>
                                        <p:cTn id="23" dur="10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2AB4-4B74-6C4D-BE3A-D3AF13754221}"/>
              </a:ext>
            </a:extLst>
          </p:cNvPr>
          <p:cNvSpPr txBox="1">
            <a:spLocks/>
          </p:cNvSpPr>
          <p:nvPr/>
        </p:nvSpPr>
        <p:spPr>
          <a:xfrm>
            <a:off x="414668" y="949611"/>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000000"/>
                </a:solidFill>
                <a:effectLst/>
                <a:uLnTx/>
                <a:uFillTx/>
                <a:latin typeface="Segoe UI Semibold" panose="020B0402040204020203" pitchFamily="34" charset="0"/>
                <a:ea typeface="+mj-ea"/>
                <a:cs typeface="Segoe UI Semibold" panose="020B0402040204020203" pitchFamily="34" charset="0"/>
              </a:rPr>
              <a:t>Who needs to be informed?</a:t>
            </a:r>
          </a:p>
        </p:txBody>
      </p:sp>
      <p:grpSp>
        <p:nvGrpSpPr>
          <p:cNvPr id="6" name="Group 5">
            <a:extLst>
              <a:ext uri="{FF2B5EF4-FFF2-40B4-BE49-F238E27FC236}">
                <a16:creationId xmlns:a16="http://schemas.microsoft.com/office/drawing/2014/main" id="{D76314B1-E737-4C4F-92C1-393FA993D133}"/>
              </a:ext>
            </a:extLst>
          </p:cNvPr>
          <p:cNvGrpSpPr/>
          <p:nvPr/>
        </p:nvGrpSpPr>
        <p:grpSpPr>
          <a:xfrm>
            <a:off x="414669" y="2115248"/>
            <a:ext cx="3692908" cy="3996987"/>
            <a:chOff x="414668" y="2488873"/>
            <a:chExt cx="5596271" cy="3996987"/>
          </a:xfrm>
        </p:grpSpPr>
        <p:sp>
          <p:nvSpPr>
            <p:cNvPr id="7" name="Freeform: Shape 3">
              <a:extLst>
                <a:ext uri="{FF2B5EF4-FFF2-40B4-BE49-F238E27FC236}">
                  <a16:creationId xmlns:a16="http://schemas.microsoft.com/office/drawing/2014/main" id="{EC1AF639-EE6C-B64D-B37D-EB50E1B81468}"/>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8" name="Rectangle 7">
              <a:extLst>
                <a:ext uri="{FF2B5EF4-FFF2-40B4-BE49-F238E27FC236}">
                  <a16:creationId xmlns:a16="http://schemas.microsoft.com/office/drawing/2014/main" id="{7A664086-0608-C54B-9089-EE186ACC7444}"/>
                </a:ext>
              </a:extLst>
            </p:cNvPr>
            <p:cNvSpPr/>
            <p:nvPr/>
          </p:nvSpPr>
          <p:spPr>
            <a:xfrm>
              <a:off x="414668" y="2494417"/>
              <a:ext cx="5596270" cy="6354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FC2C0BFD-6369-D84B-A684-062CFAB22EE3}"/>
                </a:ext>
              </a:extLst>
            </p:cNvPr>
            <p:cNvSpPr/>
            <p:nvPr/>
          </p:nvSpPr>
          <p:spPr>
            <a:xfrm>
              <a:off x="538253" y="2608599"/>
              <a:ext cx="5349097" cy="424732"/>
            </a:xfrm>
            <a:prstGeom prst="rect">
              <a:avLst/>
            </a:prstGeom>
          </p:spPr>
          <p:txBody>
            <a:bodyPr wrap="square" lIns="91440" tIns="45720" rIns="91440" bIns="45720" anchor="t">
              <a:spAutoFit/>
            </a:bodyPr>
            <a:lstStyle/>
            <a:p>
              <a:pPr algn="ctr" defTabSz="266700">
                <a:lnSpc>
                  <a:spcPct val="90000"/>
                </a:lnSpc>
                <a:spcBef>
                  <a:spcPct val="0"/>
                </a:spcBef>
                <a:spcAft>
                  <a:spcPct val="35000"/>
                </a:spcAft>
                <a:defRPr/>
              </a:pPr>
              <a:r>
                <a:rPr kumimoji="0" lang="en-US" sz="1200" b="1" i="0" u="none" strike="noStrike" kern="1200" cap="none" spc="0" normalizeH="0" baseline="0" noProof="0" dirty="0">
                  <a:ln>
                    <a:noFill/>
                  </a:ln>
                  <a:solidFill>
                    <a:srgbClr val="FFFFFF"/>
                  </a:solidFill>
                  <a:effectLst/>
                  <a:uLnTx/>
                  <a:uFillTx/>
                  <a:latin typeface="Segoe UI Semibold"/>
                  <a:cs typeface="Segoe UI Semibold"/>
                </a:rPr>
                <a:t>Groups impacted by the</a:t>
              </a:r>
              <a:br>
                <a:rPr lang="en-US" sz="1200" b="1" i="0" u="none" strike="noStrike" kern="1200" cap="none" spc="0" normalizeH="0" baseline="0" noProof="0" dirty="0">
                  <a:ln>
                    <a:noFill/>
                  </a:ln>
                  <a:effectLst/>
                  <a:uLnTx/>
                  <a:uFillTx/>
                  <a:latin typeface="Segoe UI Semibold" panose="020B0402040204020203" pitchFamily="34" charset="0"/>
                  <a:cs typeface="Segoe UI Semibold" panose="020B0402040204020203" pitchFamily="34" charset="0"/>
                </a:rPr>
              </a:br>
              <a:r>
                <a:rPr kumimoji="0" lang="en-US" sz="1200" b="1" i="0" u="none" strike="noStrike" kern="1200" cap="none" spc="0" normalizeH="0" baseline="0" noProof="0" dirty="0">
                  <a:ln>
                    <a:noFill/>
                  </a:ln>
                  <a:solidFill>
                    <a:srgbClr val="FFFFFF"/>
                  </a:solidFill>
                  <a:effectLst/>
                  <a:uLnTx/>
                  <a:uFillTx/>
                  <a:latin typeface="Segoe UI Semibold"/>
                  <a:cs typeface="Segoe UI Semibold"/>
                </a:rPr>
                <a:t>Microsoft Copilot </a:t>
              </a:r>
              <a:r>
                <a:rPr lang="en-US" sz="1200" b="1" dirty="0">
                  <a:solidFill>
                    <a:srgbClr val="FFFFFF"/>
                  </a:solidFill>
                  <a:latin typeface="Segoe UI Semibold"/>
                  <a:cs typeface="Segoe UI Semibold"/>
                </a:rPr>
                <a:t>for Sales Implementation</a:t>
              </a:r>
              <a:endParaRPr kumimoji="0" lang="en-US" sz="1200" b="1" i="0" u="none" strike="noStrike" kern="1200" cap="none" spc="0" normalizeH="0" baseline="0" noProof="0" dirty="0">
                <a:ln>
                  <a:noFill/>
                </a:ln>
                <a:solidFill>
                  <a:srgbClr val="FFFFFF"/>
                </a:solidFill>
                <a:effectLst/>
                <a:uLnTx/>
                <a:uFillTx/>
                <a:latin typeface="Segoe UI Semibold"/>
                <a:cs typeface="Segoe UI Semibold"/>
              </a:endParaRPr>
            </a:p>
          </p:txBody>
        </p:sp>
      </p:grpSp>
      <p:grpSp>
        <p:nvGrpSpPr>
          <p:cNvPr id="13" name="Group 12">
            <a:extLst>
              <a:ext uri="{FF2B5EF4-FFF2-40B4-BE49-F238E27FC236}">
                <a16:creationId xmlns:a16="http://schemas.microsoft.com/office/drawing/2014/main" id="{2B013578-4172-C344-985C-0BA3AAB89335}"/>
              </a:ext>
            </a:extLst>
          </p:cNvPr>
          <p:cNvGrpSpPr/>
          <p:nvPr/>
        </p:nvGrpSpPr>
        <p:grpSpPr>
          <a:xfrm>
            <a:off x="4343467" y="2103234"/>
            <a:ext cx="3692908" cy="3996987"/>
            <a:chOff x="414668" y="2488873"/>
            <a:chExt cx="5596271" cy="3996987"/>
          </a:xfrm>
        </p:grpSpPr>
        <p:sp>
          <p:nvSpPr>
            <p:cNvPr id="14" name="Freeform: Shape 3">
              <a:extLst>
                <a:ext uri="{FF2B5EF4-FFF2-40B4-BE49-F238E27FC236}">
                  <a16:creationId xmlns:a16="http://schemas.microsoft.com/office/drawing/2014/main" id="{CD87D388-762C-6140-A276-2B264C87EB1C}"/>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08A36B2C-69B7-464B-8ACB-D6428D46402E}"/>
                </a:ext>
              </a:extLst>
            </p:cNvPr>
            <p:cNvSpPr/>
            <p:nvPr/>
          </p:nvSpPr>
          <p:spPr>
            <a:xfrm>
              <a:off x="414668" y="2494417"/>
              <a:ext cx="5596270" cy="6354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F8C678A5-A099-3849-9C30-9010EC326D3A}"/>
                </a:ext>
              </a:extLst>
            </p:cNvPr>
            <p:cNvSpPr/>
            <p:nvPr/>
          </p:nvSpPr>
          <p:spPr>
            <a:xfrm>
              <a:off x="538253" y="2608599"/>
              <a:ext cx="5349097" cy="4247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Audiences who will drive the</a:t>
              </a:r>
              <a:b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b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change forward</a:t>
              </a:r>
            </a:p>
          </p:txBody>
        </p:sp>
      </p:grpSp>
      <p:grpSp>
        <p:nvGrpSpPr>
          <p:cNvPr id="17" name="Group 16">
            <a:extLst>
              <a:ext uri="{FF2B5EF4-FFF2-40B4-BE49-F238E27FC236}">
                <a16:creationId xmlns:a16="http://schemas.microsoft.com/office/drawing/2014/main" id="{8305C557-AD48-E64E-9E1F-0CECC258AD9D}"/>
              </a:ext>
            </a:extLst>
          </p:cNvPr>
          <p:cNvGrpSpPr/>
          <p:nvPr/>
        </p:nvGrpSpPr>
        <p:grpSpPr>
          <a:xfrm>
            <a:off x="8272265" y="2103234"/>
            <a:ext cx="3692908" cy="3996987"/>
            <a:chOff x="414668" y="2488873"/>
            <a:chExt cx="5596271" cy="3996987"/>
          </a:xfrm>
        </p:grpSpPr>
        <p:sp>
          <p:nvSpPr>
            <p:cNvPr id="18" name="Freeform: Shape 3">
              <a:extLst>
                <a:ext uri="{FF2B5EF4-FFF2-40B4-BE49-F238E27FC236}">
                  <a16:creationId xmlns:a16="http://schemas.microsoft.com/office/drawing/2014/main" id="{9B5227FF-5DF1-A348-B9EC-121262DD6A1B}"/>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9" name="Rectangle 18">
              <a:extLst>
                <a:ext uri="{FF2B5EF4-FFF2-40B4-BE49-F238E27FC236}">
                  <a16:creationId xmlns:a16="http://schemas.microsoft.com/office/drawing/2014/main" id="{2DA622FE-F14F-EB4F-B0F1-93C0DD7B30F8}"/>
                </a:ext>
              </a:extLst>
            </p:cNvPr>
            <p:cNvSpPr/>
            <p:nvPr/>
          </p:nvSpPr>
          <p:spPr>
            <a:xfrm>
              <a:off x="414668" y="2494417"/>
              <a:ext cx="5596270" cy="6354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0" name="Rectangle 19">
              <a:extLst>
                <a:ext uri="{FF2B5EF4-FFF2-40B4-BE49-F238E27FC236}">
                  <a16:creationId xmlns:a16="http://schemas.microsoft.com/office/drawing/2014/main" id="{7ACF54C5-AB4C-9642-BF05-EDEC176BDCDC}"/>
                </a:ext>
              </a:extLst>
            </p:cNvPr>
            <p:cNvSpPr/>
            <p:nvPr/>
          </p:nvSpPr>
          <p:spPr>
            <a:xfrm>
              <a:off x="538253" y="2659183"/>
              <a:ext cx="534909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Support Organizations</a:t>
              </a:r>
            </a:p>
          </p:txBody>
        </p:sp>
      </p:grpSp>
      <p:sp>
        <p:nvSpPr>
          <p:cNvPr id="21" name="TextBox 20">
            <a:extLst>
              <a:ext uri="{FF2B5EF4-FFF2-40B4-BE49-F238E27FC236}">
                <a16:creationId xmlns:a16="http://schemas.microsoft.com/office/drawing/2014/main" id="{F0D9CBFC-F404-4548-A887-F162846E05CD}"/>
              </a:ext>
            </a:extLst>
          </p:cNvPr>
          <p:cNvSpPr txBox="1"/>
          <p:nvPr/>
        </p:nvSpPr>
        <p:spPr>
          <a:xfrm>
            <a:off x="414668" y="2744259"/>
            <a:ext cx="3323303" cy="760208"/>
          </a:xfrm>
          <a:prstGeom prst="rect">
            <a:avLst/>
          </a:prstGeom>
          <a:noFill/>
        </p:spPr>
        <p:txBody>
          <a:bodyPr wrap="square" lIns="182880" tIns="146304" rIns="182880" bIns="146304" rtlCol="0" anchor="t">
            <a:spAutoFit/>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chemeClr val="bg1">
                    <a:lumMod val="50000"/>
                  </a:schemeClr>
                </a:solidFill>
                <a:effectLst/>
                <a:uLnTx/>
                <a:uFillTx/>
                <a:latin typeface="Segoe UI Semilight"/>
                <a:ea typeface="+mn-ea"/>
                <a:cs typeface="Segoe UI Semilight"/>
              </a:rPr>
              <a:t>Sales team</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bg1">
                  <a:lumMod val="50000"/>
                </a:schemeClr>
              </a:solidFill>
              <a:effectLst/>
              <a:uLnTx/>
              <a:uFillTx/>
              <a:latin typeface="Segoe UI Semilight" panose="020B0402040204020203" pitchFamily="34" charset="0"/>
              <a:ea typeface="+mn-ea"/>
              <a:cs typeface="Segoe UI Semilight" panose="020B0402040204020203" pitchFamily="34" charset="0"/>
            </a:endParaRPr>
          </a:p>
        </p:txBody>
      </p:sp>
      <p:sp>
        <p:nvSpPr>
          <p:cNvPr id="22" name="TextBox 21">
            <a:extLst>
              <a:ext uri="{FF2B5EF4-FFF2-40B4-BE49-F238E27FC236}">
                <a16:creationId xmlns:a16="http://schemas.microsoft.com/office/drawing/2014/main" id="{8E857A33-EC30-C148-8D71-0E2184B20E92}"/>
              </a:ext>
            </a:extLst>
          </p:cNvPr>
          <p:cNvSpPr txBox="1"/>
          <p:nvPr/>
        </p:nvSpPr>
        <p:spPr>
          <a:xfrm>
            <a:off x="4343466" y="2744259"/>
            <a:ext cx="3323303" cy="489365"/>
          </a:xfrm>
          <a:prstGeom prst="rect">
            <a:avLst/>
          </a:prstGeom>
          <a:noFill/>
        </p:spPr>
        <p:txBody>
          <a:bodyPr wrap="square" lIns="182880" tIns="146304" rIns="182880" bIns="146304" rtlCol="0" anchor="t">
            <a:spAutoFit/>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chemeClr val="bg1">
                    <a:lumMod val="50000"/>
                  </a:schemeClr>
                </a:solidFill>
                <a:effectLst/>
                <a:uLnTx/>
                <a:uFillTx/>
                <a:latin typeface="Segoe UI Semilight"/>
                <a:ea typeface="+mn-ea"/>
                <a:cs typeface="Segoe UI Semilight"/>
              </a:rPr>
              <a:t>Manager</a:t>
            </a:r>
            <a:r>
              <a:rPr kumimoji="0" lang="en-US" sz="1400" b="0" i="0" u="none" strike="noStrike" kern="1200" cap="none" spc="0" normalizeH="0" baseline="0" noProof="0" dirty="0">
                <a:ln>
                  <a:noFill/>
                </a:ln>
                <a:solidFill>
                  <a:schemeClr val="bg1">
                    <a:lumMod val="50000"/>
                  </a:schemeClr>
                </a:solidFill>
                <a:effectLst/>
                <a:uLnTx/>
                <a:uFillTx/>
                <a:latin typeface="Segoe UI Semilight"/>
                <a:ea typeface="+mn-ea"/>
                <a:cs typeface="Segoe UI Semilight"/>
              </a:rPr>
              <a:t>s</a:t>
            </a:r>
          </a:p>
        </p:txBody>
      </p:sp>
      <p:sp>
        <p:nvSpPr>
          <p:cNvPr id="23" name="TextBox 22">
            <a:extLst>
              <a:ext uri="{FF2B5EF4-FFF2-40B4-BE49-F238E27FC236}">
                <a16:creationId xmlns:a16="http://schemas.microsoft.com/office/drawing/2014/main" id="{4BAF76CA-7525-274D-9A53-102A226D51CC}"/>
              </a:ext>
            </a:extLst>
          </p:cNvPr>
          <p:cNvSpPr txBox="1"/>
          <p:nvPr/>
        </p:nvSpPr>
        <p:spPr>
          <a:xfrm>
            <a:off x="8273636" y="2744259"/>
            <a:ext cx="3323303" cy="489365"/>
          </a:xfrm>
          <a:prstGeom prst="rect">
            <a:avLst/>
          </a:prstGeom>
          <a:noFill/>
        </p:spPr>
        <p:txBody>
          <a:bodyPr wrap="square" lIns="182880" tIns="146304" rIns="182880" bIns="146304" rtlCol="0" anchor="t">
            <a:spAutoFit/>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chemeClr val="bg1">
                    <a:lumMod val="50000"/>
                  </a:schemeClr>
                </a:solidFill>
                <a:effectLst/>
                <a:uLnTx/>
                <a:uFillTx/>
                <a:latin typeface="Segoe UI Semilight"/>
                <a:ea typeface="+mn-ea"/>
                <a:cs typeface="Segoe UI Semilight"/>
              </a:rPr>
              <a:t>IT operations</a:t>
            </a:r>
          </a:p>
        </p:txBody>
      </p:sp>
    </p:spTree>
    <p:extLst>
      <p:ext uri="{BB962C8B-B14F-4D97-AF65-F5344CB8AC3E}">
        <p14:creationId xmlns:p14="http://schemas.microsoft.com/office/powerpoint/2010/main" val="246439634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16D109-936D-D041-B487-D70A245F9A8A}"/>
              </a:ext>
            </a:extLst>
          </p:cNvPr>
          <p:cNvSpPr txBox="1">
            <a:spLocks/>
          </p:cNvSpPr>
          <p:nvPr/>
        </p:nvSpPr>
        <p:spPr>
          <a:xfrm>
            <a:off x="414668" y="949611"/>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000000"/>
                </a:solidFill>
                <a:effectLst/>
                <a:uLnTx/>
                <a:uFillTx/>
                <a:latin typeface="Segoe UI Semibold" panose="020B0402040204020203" pitchFamily="34" charset="0"/>
                <a:ea typeface="+mj-ea"/>
                <a:cs typeface="Segoe UI Semibold" panose="020B0402040204020203" pitchFamily="34" charset="0"/>
              </a:rPr>
              <a:t>What do they need to know?</a:t>
            </a:r>
          </a:p>
        </p:txBody>
      </p:sp>
      <p:grpSp>
        <p:nvGrpSpPr>
          <p:cNvPr id="6" name="Group 5">
            <a:extLst>
              <a:ext uri="{FF2B5EF4-FFF2-40B4-BE49-F238E27FC236}">
                <a16:creationId xmlns:a16="http://schemas.microsoft.com/office/drawing/2014/main" id="{F28F3F0D-666B-E246-89A8-F4A1F3448657}"/>
              </a:ext>
            </a:extLst>
          </p:cNvPr>
          <p:cNvGrpSpPr/>
          <p:nvPr/>
        </p:nvGrpSpPr>
        <p:grpSpPr>
          <a:xfrm>
            <a:off x="414669" y="2115248"/>
            <a:ext cx="5498982" cy="3996987"/>
            <a:chOff x="414668" y="2488873"/>
            <a:chExt cx="5596271" cy="3996987"/>
          </a:xfrm>
        </p:grpSpPr>
        <p:sp>
          <p:nvSpPr>
            <p:cNvPr id="7" name="Freeform: Shape 3">
              <a:extLst>
                <a:ext uri="{FF2B5EF4-FFF2-40B4-BE49-F238E27FC236}">
                  <a16:creationId xmlns:a16="http://schemas.microsoft.com/office/drawing/2014/main" id="{BD469B64-DBAD-7745-85E0-9F7B4019020C}"/>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8" name="Rectangle 7">
              <a:extLst>
                <a:ext uri="{FF2B5EF4-FFF2-40B4-BE49-F238E27FC236}">
                  <a16:creationId xmlns:a16="http://schemas.microsoft.com/office/drawing/2014/main" id="{E918F3F5-DD06-EC41-AA31-C6252C9149E1}"/>
                </a:ext>
              </a:extLst>
            </p:cNvPr>
            <p:cNvSpPr/>
            <p:nvPr/>
          </p:nvSpPr>
          <p:spPr>
            <a:xfrm>
              <a:off x="414668" y="2494417"/>
              <a:ext cx="5596270" cy="6354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D00BC936-700D-2947-BC23-26894BD58709}"/>
                </a:ext>
              </a:extLst>
            </p:cNvPr>
            <p:cNvSpPr/>
            <p:nvPr/>
          </p:nvSpPr>
          <p:spPr>
            <a:xfrm>
              <a:off x="538252" y="2674572"/>
              <a:ext cx="534909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For the Transition State</a:t>
              </a:r>
            </a:p>
          </p:txBody>
        </p:sp>
      </p:grpSp>
      <p:grpSp>
        <p:nvGrpSpPr>
          <p:cNvPr id="13" name="Group 12">
            <a:extLst>
              <a:ext uri="{FF2B5EF4-FFF2-40B4-BE49-F238E27FC236}">
                <a16:creationId xmlns:a16="http://schemas.microsoft.com/office/drawing/2014/main" id="{0E10E6F6-192C-2644-8D86-1880721E280C}"/>
              </a:ext>
            </a:extLst>
          </p:cNvPr>
          <p:cNvGrpSpPr/>
          <p:nvPr/>
        </p:nvGrpSpPr>
        <p:grpSpPr>
          <a:xfrm>
            <a:off x="6278349" y="2115248"/>
            <a:ext cx="5498982" cy="3996987"/>
            <a:chOff x="414668" y="2488873"/>
            <a:chExt cx="5596271" cy="3996987"/>
          </a:xfrm>
        </p:grpSpPr>
        <p:sp>
          <p:nvSpPr>
            <p:cNvPr id="14" name="Freeform: Shape 3">
              <a:extLst>
                <a:ext uri="{FF2B5EF4-FFF2-40B4-BE49-F238E27FC236}">
                  <a16:creationId xmlns:a16="http://schemas.microsoft.com/office/drawing/2014/main" id="{E8D66CE7-3A23-134B-973B-50281A45DAB6}"/>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228F6E16-B739-5F41-A8F7-8FCFA28108B0}"/>
                </a:ext>
              </a:extLst>
            </p:cNvPr>
            <p:cNvSpPr/>
            <p:nvPr/>
          </p:nvSpPr>
          <p:spPr>
            <a:xfrm>
              <a:off x="414668" y="2494417"/>
              <a:ext cx="5596270" cy="6354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4BED3E78-A41C-5043-8A62-6414570DE081}"/>
                </a:ext>
              </a:extLst>
            </p:cNvPr>
            <p:cNvSpPr/>
            <p:nvPr/>
          </p:nvSpPr>
          <p:spPr>
            <a:xfrm>
              <a:off x="538253" y="2691616"/>
              <a:ext cx="534909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In the Future State</a:t>
              </a:r>
            </a:p>
          </p:txBody>
        </p:sp>
      </p:grpSp>
      <p:sp>
        <p:nvSpPr>
          <p:cNvPr id="17" name="TextBox 16">
            <a:extLst>
              <a:ext uri="{FF2B5EF4-FFF2-40B4-BE49-F238E27FC236}">
                <a16:creationId xmlns:a16="http://schemas.microsoft.com/office/drawing/2014/main" id="{C821342B-8027-DE4B-BDBC-9E446991BACD}"/>
              </a:ext>
            </a:extLst>
          </p:cNvPr>
          <p:cNvSpPr txBox="1"/>
          <p:nvPr/>
        </p:nvSpPr>
        <p:spPr>
          <a:xfrm>
            <a:off x="414668" y="2744259"/>
            <a:ext cx="5173313" cy="1095685"/>
          </a:xfrm>
          <a:prstGeom prst="rect">
            <a:avLst/>
          </a:prstGeom>
          <a:noFill/>
        </p:spPr>
        <p:txBody>
          <a:bodyPr wrap="square" lIns="182880" tIns="146304" rIns="182880" bIns="146304" rtlCol="0"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chemeClr val="bg1">
                    <a:lumMod val="50000"/>
                  </a:schemeClr>
                </a:solidFill>
                <a:effectLst/>
                <a:uLnTx/>
                <a:uFillTx/>
                <a:latin typeface="Segoe UI Semilight"/>
                <a:ea typeface="+mn-ea"/>
                <a:cs typeface="Segoe UI Semilight"/>
              </a:rPr>
              <a:t>Features and benefits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i="1" dirty="0">
                <a:solidFill>
                  <a:schemeClr val="bg1">
                    <a:lumMod val="50000"/>
                  </a:schemeClr>
                </a:solidFill>
                <a:latin typeface="Segoe UI Semilight"/>
                <a:cs typeface="Segoe UI Semilight"/>
              </a:rPr>
              <a:t>Product Roadmap</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chemeClr val="bg1">
                    <a:lumMod val="50000"/>
                  </a:schemeClr>
                </a:solidFill>
                <a:effectLst/>
                <a:uLnTx/>
                <a:uFillTx/>
                <a:latin typeface="Segoe UI Semilight"/>
                <a:ea typeface="+mn-ea"/>
                <a:cs typeface="Segoe UI Semilight"/>
              </a:rPr>
              <a:t>Readiness and education opportunities</a:t>
            </a:r>
          </a:p>
        </p:txBody>
      </p:sp>
      <p:sp>
        <p:nvSpPr>
          <p:cNvPr id="18" name="TextBox 17">
            <a:extLst>
              <a:ext uri="{FF2B5EF4-FFF2-40B4-BE49-F238E27FC236}">
                <a16:creationId xmlns:a16="http://schemas.microsoft.com/office/drawing/2014/main" id="{426AA04D-67D5-6046-9452-E0B7DA3D0CB5}"/>
              </a:ext>
            </a:extLst>
          </p:cNvPr>
          <p:cNvSpPr txBox="1"/>
          <p:nvPr/>
        </p:nvSpPr>
        <p:spPr>
          <a:xfrm>
            <a:off x="6278348" y="2756872"/>
            <a:ext cx="5173313" cy="901657"/>
          </a:xfrm>
          <a:prstGeom prst="rect">
            <a:avLst/>
          </a:prstGeom>
          <a:noFill/>
        </p:spPr>
        <p:txBody>
          <a:bodyPr wrap="square" lIns="182880" tIns="146304" rIns="182880" bIns="146304" rtlCol="0" anchor="t">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chemeClr val="bg1">
                    <a:lumMod val="50000"/>
                  </a:schemeClr>
                </a:solidFill>
                <a:effectLst/>
                <a:uLnTx/>
                <a:uFillTx/>
                <a:latin typeface="Segoe UI Semilight"/>
                <a:ea typeface="+mn-ea"/>
                <a:cs typeface="Segoe UI Semilight"/>
              </a:rPr>
              <a:t>How it impacts their role</a:t>
            </a:r>
            <a:endParaRPr kumimoji="0" lang="en-US" sz="1400" b="0" i="1" u="none" strike="noStrike" kern="1200" cap="none" spc="0" normalizeH="0" baseline="0" noProof="0" dirty="0">
              <a:ln>
                <a:noFill/>
              </a:ln>
              <a:solidFill>
                <a:schemeClr val="bg1">
                  <a:lumMod val="50000"/>
                </a:schemeClr>
              </a:solidFill>
              <a:effectLst/>
              <a:uLnTx/>
              <a:uFillTx/>
              <a:latin typeface="Segoe UI Semilight" panose="020B0402040204020203" pitchFamily="34" charset="0"/>
              <a:ea typeface="+mn-ea"/>
              <a:cs typeface="Segoe UI Semilight" panose="020B0402040204020203" pitchFamily="34" charset="0"/>
            </a:endParaRPr>
          </a:p>
          <a:p>
            <a:pPr marL="171450" marR="0" lvl="0" indent="-1714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chemeClr val="bg1">
                    <a:lumMod val="50000"/>
                  </a:schemeClr>
                </a:solidFill>
                <a:effectLst/>
                <a:uLnTx/>
                <a:uFillTx/>
                <a:latin typeface="Segoe UI Semilight"/>
                <a:ea typeface="+mn-ea"/>
                <a:cs typeface="Segoe UI Semilight"/>
              </a:rPr>
              <a:t>New process skills/knowledg</a:t>
            </a:r>
            <a:r>
              <a:rPr kumimoji="0" lang="en-US" sz="1400" b="0" i="0" u="none" strike="noStrike" kern="1200" cap="none" spc="0" normalizeH="0" baseline="0" noProof="0" dirty="0">
                <a:ln>
                  <a:noFill/>
                </a:ln>
                <a:solidFill>
                  <a:schemeClr val="bg1">
                    <a:lumMod val="50000"/>
                  </a:schemeClr>
                </a:solidFill>
                <a:effectLst/>
                <a:uLnTx/>
                <a:uFillTx/>
                <a:latin typeface="Segoe UI Semilight"/>
                <a:ea typeface="+mn-ea"/>
                <a:cs typeface="Segoe UI Semilight"/>
              </a:rPr>
              <a:t>e</a:t>
            </a:r>
          </a:p>
        </p:txBody>
      </p:sp>
    </p:spTree>
    <p:extLst>
      <p:ext uri="{BB962C8B-B14F-4D97-AF65-F5344CB8AC3E}">
        <p14:creationId xmlns:p14="http://schemas.microsoft.com/office/powerpoint/2010/main" val="238692594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C275E1F-F6D0-F548-B00D-9165CD35B3CE}"/>
              </a:ext>
            </a:extLst>
          </p:cNvPr>
          <p:cNvSpPr/>
          <p:nvPr/>
        </p:nvSpPr>
        <p:spPr>
          <a:xfrm>
            <a:off x="4853119" y="1822810"/>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6" name="Rectangle 5">
            <a:extLst>
              <a:ext uri="{FF2B5EF4-FFF2-40B4-BE49-F238E27FC236}">
                <a16:creationId xmlns:a16="http://schemas.microsoft.com/office/drawing/2014/main" id="{02734A3F-95E2-3242-84C0-D36FD0EBD0B4}"/>
              </a:ext>
            </a:extLst>
          </p:cNvPr>
          <p:cNvSpPr/>
          <p:nvPr/>
        </p:nvSpPr>
        <p:spPr>
          <a:xfrm>
            <a:off x="414668" y="3057011"/>
            <a:ext cx="4455043" cy="10736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7" name="Title 1">
            <a:extLst>
              <a:ext uri="{FF2B5EF4-FFF2-40B4-BE49-F238E27FC236}">
                <a16:creationId xmlns:a16="http://schemas.microsoft.com/office/drawing/2014/main" id="{50372F9C-12F1-B447-BC13-4F9D84F331EB}"/>
              </a:ext>
            </a:extLst>
          </p:cNvPr>
          <p:cNvSpPr txBox="1">
            <a:spLocks/>
          </p:cNvSpPr>
          <p:nvPr/>
        </p:nvSpPr>
        <p:spPr>
          <a:xfrm>
            <a:off x="420718" y="949325"/>
            <a:ext cx="11389794" cy="6080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NZ" sz="3200" i="0" u="none" strike="noStrike" kern="1200" cap="none" spc="0" normalizeH="0" baseline="0" noProof="0" dirty="0">
                <a:ln w="3175">
                  <a:noFill/>
                </a:ln>
                <a:solidFill>
                  <a:srgbClr val="000000"/>
                </a:solidFill>
                <a:effectLst/>
                <a:uLnTx/>
                <a:uFillTx/>
                <a:latin typeface="Segoe UI Semibold" panose="020B0402040204020203" pitchFamily="34" charset="0"/>
                <a:ea typeface="+mn-ea"/>
                <a:cs typeface="Segoe UI Semibold" panose="020B0402040204020203" pitchFamily="34" charset="0"/>
              </a:rPr>
              <a:t>How do they like to communicate?</a:t>
            </a:r>
          </a:p>
        </p:txBody>
      </p:sp>
      <p:sp>
        <p:nvSpPr>
          <p:cNvPr id="8" name="Rectangle 7">
            <a:extLst>
              <a:ext uri="{FF2B5EF4-FFF2-40B4-BE49-F238E27FC236}">
                <a16:creationId xmlns:a16="http://schemas.microsoft.com/office/drawing/2014/main" id="{1EC139D1-197E-6346-B828-2B303E7BF933}"/>
              </a:ext>
            </a:extLst>
          </p:cNvPr>
          <p:cNvSpPr/>
          <p:nvPr/>
        </p:nvSpPr>
        <p:spPr>
          <a:xfrm>
            <a:off x="414668" y="1822810"/>
            <a:ext cx="4455044" cy="11114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D35F21E9-02B8-CE40-AAF4-0B38E8D37E0D}"/>
              </a:ext>
            </a:extLst>
          </p:cNvPr>
          <p:cNvSpPr/>
          <p:nvPr/>
        </p:nvSpPr>
        <p:spPr>
          <a:xfrm>
            <a:off x="414669" y="2231461"/>
            <a:ext cx="443845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Recommended Modalities</a:t>
            </a:r>
          </a:p>
        </p:txBody>
      </p:sp>
      <p:sp>
        <p:nvSpPr>
          <p:cNvPr id="10" name="Freeform: Shape 3">
            <a:extLst>
              <a:ext uri="{FF2B5EF4-FFF2-40B4-BE49-F238E27FC236}">
                <a16:creationId xmlns:a16="http://schemas.microsoft.com/office/drawing/2014/main" id="{F1513810-C481-4346-A606-7628FBD47978}"/>
              </a:ext>
            </a:extLst>
          </p:cNvPr>
          <p:cNvSpPr/>
          <p:nvPr/>
        </p:nvSpPr>
        <p:spPr>
          <a:xfrm>
            <a:off x="4869711" y="3057011"/>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1" name="Rectangle 10">
            <a:extLst>
              <a:ext uri="{FF2B5EF4-FFF2-40B4-BE49-F238E27FC236}">
                <a16:creationId xmlns:a16="http://schemas.microsoft.com/office/drawing/2014/main" id="{467BBD67-A631-6E4C-9690-1FDB0A488D73}"/>
              </a:ext>
            </a:extLst>
          </p:cNvPr>
          <p:cNvSpPr/>
          <p:nvPr/>
        </p:nvSpPr>
        <p:spPr>
          <a:xfrm>
            <a:off x="419686" y="3451699"/>
            <a:ext cx="445002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Preferred Modalities</a:t>
            </a:r>
          </a:p>
        </p:txBody>
      </p:sp>
      <p:sp>
        <p:nvSpPr>
          <p:cNvPr id="12" name="Rectangle 11">
            <a:extLst>
              <a:ext uri="{FF2B5EF4-FFF2-40B4-BE49-F238E27FC236}">
                <a16:creationId xmlns:a16="http://schemas.microsoft.com/office/drawing/2014/main" id="{1762FC37-D0E0-204A-ACD5-26F6C0E99AF2}"/>
              </a:ext>
            </a:extLst>
          </p:cNvPr>
          <p:cNvSpPr/>
          <p:nvPr/>
        </p:nvSpPr>
        <p:spPr>
          <a:xfrm>
            <a:off x="414668" y="4275708"/>
            <a:ext cx="4455042" cy="1072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8FC43F83-6982-3747-A76E-6ADA1B6916B5}"/>
              </a:ext>
            </a:extLst>
          </p:cNvPr>
          <p:cNvSpPr/>
          <p:nvPr/>
        </p:nvSpPr>
        <p:spPr>
          <a:xfrm>
            <a:off x="414668" y="4629846"/>
            <a:ext cx="445504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Ideal Timing</a:t>
            </a:r>
          </a:p>
        </p:txBody>
      </p:sp>
      <p:sp>
        <p:nvSpPr>
          <p:cNvPr id="14" name="Freeform: Shape 3">
            <a:extLst>
              <a:ext uri="{FF2B5EF4-FFF2-40B4-BE49-F238E27FC236}">
                <a16:creationId xmlns:a16="http://schemas.microsoft.com/office/drawing/2014/main" id="{6124B206-B48A-6941-B452-06BF4A69965C}"/>
              </a:ext>
            </a:extLst>
          </p:cNvPr>
          <p:cNvSpPr/>
          <p:nvPr/>
        </p:nvSpPr>
        <p:spPr>
          <a:xfrm>
            <a:off x="4869710" y="4275708"/>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5B572D7F-2578-7944-812E-BF3B4A68DF3D}"/>
              </a:ext>
            </a:extLst>
          </p:cNvPr>
          <p:cNvSpPr/>
          <p:nvPr/>
        </p:nvSpPr>
        <p:spPr>
          <a:xfrm>
            <a:off x="414668" y="5489212"/>
            <a:ext cx="4455042" cy="1039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6" name="Freeform: Shape 3">
            <a:extLst>
              <a:ext uri="{FF2B5EF4-FFF2-40B4-BE49-F238E27FC236}">
                <a16:creationId xmlns:a16="http://schemas.microsoft.com/office/drawing/2014/main" id="{F07C17AE-EDA8-1D44-90AE-2D9A8ADA739F}"/>
              </a:ext>
            </a:extLst>
          </p:cNvPr>
          <p:cNvSpPr/>
          <p:nvPr/>
        </p:nvSpPr>
        <p:spPr>
          <a:xfrm>
            <a:off x="4869710" y="5486320"/>
            <a:ext cx="6940802" cy="1039695"/>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7" name="Rectangle 16">
            <a:extLst>
              <a:ext uri="{FF2B5EF4-FFF2-40B4-BE49-F238E27FC236}">
                <a16:creationId xmlns:a16="http://schemas.microsoft.com/office/drawing/2014/main" id="{C88CE87E-0F9A-924C-A21A-0A7B599A7B55}"/>
              </a:ext>
            </a:extLst>
          </p:cNvPr>
          <p:cNvSpPr/>
          <p:nvPr/>
        </p:nvSpPr>
        <p:spPr>
          <a:xfrm>
            <a:off x="381488" y="5859973"/>
            <a:ext cx="448822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Helpful Resources</a:t>
            </a:r>
          </a:p>
        </p:txBody>
      </p:sp>
      <p:sp>
        <p:nvSpPr>
          <p:cNvPr id="21" name="Rectangle 20">
            <a:extLst>
              <a:ext uri="{FF2B5EF4-FFF2-40B4-BE49-F238E27FC236}">
                <a16:creationId xmlns:a16="http://schemas.microsoft.com/office/drawing/2014/main" id="{AE332235-9E02-324D-9FD8-16D31E338BD9}"/>
              </a:ext>
            </a:extLst>
          </p:cNvPr>
          <p:cNvSpPr/>
          <p:nvPr/>
        </p:nvSpPr>
        <p:spPr>
          <a:xfrm>
            <a:off x="4957342" y="2040670"/>
            <a:ext cx="6732355" cy="769441"/>
          </a:xfrm>
          <a:prstGeom prst="rect">
            <a:avLst/>
          </a:prstGeom>
        </p:spPr>
        <p:txBody>
          <a:bodyPr wrap="square"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2F2F2F"/>
                </a:solidFill>
                <a:effectLst/>
                <a:uLnTx/>
                <a:uFillTx/>
                <a:latin typeface="Segoe UI Semilight"/>
                <a:cs typeface="Segoe UI Semilight"/>
              </a:rPr>
              <a:t>Email:</a:t>
            </a:r>
            <a:r>
              <a:rPr kumimoji="0" lang="en-US" sz="1100" b="0" i="0" u="none" strike="noStrike" kern="1200" cap="none" spc="0" normalizeH="0" baseline="0" noProof="0" dirty="0">
                <a:ln>
                  <a:noFill/>
                </a:ln>
                <a:solidFill>
                  <a:srgbClr val="2F2F2F"/>
                </a:solidFill>
                <a:effectLst/>
                <a:uLnTx/>
                <a:uFillTx/>
                <a:latin typeface="Segoe UI Semilight"/>
                <a:cs typeface="Segoe UI Semilight"/>
              </a:rPr>
              <a:t> Use company email to connect individually, through distribution lists, or company-wide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2F2F2F"/>
                </a:solidFill>
                <a:effectLst/>
                <a:uLnTx/>
                <a:uFillTx/>
                <a:latin typeface="Segoe UI Semilight"/>
                <a:cs typeface="Segoe UI Semilight"/>
              </a:rPr>
              <a:t>Social:</a:t>
            </a:r>
            <a:r>
              <a:rPr kumimoji="0" lang="en-US" sz="1100" b="0" i="0" u="none" strike="noStrike" kern="1200" cap="none" spc="0" normalizeH="0" baseline="0" noProof="0" dirty="0">
                <a:ln>
                  <a:noFill/>
                </a:ln>
                <a:solidFill>
                  <a:srgbClr val="2F2F2F"/>
                </a:solidFill>
                <a:effectLst/>
                <a:uLnTx/>
                <a:uFillTx/>
                <a:latin typeface="Segoe UI Semilight"/>
                <a:cs typeface="Segoe UI Semilight"/>
              </a:rPr>
              <a:t> Leverage social networking sites to push out helpful project updates and engage with employees</a:t>
            </a:r>
            <a:endParaRPr lang="en-US" sz="1100" b="0" i="0" u="none" strike="noStrike" kern="1200" cap="none" spc="0" baseline="0" noProof="0" dirty="0">
              <a:solidFill>
                <a:srgbClr val="2F2F2F"/>
              </a:solidFill>
              <a:latin typeface="Segoe UI Semilight"/>
              <a:cs typeface="Segoe UI Semi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2F2F2F"/>
                </a:solidFill>
                <a:effectLst/>
                <a:uLnTx/>
                <a:uFillTx/>
                <a:latin typeface="Segoe UI Semilight"/>
                <a:cs typeface="Segoe UI Semilight"/>
              </a:rPr>
              <a:t>In-Person: </a:t>
            </a:r>
            <a:r>
              <a:rPr kumimoji="0" lang="en-US" sz="1100" b="0" i="0" u="none" strike="noStrike" kern="1200" cap="none" spc="0" normalizeH="0" baseline="0" noProof="0" dirty="0">
                <a:ln>
                  <a:noFill/>
                </a:ln>
                <a:solidFill>
                  <a:srgbClr val="2F2F2F"/>
                </a:solidFill>
                <a:effectLst/>
                <a:uLnTx/>
                <a:uFillTx/>
                <a:latin typeface="Segoe UI Semilight"/>
                <a:cs typeface="Segoe UI Semilight"/>
              </a:rPr>
              <a:t>Town Halls, Focus Groups and 1:1 conversations provide leadership an opportunity to answer questions and interact with the team</a:t>
            </a:r>
            <a:endParaRPr lang="en-US" sz="1100" b="0" i="0" u="none" strike="noStrike" kern="1200" cap="none" spc="0" baseline="0" noProof="0" dirty="0">
              <a:solidFill>
                <a:srgbClr val="2F2F2F"/>
              </a:solidFill>
              <a:latin typeface="Segoe UI Semilight"/>
              <a:cs typeface="Segoe UI Semilight"/>
            </a:endParaRPr>
          </a:p>
        </p:txBody>
      </p:sp>
      <p:sp>
        <p:nvSpPr>
          <p:cNvPr id="22" name="Rectangle 21">
            <a:extLst>
              <a:ext uri="{FF2B5EF4-FFF2-40B4-BE49-F238E27FC236}">
                <a16:creationId xmlns:a16="http://schemas.microsoft.com/office/drawing/2014/main" id="{792E650A-C19E-F143-8B25-7E3F85B1BD07}"/>
              </a:ext>
            </a:extLst>
          </p:cNvPr>
          <p:cNvSpPr/>
          <p:nvPr/>
        </p:nvSpPr>
        <p:spPr>
          <a:xfrm>
            <a:off x="4973933" y="3148277"/>
            <a:ext cx="5929293" cy="523220"/>
          </a:xfrm>
          <a:prstGeom prst="rect">
            <a:avLst/>
          </a:prstGeom>
        </p:spPr>
        <p:txBody>
          <a:bodyPr wrap="square"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2F2F2F"/>
                </a:solidFill>
                <a:effectLst/>
                <a:uLnTx/>
                <a:uFillTx/>
                <a:latin typeface="Segoe UI Semilight"/>
                <a:cs typeface="Segoe UI Semilight"/>
              </a:rPr>
              <a:t>Incorporate all content into </a:t>
            </a:r>
            <a:r>
              <a:rPr lang="en-US" sz="1400" i="1" dirty="0">
                <a:solidFill>
                  <a:srgbClr val="2F2F2F"/>
                </a:solidFill>
                <a:latin typeface="Segoe UI Semilight"/>
                <a:cs typeface="Segoe UI Semilight"/>
              </a:rPr>
              <a:t>employee-preferred</a:t>
            </a:r>
            <a:r>
              <a:rPr kumimoji="0" lang="en-US" sz="1400" b="0" i="1" u="none" strike="noStrike" kern="1200" cap="none" spc="0" normalizeH="0" baseline="0" noProof="0" dirty="0">
                <a:ln>
                  <a:noFill/>
                </a:ln>
                <a:solidFill>
                  <a:srgbClr val="2F2F2F"/>
                </a:solidFill>
                <a:effectLst/>
                <a:uLnTx/>
                <a:uFillTx/>
                <a:latin typeface="Segoe UI Semilight"/>
                <a:cs typeface="Segoe UI Semilight"/>
              </a:rPr>
              <a:t> all-company memos, current viva engage groups and during C-Suite Town Halls.</a:t>
            </a:r>
          </a:p>
        </p:txBody>
      </p:sp>
      <p:sp>
        <p:nvSpPr>
          <p:cNvPr id="23" name="Rectangle 22">
            <a:extLst>
              <a:ext uri="{FF2B5EF4-FFF2-40B4-BE49-F238E27FC236}">
                <a16:creationId xmlns:a16="http://schemas.microsoft.com/office/drawing/2014/main" id="{F5595ACA-A6D8-664D-9041-94C315B10E1C}"/>
              </a:ext>
            </a:extLst>
          </p:cNvPr>
          <p:cNvSpPr/>
          <p:nvPr/>
        </p:nvSpPr>
        <p:spPr>
          <a:xfrm>
            <a:off x="5028384" y="4356257"/>
            <a:ext cx="6732355" cy="307777"/>
          </a:xfrm>
          <a:prstGeom prst="rect">
            <a:avLst/>
          </a:prstGeom>
        </p:spPr>
        <p:txBody>
          <a:bodyPr wrap="square" anchor="t">
            <a:spAutoFit/>
          </a:bodyPr>
          <a:lstStyle/>
          <a:p>
            <a:pPr marL="187325" marR="0" lvl="0" indent="-18732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1" u="none" strike="noStrike" kern="1200" cap="none" spc="0" normalizeH="0" baseline="0" noProof="0" dirty="0">
                <a:ln>
                  <a:noFill/>
                </a:ln>
                <a:solidFill>
                  <a:srgbClr val="2F2F2F"/>
                </a:solidFill>
                <a:effectLst/>
                <a:uLnTx/>
                <a:uFillTx/>
                <a:latin typeface="Segoe UI Semilight" panose="020B0402040204020203" pitchFamily="34" charset="0"/>
                <a:cs typeface="Segoe UI Semilight" panose="020B0402040204020203" pitchFamily="34" charset="0"/>
              </a:rPr>
              <a:t>Include in weekly all-company memo because of high readership</a:t>
            </a:r>
            <a:endParaRPr lang="en-US" dirty="0">
              <a:cs typeface="Segoe UI"/>
            </a:endParaRPr>
          </a:p>
        </p:txBody>
      </p:sp>
      <p:sp>
        <p:nvSpPr>
          <p:cNvPr id="24" name="Rectangle 23">
            <a:extLst>
              <a:ext uri="{FF2B5EF4-FFF2-40B4-BE49-F238E27FC236}">
                <a16:creationId xmlns:a16="http://schemas.microsoft.com/office/drawing/2014/main" id="{CB59B897-8594-984E-99C2-24C07643CEBC}"/>
              </a:ext>
            </a:extLst>
          </p:cNvPr>
          <p:cNvSpPr/>
          <p:nvPr/>
        </p:nvSpPr>
        <p:spPr>
          <a:xfrm>
            <a:off x="5028383" y="5571481"/>
            <a:ext cx="6732355" cy="307777"/>
          </a:xfrm>
          <a:prstGeom prst="rect">
            <a:avLst/>
          </a:prstGeom>
        </p:spPr>
        <p:txBody>
          <a:bodyPr wrap="square" lIns="91440" tIns="45720" rIns="91440" bIns="45720" anchor="t">
            <a:spAutoFit/>
          </a:bodyPr>
          <a:lstStyle/>
          <a:p>
            <a:pPr marL="171450" indent="-171450">
              <a:buFont typeface="Arial" panose="020B0604020202020204" pitchFamily="34" charset="0"/>
              <a:buChar char="•"/>
              <a:defRPr/>
            </a:pPr>
            <a:r>
              <a:rPr kumimoji="0" lang="en-US" sz="1400" b="0" i="1" u="none" strike="noStrike" kern="1200" cap="none" spc="0" normalizeH="0" baseline="0" noProof="0" dirty="0">
                <a:ln>
                  <a:noFill/>
                </a:ln>
                <a:solidFill>
                  <a:srgbClr val="2F2F2F"/>
                </a:solidFill>
                <a:effectLst/>
                <a:uLnTx/>
                <a:uFillTx/>
                <a:latin typeface="Segoe UI Semilight"/>
                <a:cs typeface="Segoe UI Semilight"/>
              </a:rPr>
              <a:t>Microsoft Copilot </a:t>
            </a:r>
            <a:r>
              <a:rPr lang="en-US" sz="1400" i="1" dirty="0">
                <a:solidFill>
                  <a:srgbClr val="2F2F2F"/>
                </a:solidFill>
                <a:latin typeface="Segoe UI Semilight"/>
                <a:cs typeface="Segoe UI Semilight"/>
              </a:rPr>
              <a:t>for Sales scenario</a:t>
            </a:r>
            <a:r>
              <a:rPr kumimoji="0" lang="en-US" sz="1400" b="0" i="1" u="none" strike="noStrike" kern="1200" cap="none" spc="0" normalizeH="0" baseline="0" noProof="0" dirty="0">
                <a:ln>
                  <a:noFill/>
                </a:ln>
                <a:solidFill>
                  <a:srgbClr val="2F2F2F"/>
                </a:solidFill>
                <a:effectLst/>
                <a:uLnTx/>
                <a:uFillTx/>
                <a:latin typeface="Segoe UI Semilight"/>
                <a:cs typeface="Segoe UI Semilight"/>
              </a:rPr>
              <a:t> videos in Productivity </a:t>
            </a:r>
            <a:r>
              <a:rPr lang="en-US" sz="1400" i="1" dirty="0">
                <a:solidFill>
                  <a:srgbClr val="2F2F2F"/>
                </a:solidFill>
                <a:latin typeface="Segoe UI Semilight"/>
                <a:cs typeface="Segoe UI Semilight"/>
              </a:rPr>
              <a:t>Library</a:t>
            </a:r>
            <a:endParaRPr kumimoji="0" lang="en-US" sz="1400" b="0" i="1" u="none" strike="noStrike" kern="1200" cap="none" spc="0" normalizeH="0" baseline="0" noProof="0" dirty="0">
              <a:ln>
                <a:noFill/>
              </a:ln>
              <a:solidFill>
                <a:srgbClr val="2F2F2F"/>
              </a:solidFill>
              <a:effectLst/>
              <a:uLnTx/>
              <a:uFillTx/>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97790167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3">
            <a:extLst>
              <a:ext uri="{FF2B5EF4-FFF2-40B4-BE49-F238E27FC236}">
                <a16:creationId xmlns:a16="http://schemas.microsoft.com/office/drawing/2014/main" id="{58DB95DF-E0F6-BB45-9A71-9A528AD9E06A}"/>
              </a:ext>
            </a:extLst>
          </p:cNvPr>
          <p:cNvSpPr/>
          <p:nvPr/>
        </p:nvSpPr>
        <p:spPr>
          <a:xfrm>
            <a:off x="414668" y="2264735"/>
            <a:ext cx="11440630" cy="416588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1" name="Title 1">
            <a:extLst>
              <a:ext uri="{FF2B5EF4-FFF2-40B4-BE49-F238E27FC236}">
                <a16:creationId xmlns:a16="http://schemas.microsoft.com/office/drawing/2014/main" id="{483BA8D2-3BC7-8245-A739-6EDAF38C5578}"/>
              </a:ext>
            </a:extLst>
          </p:cNvPr>
          <p:cNvSpPr txBox="1">
            <a:spLocks/>
          </p:cNvSpPr>
          <p:nvPr/>
        </p:nvSpPr>
        <p:spPr>
          <a:xfrm>
            <a:off x="269302" y="900480"/>
            <a:ext cx="11653523" cy="4751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F2F2F"/>
                </a:solidFill>
                <a:effectLst/>
                <a:uLnTx/>
                <a:uFillTx/>
                <a:latin typeface="Segoe UI Semibold"/>
                <a:ea typeface="+mj-ea"/>
                <a:cs typeface="+mj-cs"/>
              </a:rPr>
              <a:t>Which content will be helpful for your communication plan?</a:t>
            </a:r>
            <a:endParaRPr kumimoji="0" lang="en-US" sz="3200" b="1" i="0" u="none" strike="noStrike" kern="1200" cap="none" spc="0" normalizeH="0" baseline="0" noProof="0" dirty="0">
              <a:ln>
                <a:noFill/>
              </a:ln>
              <a:solidFill>
                <a:srgbClr val="000000"/>
              </a:solidFill>
              <a:effectLst/>
              <a:uLnTx/>
              <a:uFillTx/>
              <a:latin typeface="Segoe UI Semibold" panose="020B0402040204020203" pitchFamily="34" charset="0"/>
              <a:ea typeface="+mj-ea"/>
              <a:cs typeface="Segoe UI Semibold" panose="020B0402040204020203" pitchFamily="34" charset="0"/>
            </a:endParaRPr>
          </a:p>
        </p:txBody>
      </p:sp>
      <p:sp>
        <p:nvSpPr>
          <p:cNvPr id="12" name="Rectangle 11">
            <a:extLst>
              <a:ext uri="{FF2B5EF4-FFF2-40B4-BE49-F238E27FC236}">
                <a16:creationId xmlns:a16="http://schemas.microsoft.com/office/drawing/2014/main" id="{D3D81ECB-8871-894D-B9D5-914233FC512C}"/>
              </a:ext>
            </a:extLst>
          </p:cNvPr>
          <p:cNvSpPr/>
          <p:nvPr/>
        </p:nvSpPr>
        <p:spPr>
          <a:xfrm>
            <a:off x="1159834" y="1488700"/>
            <a:ext cx="9872332" cy="313932"/>
          </a:xfrm>
          <a:prstGeom prst="rect">
            <a:avLst/>
          </a:prstGeom>
        </p:spPr>
        <p:txBody>
          <a:bodyPr wrap="square" anchor="t">
            <a:spAutoFit/>
          </a:bodyPr>
          <a:lstStyle/>
          <a:p>
            <a:pPr marL="0" marR="0" lvl="1" indent="0" algn="ctr" defTabSz="913927" rtl="0" eaLnBrk="1" fontAlgn="base" latinLnBrk="0" hangingPunct="1">
              <a:lnSpc>
                <a:spcPct val="90000"/>
              </a:lnSpc>
              <a:spcBef>
                <a:spcPct val="0"/>
              </a:spcBef>
              <a:spcAft>
                <a:spcPct val="0"/>
              </a:spcAft>
              <a:buClr>
                <a:srgbClr val="DC3C00"/>
              </a:buClr>
              <a:buSzTx/>
              <a:buFontTx/>
              <a:buNone/>
              <a:tabLst/>
              <a:defRPr/>
            </a:pPr>
            <a:r>
              <a:rPr kumimoji="0" lang="en-NZ" sz="1600" b="0" i="0" u="none" strike="noStrike" kern="1200" cap="none" spc="0" normalizeH="0" baseline="0" noProof="0" dirty="0">
                <a:ln>
                  <a:noFill/>
                </a:ln>
                <a:solidFill>
                  <a:srgbClr val="2F2F2F"/>
                </a:solidFill>
                <a:effectLst/>
                <a:uLnTx/>
                <a:uFillTx/>
                <a:latin typeface="Segoe UI Semilight"/>
                <a:ea typeface="+mn-ea"/>
                <a:cs typeface="Segoe UI Semilight"/>
              </a:rPr>
              <a:t>After exploring Microsoft resources, hyperlink and track content below.</a:t>
            </a:r>
            <a:endParaRPr kumimoji="0" lang="en-NZ" sz="16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
        <p:nvSpPr>
          <p:cNvPr id="14" name="Rectangle 13">
            <a:extLst>
              <a:ext uri="{FF2B5EF4-FFF2-40B4-BE49-F238E27FC236}">
                <a16:creationId xmlns:a16="http://schemas.microsoft.com/office/drawing/2014/main" id="{EDF2949A-4C90-9846-88BD-6FF9894B16FF}"/>
              </a:ext>
            </a:extLst>
          </p:cNvPr>
          <p:cNvSpPr/>
          <p:nvPr/>
        </p:nvSpPr>
        <p:spPr>
          <a:xfrm>
            <a:off x="565297" y="2326182"/>
            <a:ext cx="11061405" cy="1021690"/>
          </a:xfrm>
          <a:prstGeom prst="rect">
            <a:avLst/>
          </a:prstGeom>
        </p:spPr>
        <p:txBody>
          <a:bodyPr wrap="square" lIns="91440" tIns="45720" rIns="91440" bIns="45720" anchor="t">
            <a:spAutoFit/>
          </a:bodyPr>
          <a:lstStyle/>
          <a:p>
            <a:pPr marL="285750" indent="-285750">
              <a:lnSpc>
                <a:spcPct val="150000"/>
              </a:lnSpc>
              <a:buFont typeface="Arial" panose="020B0604020202020204" pitchFamily="34" charset="0"/>
              <a:buChar char="•"/>
              <a:defRPr/>
            </a:pPr>
            <a:r>
              <a:rPr lang="en-GB" sz="1400" dirty="0">
                <a:hlinkClick r:id="rId3"/>
              </a:rPr>
              <a:t>Microsoft Copilot for Sales – AI Sales Tools| Microsoft</a:t>
            </a:r>
            <a:endParaRPr lang="en-GB" sz="1400" dirty="0"/>
          </a:p>
          <a:p>
            <a:pPr marL="285750" indent="-285750">
              <a:lnSpc>
                <a:spcPct val="150000"/>
              </a:lnSpc>
              <a:buFont typeface="Arial" panose="020B0604020202020204" pitchFamily="34" charset="0"/>
              <a:buChar char="•"/>
              <a:defRPr/>
            </a:pPr>
            <a:r>
              <a:rPr lang="en-GB" sz="1400" dirty="0">
                <a:hlinkClick r:id="rId4"/>
              </a:rPr>
              <a:t>Welcome to Microsoft Copilot for Sales | Microsoft Learn</a:t>
            </a:r>
            <a:endParaRPr lang="en-GB" sz="1400" dirty="0"/>
          </a:p>
          <a:p>
            <a:pPr marL="285750" indent="-285750">
              <a:lnSpc>
                <a:spcPct val="150000"/>
              </a:lnSpc>
              <a:buFont typeface="Arial" panose="020B0604020202020204" pitchFamily="34" charset="0"/>
              <a:buChar char="•"/>
              <a:defRPr/>
            </a:pPr>
            <a:r>
              <a:rPr lang="en-GB" sz="1400" dirty="0">
                <a:hlinkClick r:id="rId5"/>
              </a:rPr>
              <a:t>Microsoft Copilot for Sales Discussion - Microsoft Community Hub</a:t>
            </a:r>
            <a:endParaRPr kumimoji="0" lang="en-NZ" sz="1400" b="0" i="1" u="none" strike="noStrike" kern="1200" cap="none" spc="0" normalizeH="0" baseline="0" noProof="0" dirty="0">
              <a:ln>
                <a:noFill/>
              </a:ln>
              <a:solidFill>
                <a:schemeClr val="bg1">
                  <a:lumMod val="50000"/>
                </a:schemeClr>
              </a:solidFill>
              <a:effectLst/>
              <a:uLnTx/>
              <a:uFillTx/>
              <a:latin typeface="Segoe UI"/>
              <a:ea typeface="+mn-ea"/>
              <a:cs typeface="+mn-cs"/>
            </a:endParaRPr>
          </a:p>
        </p:txBody>
      </p:sp>
    </p:spTree>
    <p:extLst>
      <p:ext uri="{BB962C8B-B14F-4D97-AF65-F5344CB8AC3E}">
        <p14:creationId xmlns:p14="http://schemas.microsoft.com/office/powerpoint/2010/main" val="416981369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52E039-C797-4944-B37F-6D5D3FAD5249}"/>
              </a:ext>
            </a:extLst>
          </p:cNvPr>
          <p:cNvSpPr txBox="1">
            <a:spLocks/>
          </p:cNvSpPr>
          <p:nvPr/>
        </p:nvSpPr>
        <p:spPr>
          <a:xfrm>
            <a:off x="431484" y="2899908"/>
            <a:ext cx="5217059" cy="2256082"/>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588"/>
              </a:spcAft>
              <a:buClrTx/>
              <a:buSzTx/>
              <a:buFontTx/>
              <a:buNone/>
              <a:tabLst/>
              <a:defRPr/>
            </a:pPr>
            <a:r>
              <a:rPr kumimoji="0" lang="en-NZ" sz="1800" b="0" i="0" u="none" strike="noStrike" kern="1200" cap="none" spc="0" normalizeH="0" baseline="0" noProof="0" dirty="0">
                <a:ln>
                  <a:noFill/>
                </a:ln>
                <a:solidFill>
                  <a:srgbClr val="2F2F2F"/>
                </a:solidFill>
                <a:effectLst/>
                <a:uLnTx/>
                <a:uFillTx/>
                <a:latin typeface="Segoe UI Semilight"/>
                <a:ea typeface="+mj-ea"/>
                <a:cs typeface="Segoe UI Semilight"/>
              </a:rPr>
              <a:t>Before building your training plan, take time to understand the groups who require training, topics to cover</a:t>
            </a:r>
            <a:r>
              <a:rPr lang="en-NZ" sz="1800" dirty="0">
                <a:solidFill>
                  <a:srgbClr val="2F2F2F"/>
                </a:solidFill>
                <a:latin typeface="Segoe UI Semilight"/>
                <a:cs typeface="Segoe UI Semilight"/>
              </a:rPr>
              <a:t>,</a:t>
            </a:r>
            <a:r>
              <a:rPr kumimoji="0" lang="en-NZ" sz="1800" b="0" i="0" u="none" strike="noStrike" kern="1200" cap="none" spc="0" normalizeH="0" baseline="0" noProof="0" dirty="0">
                <a:ln>
                  <a:noFill/>
                </a:ln>
                <a:solidFill>
                  <a:srgbClr val="2F2F2F"/>
                </a:solidFill>
                <a:effectLst/>
                <a:uLnTx/>
                <a:uFillTx/>
                <a:latin typeface="Segoe UI Semilight"/>
                <a:ea typeface="+mj-ea"/>
                <a:cs typeface="Segoe UI Semilight"/>
              </a:rPr>
              <a:t> and audience learning preferences.</a:t>
            </a:r>
          </a:p>
        </p:txBody>
      </p:sp>
      <p:sp>
        <p:nvSpPr>
          <p:cNvPr id="9" name="Title 2">
            <a:extLst>
              <a:ext uri="{FF2B5EF4-FFF2-40B4-BE49-F238E27FC236}">
                <a16:creationId xmlns:a16="http://schemas.microsoft.com/office/drawing/2014/main" id="{B86042C4-B8F9-419C-8170-25A2FC95227F}"/>
              </a:ext>
            </a:extLst>
          </p:cNvPr>
          <p:cNvSpPr txBox="1">
            <a:spLocks/>
          </p:cNvSpPr>
          <p:nvPr/>
        </p:nvSpPr>
        <p:spPr>
          <a:xfrm>
            <a:off x="361910" y="1749425"/>
            <a:ext cx="4362490" cy="612775"/>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dirty="0">
                <a:ln w="3175">
                  <a:noFill/>
                </a:ln>
                <a:solidFill>
                  <a:srgbClr val="000000"/>
                </a:solidFill>
                <a:effectLst/>
                <a:uLnTx/>
                <a:uFillTx/>
                <a:latin typeface="Segoe UI Semibold" panose="020B0402040204020203" pitchFamily="34" charset="0"/>
                <a:ea typeface="+mn-ea"/>
                <a:cs typeface="Segoe UI Semibold" panose="020B0402040204020203" pitchFamily="34" charset="0"/>
              </a:rPr>
              <a:t>Build your training strategy</a:t>
            </a:r>
          </a:p>
        </p:txBody>
      </p:sp>
      <p:pic>
        <p:nvPicPr>
          <p:cNvPr id="2" name="Picture 17" descr="Microsoft 365 | Microsoft Wiki | Fandom">
            <a:extLst>
              <a:ext uri="{FF2B5EF4-FFF2-40B4-BE49-F238E27FC236}">
                <a16:creationId xmlns:a16="http://schemas.microsoft.com/office/drawing/2014/main" id="{24D46B87-07F9-C904-947D-0C19A743A405}"/>
              </a:ext>
            </a:extLst>
          </p:cNvPr>
          <p:cNvPicPr>
            <a:picLocks noChangeAspect="1" noChangeArrowheads="1"/>
          </p:cNvPicPr>
          <p:nvPr/>
        </p:nvPicPr>
        <p:blipFill>
          <a:blip r:embed="rId2">
            <a:alphaModFix amt="22000"/>
            <a:extLst>
              <a:ext uri="{28A0092B-C50C-407E-A947-70E740481C1C}">
                <a14:useLocalDpi xmlns:a14="http://schemas.microsoft.com/office/drawing/2010/main" val="0"/>
              </a:ext>
            </a:extLst>
          </a:blip>
          <a:srcRect/>
          <a:stretch>
            <a:fillRect/>
          </a:stretch>
        </p:blipFill>
        <p:spPr bwMode="auto">
          <a:xfrm flipH="1" flipV="1">
            <a:off x="7115399" y="40034"/>
            <a:ext cx="4892825" cy="6582035"/>
          </a:xfrm>
          <a:prstGeom prst="rect">
            <a:avLst/>
          </a:prstGeom>
          <a:noFill/>
          <a:effectLst>
            <a:outerShdw blurRad="50800" dist="38100" dir="5400000" algn="t" rotWithShape="0">
              <a:prstClr val="black">
                <a:alpha val="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72574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16D109-936D-D041-B487-D70A245F9A8A}"/>
              </a:ext>
            </a:extLst>
          </p:cNvPr>
          <p:cNvSpPr txBox="1">
            <a:spLocks/>
          </p:cNvSpPr>
          <p:nvPr/>
        </p:nvSpPr>
        <p:spPr>
          <a:xfrm>
            <a:off x="414668" y="949611"/>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dirty="0">
                <a:solidFill>
                  <a:srgbClr val="000000"/>
                </a:solidFill>
                <a:latin typeface="Segoe UI Semibold" panose="020B0402040204020203" pitchFamily="34" charset="0"/>
                <a:cs typeface="Segoe UI Semibold" panose="020B0402040204020203" pitchFamily="34" charset="0"/>
              </a:rPr>
              <a:t>Document key t</a:t>
            </a:r>
            <a:r>
              <a:rPr kumimoji="0" lang="en-US" sz="3200" i="0" u="none" strike="noStrike" kern="1200" cap="none" spc="0" normalizeH="0" baseline="0" noProof="0" dirty="0">
                <a:ln>
                  <a:noFill/>
                </a:ln>
                <a:solidFill>
                  <a:srgbClr val="000000"/>
                </a:solidFill>
                <a:effectLst/>
                <a:uLnTx/>
                <a:uFillTx/>
                <a:latin typeface="Segoe UI Semibold" panose="020B0402040204020203" pitchFamily="34" charset="0"/>
                <a:ea typeface="+mj-ea"/>
                <a:cs typeface="Segoe UI Semibold" panose="020B0402040204020203" pitchFamily="34" charset="0"/>
              </a:rPr>
              <a:t>raining considerations</a:t>
            </a:r>
          </a:p>
        </p:txBody>
      </p:sp>
      <p:grpSp>
        <p:nvGrpSpPr>
          <p:cNvPr id="6" name="Group 5">
            <a:extLst>
              <a:ext uri="{FF2B5EF4-FFF2-40B4-BE49-F238E27FC236}">
                <a16:creationId xmlns:a16="http://schemas.microsoft.com/office/drawing/2014/main" id="{F28F3F0D-666B-E246-89A8-F4A1F3448657}"/>
              </a:ext>
            </a:extLst>
          </p:cNvPr>
          <p:cNvGrpSpPr/>
          <p:nvPr/>
        </p:nvGrpSpPr>
        <p:grpSpPr>
          <a:xfrm>
            <a:off x="414669" y="2115248"/>
            <a:ext cx="5498982" cy="2043513"/>
            <a:chOff x="414668" y="2488873"/>
            <a:chExt cx="5596271" cy="3996987"/>
          </a:xfrm>
        </p:grpSpPr>
        <p:sp>
          <p:nvSpPr>
            <p:cNvPr id="7" name="Freeform: Shape 3">
              <a:extLst>
                <a:ext uri="{FF2B5EF4-FFF2-40B4-BE49-F238E27FC236}">
                  <a16:creationId xmlns:a16="http://schemas.microsoft.com/office/drawing/2014/main" id="{BD469B64-DBAD-7745-85E0-9F7B4019020C}"/>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285750" marR="0" lvl="1" indent="-57150" algn="l" defTabSz="266700" rtl="0" eaLnBrk="1" fontAlgn="auto" latinLnBrk="0" hangingPunct="1">
                <a:lnSpc>
                  <a:spcPct val="90000"/>
                </a:lnSpc>
                <a:spcBef>
                  <a:spcPct val="0"/>
                </a:spcBef>
                <a:spcAft>
                  <a:spcPct val="15000"/>
                </a:spcAft>
                <a:buClrTx/>
                <a:buSzTx/>
                <a:buFontTx/>
                <a:buChar char="•"/>
                <a:tabLst/>
                <a:defRPr/>
              </a:pPr>
              <a:r>
                <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rPr>
                <a:t>Teams</a:t>
              </a:r>
            </a:p>
            <a:p>
              <a:pPr marL="285750" marR="0" lvl="1" indent="-57150" algn="l" defTabSz="266700" rtl="0" eaLnBrk="1" fontAlgn="auto" latinLnBrk="0" hangingPunct="1">
                <a:lnSpc>
                  <a:spcPct val="90000"/>
                </a:lnSpc>
                <a:spcBef>
                  <a:spcPct val="0"/>
                </a:spcBef>
                <a:spcAft>
                  <a:spcPct val="15000"/>
                </a:spcAft>
                <a:buClrTx/>
                <a:buSzTx/>
                <a:buFontTx/>
                <a:buChar char="•"/>
                <a:tabLst/>
                <a:defRPr/>
              </a:pPr>
              <a:r>
                <a:rPr lang="en-US" sz="1400" i="1" dirty="0">
                  <a:solidFill>
                    <a:srgbClr val="505050">
                      <a:hueOff val="0"/>
                      <a:satOff val="0"/>
                      <a:lumOff val="0"/>
                      <a:alphaOff val="0"/>
                    </a:srgbClr>
                  </a:solidFill>
                  <a:latin typeface="Segoe UI"/>
                  <a:cs typeface="Segoe UI Semibold"/>
                </a:rPr>
                <a:t>Outlook</a:t>
              </a:r>
            </a:p>
            <a:p>
              <a:pPr marL="285750" marR="0" lvl="1" indent="-57150" algn="l" defTabSz="266700" rtl="0" eaLnBrk="1" fontAlgn="auto" latinLnBrk="0" hangingPunct="1">
                <a:lnSpc>
                  <a:spcPct val="90000"/>
                </a:lnSpc>
                <a:spcBef>
                  <a:spcPct val="0"/>
                </a:spcBef>
                <a:spcAft>
                  <a:spcPct val="15000"/>
                </a:spcAft>
                <a:buClrTx/>
                <a:buSzTx/>
                <a:buFontTx/>
                <a:buChar char="•"/>
                <a:tabLst/>
                <a:defRPr/>
              </a:pPr>
              <a:r>
                <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rPr>
                <a:t>D365</a:t>
              </a:r>
            </a:p>
          </p:txBody>
        </p:sp>
        <p:sp>
          <p:nvSpPr>
            <p:cNvPr id="8" name="Rectangle 7">
              <a:extLst>
                <a:ext uri="{FF2B5EF4-FFF2-40B4-BE49-F238E27FC236}">
                  <a16:creationId xmlns:a16="http://schemas.microsoft.com/office/drawing/2014/main" id="{E918F3F5-DD06-EC41-AA31-C6252C9149E1}"/>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D00BC936-700D-2947-BC23-26894BD58709}"/>
                </a:ext>
              </a:extLst>
            </p:cNvPr>
            <p:cNvSpPr/>
            <p:nvPr/>
          </p:nvSpPr>
          <p:spPr>
            <a:xfrm>
              <a:off x="538252" y="2519798"/>
              <a:ext cx="5349097" cy="5417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Current Sales Copilot apps</a:t>
              </a:r>
            </a:p>
          </p:txBody>
        </p:sp>
      </p:grpSp>
      <p:grpSp>
        <p:nvGrpSpPr>
          <p:cNvPr id="13" name="Group 12">
            <a:extLst>
              <a:ext uri="{FF2B5EF4-FFF2-40B4-BE49-F238E27FC236}">
                <a16:creationId xmlns:a16="http://schemas.microsoft.com/office/drawing/2014/main" id="{0E10E6F6-192C-2644-8D86-1880721E280C}"/>
              </a:ext>
            </a:extLst>
          </p:cNvPr>
          <p:cNvGrpSpPr/>
          <p:nvPr/>
        </p:nvGrpSpPr>
        <p:grpSpPr>
          <a:xfrm>
            <a:off x="6278349" y="2115249"/>
            <a:ext cx="5498982" cy="2043514"/>
            <a:chOff x="414668" y="2488873"/>
            <a:chExt cx="5596271" cy="3996987"/>
          </a:xfrm>
        </p:grpSpPr>
        <p:sp>
          <p:nvSpPr>
            <p:cNvPr id="14" name="Freeform: Shape 3">
              <a:extLst>
                <a:ext uri="{FF2B5EF4-FFF2-40B4-BE49-F238E27FC236}">
                  <a16:creationId xmlns:a16="http://schemas.microsoft.com/office/drawing/2014/main" id="{E8D66CE7-3A23-134B-973B-50281A45DAB6}"/>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0" marR="0" lvl="1" algn="l" defTabSz="266700" rtl="0" eaLnBrk="1" fontAlgn="auto" latinLnBrk="0" hangingPunct="1">
                <a:lnSpc>
                  <a:spcPct val="90000"/>
                </a:lnSpc>
                <a:spcBef>
                  <a:spcPct val="0"/>
                </a:spcBef>
                <a:spcAft>
                  <a:spcPct val="15000"/>
                </a:spcAft>
                <a:buClrTx/>
                <a:buSzTx/>
                <a:tabLst/>
                <a:defRPr/>
              </a:pPr>
              <a:r>
                <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rPr>
                <a:t>Employees in general are very comfortable with technology. Exception is operations </a:t>
              </a:r>
              <a:r>
                <a:rPr lang="en-US" sz="1400" i="1" dirty="0">
                  <a:solidFill>
                    <a:srgbClr val="505050">
                      <a:hueOff val="0"/>
                      <a:satOff val="0"/>
                      <a:lumOff val="0"/>
                      <a:alphaOff val="0"/>
                    </a:srgbClr>
                  </a:solidFill>
                  <a:latin typeface="Segoe UI"/>
                  <a:cs typeface="Segoe UI Semibold"/>
                </a:rPr>
                <a:t>team, which does not rely on technology to complete day-to-day tasks.</a:t>
              </a:r>
              <a:endPar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228F6E16-B739-5F41-A8F7-8FCFA28108B0}"/>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4BED3E78-A41C-5043-8A62-6414570DE081}"/>
                </a:ext>
              </a:extLst>
            </p:cNvPr>
            <p:cNvSpPr/>
            <p:nvPr/>
          </p:nvSpPr>
          <p:spPr>
            <a:xfrm>
              <a:off x="538253" y="2519650"/>
              <a:ext cx="5349097" cy="5417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Technology literacy</a:t>
              </a:r>
            </a:p>
          </p:txBody>
        </p:sp>
      </p:grpSp>
      <p:sp>
        <p:nvSpPr>
          <p:cNvPr id="19" name="Rectangle 18">
            <a:extLst>
              <a:ext uri="{FF2B5EF4-FFF2-40B4-BE49-F238E27FC236}">
                <a16:creationId xmlns:a16="http://schemas.microsoft.com/office/drawing/2014/main" id="{F9DE5A66-5106-4744-B613-4969CFE5307E}"/>
              </a:ext>
            </a:extLst>
          </p:cNvPr>
          <p:cNvSpPr/>
          <p:nvPr/>
        </p:nvSpPr>
        <p:spPr>
          <a:xfrm>
            <a:off x="1159834" y="1488700"/>
            <a:ext cx="9872332" cy="313932"/>
          </a:xfrm>
          <a:prstGeom prst="rect">
            <a:avLst/>
          </a:prstGeom>
        </p:spPr>
        <p:txBody>
          <a:bodyPr wrap="square">
            <a:spAutoFit/>
          </a:bodyPr>
          <a:lstStyle/>
          <a:p>
            <a:pPr marL="0" marR="0" lvl="1" indent="0" algn="ctr" defTabSz="913927" rtl="0" eaLnBrk="1" fontAlgn="base" latinLnBrk="0" hangingPunct="1">
              <a:lnSpc>
                <a:spcPct val="90000"/>
              </a:lnSpc>
              <a:spcBef>
                <a:spcPct val="0"/>
              </a:spcBef>
              <a:spcAft>
                <a:spcPct val="0"/>
              </a:spcAft>
              <a:buClr>
                <a:srgbClr val="DC3C00"/>
              </a:buClr>
              <a:buSzTx/>
              <a:buFontTx/>
              <a:buNone/>
              <a:tabLst/>
              <a:defRPr/>
            </a:pPr>
            <a:r>
              <a:rPr kumimoji="0" lang="en-NZ" sz="16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When you are putting together your training plan, you will need to take into consideration:</a:t>
            </a:r>
          </a:p>
        </p:txBody>
      </p:sp>
      <p:grpSp>
        <p:nvGrpSpPr>
          <p:cNvPr id="20" name="Group 19">
            <a:extLst>
              <a:ext uri="{FF2B5EF4-FFF2-40B4-BE49-F238E27FC236}">
                <a16:creationId xmlns:a16="http://schemas.microsoft.com/office/drawing/2014/main" id="{F8E84E96-D867-44CF-980F-E95658E0D1C4}"/>
              </a:ext>
            </a:extLst>
          </p:cNvPr>
          <p:cNvGrpSpPr/>
          <p:nvPr/>
        </p:nvGrpSpPr>
        <p:grpSpPr>
          <a:xfrm>
            <a:off x="414669" y="4347543"/>
            <a:ext cx="5498982" cy="2043513"/>
            <a:chOff x="414668" y="2488873"/>
            <a:chExt cx="5596271" cy="3996987"/>
          </a:xfrm>
        </p:grpSpPr>
        <p:sp>
          <p:nvSpPr>
            <p:cNvPr id="21" name="Freeform: Shape 3">
              <a:extLst>
                <a:ext uri="{FF2B5EF4-FFF2-40B4-BE49-F238E27FC236}">
                  <a16:creationId xmlns:a16="http://schemas.microsoft.com/office/drawing/2014/main" id="{BC40ECA4-693D-4467-AE4D-E467C3445EB6}"/>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0" marR="0" lvl="1" algn="l" defTabSz="266700" rtl="0" eaLnBrk="1" fontAlgn="auto" latinLnBrk="0" hangingPunct="1">
                <a:lnSpc>
                  <a:spcPct val="90000"/>
                </a:lnSpc>
                <a:spcBef>
                  <a:spcPct val="0"/>
                </a:spcBef>
                <a:spcAft>
                  <a:spcPct val="15000"/>
                </a:spcAft>
                <a:buClrTx/>
                <a:buSzTx/>
                <a:tabLst/>
                <a:defRPr/>
              </a:pPr>
              <a:endParaRPr lang="en-US" sz="1400" dirty="0">
                <a:solidFill>
                  <a:srgbClr val="505050">
                    <a:hueOff val="0"/>
                    <a:satOff val="0"/>
                    <a:lumOff val="0"/>
                    <a:alphaOff val="0"/>
                  </a:srgbClr>
                </a:solidFill>
                <a:latin typeface="Segoe UI"/>
                <a:cs typeface="Segoe UI Semibold"/>
              </a:endParaRPr>
            </a:p>
            <a:p>
              <a:pPr marL="230187" marR="0" lvl="1" algn="l" defTabSz="266700" rtl="0" eaLnBrk="1" fontAlgn="auto" latinLnBrk="0" hangingPunct="1">
                <a:lnSpc>
                  <a:spcPct val="90000"/>
                </a:lnSpc>
                <a:spcBef>
                  <a:spcPct val="0"/>
                </a:spcBef>
                <a:spcAft>
                  <a:spcPct val="15000"/>
                </a:spcAft>
                <a:buClrTx/>
                <a:buSzTx/>
                <a:tabLst/>
                <a:defRPr/>
              </a:pPr>
              <a:r>
                <a:rPr lang="en-US" sz="1400" i="1" dirty="0">
                  <a:solidFill>
                    <a:srgbClr val="505050">
                      <a:hueOff val="0"/>
                      <a:satOff val="0"/>
                      <a:lumOff val="0"/>
                      <a:alphaOff val="0"/>
                    </a:srgbClr>
                  </a:solidFill>
                  <a:latin typeface="Segoe UI"/>
                  <a:cs typeface="Segoe UI Semibold"/>
                </a:rPr>
                <a:t>Regular training academies, other programs or specific changes.</a:t>
              </a:r>
              <a:endPar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22" name="Rectangle 21">
              <a:extLst>
                <a:ext uri="{FF2B5EF4-FFF2-40B4-BE49-F238E27FC236}">
                  <a16:creationId xmlns:a16="http://schemas.microsoft.com/office/drawing/2014/main" id="{D2BEEB1A-FF70-4162-98C1-8924F6C5AF1A}"/>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38C0CA6A-F12A-4655-AC9A-2B6AAA48648F}"/>
                </a:ext>
              </a:extLst>
            </p:cNvPr>
            <p:cNvSpPr/>
            <p:nvPr/>
          </p:nvSpPr>
          <p:spPr>
            <a:xfrm>
              <a:off x="538252" y="2519798"/>
              <a:ext cx="5349097" cy="5417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Current change programs</a:t>
              </a:r>
            </a:p>
          </p:txBody>
        </p:sp>
      </p:grpSp>
      <p:grpSp>
        <p:nvGrpSpPr>
          <p:cNvPr id="24" name="Group 23">
            <a:extLst>
              <a:ext uri="{FF2B5EF4-FFF2-40B4-BE49-F238E27FC236}">
                <a16:creationId xmlns:a16="http://schemas.microsoft.com/office/drawing/2014/main" id="{50CD6896-CEAC-4BF0-B017-6737C7C04346}"/>
              </a:ext>
            </a:extLst>
          </p:cNvPr>
          <p:cNvGrpSpPr/>
          <p:nvPr/>
        </p:nvGrpSpPr>
        <p:grpSpPr>
          <a:xfrm>
            <a:off x="6278349" y="4347544"/>
            <a:ext cx="5498982" cy="2043514"/>
            <a:chOff x="414668" y="2488873"/>
            <a:chExt cx="5596271" cy="3996987"/>
          </a:xfrm>
        </p:grpSpPr>
        <p:sp>
          <p:nvSpPr>
            <p:cNvPr id="25" name="Freeform: Shape 3">
              <a:extLst>
                <a:ext uri="{FF2B5EF4-FFF2-40B4-BE49-F238E27FC236}">
                  <a16:creationId xmlns:a16="http://schemas.microsoft.com/office/drawing/2014/main" id="{7F431406-774D-47B5-BB7B-9652FB39126A}"/>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0" marR="0" lvl="1" algn="l" defTabSz="266700" rtl="0" eaLnBrk="1" fontAlgn="auto" latinLnBrk="0" hangingPunct="1">
                <a:lnSpc>
                  <a:spcPct val="90000"/>
                </a:lnSpc>
                <a:spcBef>
                  <a:spcPct val="0"/>
                </a:spcBef>
                <a:spcAft>
                  <a:spcPct val="15000"/>
                </a:spcAft>
                <a:buClrTx/>
                <a:buSzTx/>
                <a:tabLst/>
                <a:defRPr/>
              </a:pPr>
              <a:r>
                <a:rPr lang="en-US" sz="1400" i="1" dirty="0">
                  <a:solidFill>
                    <a:srgbClr val="505050">
                      <a:hueOff val="0"/>
                      <a:satOff val="0"/>
                      <a:lumOff val="0"/>
                      <a:alphaOff val="0"/>
                    </a:srgbClr>
                  </a:solidFill>
                  <a:latin typeface="Segoe UI"/>
                  <a:cs typeface="Segoe UI Semibold"/>
                </a:rPr>
                <a:t>Short, on-line, easily accessible training modules</a:t>
              </a:r>
            </a:p>
            <a:p>
              <a:pPr marL="0" marR="0" lvl="1" algn="l" defTabSz="266700" rtl="0" eaLnBrk="1" fontAlgn="auto" latinLnBrk="0" hangingPunct="1">
                <a:lnSpc>
                  <a:spcPct val="90000"/>
                </a:lnSpc>
                <a:spcBef>
                  <a:spcPct val="0"/>
                </a:spcBef>
                <a:spcAft>
                  <a:spcPct val="15000"/>
                </a:spcAft>
                <a:buClrTx/>
                <a:buSzTx/>
                <a:tabLst/>
                <a:defRPr/>
              </a:pPr>
              <a:r>
                <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rPr>
                <a:t>In person</a:t>
              </a:r>
            </a:p>
            <a:p>
              <a:pPr marL="0" marR="0" lvl="1" algn="l" defTabSz="266700" rtl="0" eaLnBrk="1" fontAlgn="auto" latinLnBrk="0" hangingPunct="1">
                <a:lnSpc>
                  <a:spcPct val="90000"/>
                </a:lnSpc>
                <a:spcBef>
                  <a:spcPct val="0"/>
                </a:spcBef>
                <a:spcAft>
                  <a:spcPct val="15000"/>
                </a:spcAft>
                <a:buClrTx/>
                <a:buSzTx/>
                <a:tabLst/>
                <a:defRPr/>
              </a:pPr>
              <a:r>
                <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rPr>
                <a:t>Virtual training and office hours</a:t>
              </a:r>
            </a:p>
          </p:txBody>
        </p:sp>
        <p:sp>
          <p:nvSpPr>
            <p:cNvPr id="26" name="Rectangle 25">
              <a:extLst>
                <a:ext uri="{FF2B5EF4-FFF2-40B4-BE49-F238E27FC236}">
                  <a16:creationId xmlns:a16="http://schemas.microsoft.com/office/drawing/2014/main" id="{B7F4EDAF-A003-4E7B-A0A4-A5EF78B0DE52}"/>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7" name="Rectangle 26">
              <a:extLst>
                <a:ext uri="{FF2B5EF4-FFF2-40B4-BE49-F238E27FC236}">
                  <a16:creationId xmlns:a16="http://schemas.microsoft.com/office/drawing/2014/main" id="{D06B7DF4-240A-4761-9687-9767C51EADF6}"/>
                </a:ext>
              </a:extLst>
            </p:cNvPr>
            <p:cNvSpPr/>
            <p:nvPr/>
          </p:nvSpPr>
          <p:spPr>
            <a:xfrm>
              <a:off x="538253" y="2519650"/>
              <a:ext cx="5349097" cy="5417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Training preferences</a:t>
              </a:r>
            </a:p>
          </p:txBody>
        </p:sp>
      </p:grpSp>
    </p:spTree>
    <p:extLst>
      <p:ext uri="{BB962C8B-B14F-4D97-AF65-F5344CB8AC3E}">
        <p14:creationId xmlns:p14="http://schemas.microsoft.com/office/powerpoint/2010/main" val="138026601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71C114-6F5B-BA45-ACD7-DCFB5732BAAA}"/>
              </a:ext>
            </a:extLst>
          </p:cNvPr>
          <p:cNvSpPr txBox="1">
            <a:spLocks/>
          </p:cNvSpPr>
          <p:nvPr/>
        </p:nvSpPr>
        <p:spPr>
          <a:xfrm>
            <a:off x="414668" y="949611"/>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000000"/>
                </a:solidFill>
                <a:effectLst/>
                <a:uLnTx/>
                <a:uFillTx/>
                <a:latin typeface="Segoe UI Semibold" panose="020B0402040204020203" pitchFamily="34" charset="0"/>
                <a:ea typeface="+mj-ea"/>
                <a:cs typeface="Segoe UI Semibold" panose="020B0402040204020203" pitchFamily="34" charset="0"/>
              </a:rPr>
              <a:t>Who needs to be trained?</a:t>
            </a:r>
          </a:p>
        </p:txBody>
      </p:sp>
      <p:grpSp>
        <p:nvGrpSpPr>
          <p:cNvPr id="6" name="Group 5">
            <a:extLst>
              <a:ext uri="{FF2B5EF4-FFF2-40B4-BE49-F238E27FC236}">
                <a16:creationId xmlns:a16="http://schemas.microsoft.com/office/drawing/2014/main" id="{88691BB2-1F83-6E4F-A340-1EF837B27B0E}"/>
              </a:ext>
            </a:extLst>
          </p:cNvPr>
          <p:cNvGrpSpPr/>
          <p:nvPr/>
        </p:nvGrpSpPr>
        <p:grpSpPr>
          <a:xfrm>
            <a:off x="414669" y="2115248"/>
            <a:ext cx="3774459" cy="3996987"/>
            <a:chOff x="414668" y="2488873"/>
            <a:chExt cx="5719854" cy="3996987"/>
          </a:xfrm>
        </p:grpSpPr>
        <p:sp>
          <p:nvSpPr>
            <p:cNvPr id="7" name="Freeform: Shape 3">
              <a:extLst>
                <a:ext uri="{FF2B5EF4-FFF2-40B4-BE49-F238E27FC236}">
                  <a16:creationId xmlns:a16="http://schemas.microsoft.com/office/drawing/2014/main" id="{8CBFCADC-44FD-4843-953D-E43BC5776BFB}"/>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lang="en-US" sz="1400" i="1" dirty="0">
                  <a:solidFill>
                    <a:srgbClr val="505050">
                      <a:hueOff val="0"/>
                      <a:satOff val="0"/>
                      <a:lumOff val="0"/>
                      <a:alphaOff val="0"/>
                    </a:srgbClr>
                  </a:solidFill>
                  <a:latin typeface="Segoe UI"/>
                  <a:cs typeface="Segoe UI Semibold"/>
                </a:rPr>
                <a:t>Sales</a:t>
              </a: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rPr>
                <a:t>Marketing</a:t>
              </a:r>
              <a:endParaRPr lang="en-US" sz="1400" i="1" dirty="0">
                <a:solidFill>
                  <a:srgbClr val="505050">
                    <a:hueOff val="0"/>
                    <a:satOff val="0"/>
                    <a:lumOff val="0"/>
                    <a:alphaOff val="0"/>
                  </a:srgbClr>
                </a:solidFill>
                <a:latin typeface="Segoe UI"/>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rPr>
                <a:t>IT</a:t>
              </a: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lang="en-US" sz="1400" i="1" dirty="0">
                  <a:solidFill>
                    <a:srgbClr val="505050">
                      <a:hueOff val="0"/>
                      <a:satOff val="0"/>
                      <a:lumOff val="0"/>
                      <a:alphaOff val="0"/>
                    </a:srgbClr>
                  </a:solidFill>
                  <a:latin typeface="Segoe UI"/>
                  <a:cs typeface="Segoe UI Semibold"/>
                </a:rPr>
                <a:t>Operations</a:t>
              </a:r>
              <a:endPar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8" name="Rectangle 7">
              <a:extLst>
                <a:ext uri="{FF2B5EF4-FFF2-40B4-BE49-F238E27FC236}">
                  <a16:creationId xmlns:a16="http://schemas.microsoft.com/office/drawing/2014/main" id="{05C49C2D-99CC-994F-8E24-265F13935E1C}"/>
                </a:ext>
              </a:extLst>
            </p:cNvPr>
            <p:cNvSpPr/>
            <p:nvPr/>
          </p:nvSpPr>
          <p:spPr>
            <a:xfrm>
              <a:off x="538253" y="2488873"/>
              <a:ext cx="5596269"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FFC7E4C0-2D66-D84C-B058-8BEC5F3FBFAC}"/>
                </a:ext>
              </a:extLst>
            </p:cNvPr>
            <p:cNvSpPr/>
            <p:nvPr/>
          </p:nvSpPr>
          <p:spPr>
            <a:xfrm>
              <a:off x="538252" y="2608599"/>
              <a:ext cx="5349097" cy="452432"/>
            </a:xfrm>
            <a:prstGeom prst="rect">
              <a:avLst/>
            </a:prstGeom>
          </p:spPr>
          <p:txBody>
            <a:bodyPr wrap="square" lIns="91440" tIns="45720" rIns="91440" bIns="45720" anchor="t">
              <a:spAutoFit/>
            </a:bodyPr>
            <a:lstStyle/>
            <a:p>
              <a:pPr algn="ctr" defTabSz="266700">
                <a:lnSpc>
                  <a:spcPct val="90000"/>
                </a:lnSpc>
                <a:spcBef>
                  <a:spcPct val="0"/>
                </a:spcBef>
                <a:spcAft>
                  <a:spcPct val="35000"/>
                </a:spcAft>
                <a:defRPr/>
              </a:pPr>
              <a:r>
                <a:rPr kumimoji="0" lang="en-US" sz="1300" b="1" i="0" u="none" strike="noStrike" kern="1200" cap="none" spc="0" normalizeH="0" baseline="0" noProof="0" dirty="0">
                  <a:ln>
                    <a:noFill/>
                  </a:ln>
                  <a:solidFill>
                    <a:srgbClr val="FFFFFF"/>
                  </a:solidFill>
                  <a:effectLst/>
                  <a:uLnTx/>
                  <a:uFillTx/>
                  <a:latin typeface="Segoe UI Semibold"/>
                  <a:cs typeface="Segoe UI Semibold"/>
                </a:rPr>
                <a:t>Groups impacted by the</a:t>
              </a:r>
              <a:br>
                <a:rPr lang="en-US" sz="1300" b="1" i="0" u="none" strike="noStrike" kern="1200" cap="none" spc="0" normalizeH="0" baseline="0" noProof="0" dirty="0">
                  <a:ln>
                    <a:noFill/>
                  </a:ln>
                  <a:effectLst/>
                  <a:uLnTx/>
                  <a:uFillTx/>
                  <a:latin typeface="Segoe UI Semibold" panose="020B0402040204020203" pitchFamily="34" charset="0"/>
                  <a:cs typeface="Segoe UI Semibold" panose="020B0402040204020203" pitchFamily="34" charset="0"/>
                </a:rPr>
              </a:br>
              <a:r>
                <a:rPr kumimoji="0" lang="en-US" sz="1300" b="1" i="0" u="none" strike="noStrike" kern="1200" cap="none" spc="0" normalizeH="0" baseline="0" noProof="0" dirty="0">
                  <a:ln>
                    <a:noFill/>
                  </a:ln>
                  <a:solidFill>
                    <a:srgbClr val="FFFFFF"/>
                  </a:solidFill>
                  <a:effectLst/>
                  <a:uLnTx/>
                  <a:uFillTx/>
                  <a:latin typeface="Segoe UI Semibold"/>
                  <a:cs typeface="Segoe UI Semibold"/>
                </a:rPr>
                <a:t>Microsoft Copilot </a:t>
              </a:r>
              <a:r>
                <a:rPr lang="en-US" sz="1300" b="1" dirty="0">
                  <a:solidFill>
                    <a:srgbClr val="FFFFFF"/>
                  </a:solidFill>
                  <a:latin typeface="Segoe UI Semibold"/>
                  <a:cs typeface="Segoe UI Semibold"/>
                </a:rPr>
                <a:t>for Sales Implementation</a:t>
              </a:r>
              <a:endParaRPr kumimoji="0" lang="en-US" sz="1300" b="1" i="0" u="none" strike="noStrike" kern="1200" cap="none" spc="0" normalizeH="0" baseline="0" noProof="0" dirty="0">
                <a:ln>
                  <a:noFill/>
                </a:ln>
                <a:solidFill>
                  <a:srgbClr val="FFFFFF"/>
                </a:solidFill>
                <a:effectLst/>
                <a:uLnTx/>
                <a:uFillTx/>
                <a:latin typeface="Segoe UI Semibold"/>
                <a:cs typeface="Segoe UI Semibold"/>
              </a:endParaRPr>
            </a:p>
          </p:txBody>
        </p:sp>
      </p:grpSp>
      <p:grpSp>
        <p:nvGrpSpPr>
          <p:cNvPr id="13" name="Group 12">
            <a:extLst>
              <a:ext uri="{FF2B5EF4-FFF2-40B4-BE49-F238E27FC236}">
                <a16:creationId xmlns:a16="http://schemas.microsoft.com/office/drawing/2014/main" id="{325114DA-78A5-9048-84AF-B355618436A7}"/>
              </a:ext>
            </a:extLst>
          </p:cNvPr>
          <p:cNvGrpSpPr/>
          <p:nvPr/>
        </p:nvGrpSpPr>
        <p:grpSpPr>
          <a:xfrm>
            <a:off x="4343467" y="2103234"/>
            <a:ext cx="3692908" cy="3996987"/>
            <a:chOff x="414668" y="2488873"/>
            <a:chExt cx="5596271" cy="3996987"/>
          </a:xfrm>
        </p:grpSpPr>
        <p:sp>
          <p:nvSpPr>
            <p:cNvPr id="14" name="Freeform: Shape 3">
              <a:extLst>
                <a:ext uri="{FF2B5EF4-FFF2-40B4-BE49-F238E27FC236}">
                  <a16:creationId xmlns:a16="http://schemas.microsoft.com/office/drawing/2014/main" id="{C5BEBAB4-C5C7-2148-B4A1-2D2B3F05E083}"/>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lvl="1" indent="-57150" defTabSz="266700">
                <a:lnSpc>
                  <a:spcPct val="90000"/>
                </a:lnSpc>
                <a:spcBef>
                  <a:spcPct val="0"/>
                </a:spcBef>
                <a:spcAft>
                  <a:spcPct val="15000"/>
                </a:spcAft>
                <a:buFontTx/>
                <a:buChar char="•"/>
                <a:defRPr/>
              </a:pPr>
              <a:r>
                <a:rPr lang="en-US" sz="1400" i="1" dirty="0">
                  <a:solidFill>
                    <a:srgbClr val="505050">
                      <a:hueOff val="0"/>
                      <a:satOff val="0"/>
                      <a:lumOff val="0"/>
                      <a:alphaOff val="0"/>
                    </a:srgbClr>
                  </a:solidFill>
                  <a:latin typeface="Segoe UI"/>
                  <a:cs typeface="Segoe UI Semibold"/>
                </a:rPr>
                <a:t>Microsoft Copilot for Sales Early Adopters</a:t>
              </a:r>
            </a:p>
            <a:p>
              <a:pPr marL="57150" lvl="1" indent="-57150" defTabSz="266700">
                <a:lnSpc>
                  <a:spcPct val="90000"/>
                </a:lnSpc>
                <a:spcBef>
                  <a:spcPct val="0"/>
                </a:spcBef>
                <a:spcAft>
                  <a:spcPct val="15000"/>
                </a:spcAft>
                <a:buFontTx/>
                <a:buChar char="•"/>
                <a:defRPr/>
              </a:pPr>
              <a:r>
                <a:rPr lang="en-US" sz="1400" i="1" dirty="0">
                  <a:solidFill>
                    <a:srgbClr val="505050">
                      <a:hueOff val="0"/>
                      <a:satOff val="0"/>
                      <a:lumOff val="0"/>
                      <a:alphaOff val="0"/>
                    </a:srgbClr>
                  </a:solidFill>
                  <a:latin typeface="Segoe UI"/>
                  <a:cs typeface="Segoe UI Semibold"/>
                </a:rPr>
                <a:t>Microsoft Copilot for Sales Champions</a:t>
              </a:r>
            </a:p>
            <a:p>
              <a:pPr marL="57150" lvl="1" indent="-57150" defTabSz="266700">
                <a:lnSpc>
                  <a:spcPct val="90000"/>
                </a:lnSpc>
                <a:spcBef>
                  <a:spcPct val="0"/>
                </a:spcBef>
                <a:spcAft>
                  <a:spcPct val="15000"/>
                </a:spcAft>
                <a:buFontTx/>
                <a:buChar char="•"/>
                <a:defRPr/>
              </a:pPr>
              <a:r>
                <a:rPr lang="en-US" sz="1400" i="1" dirty="0">
                  <a:solidFill>
                    <a:srgbClr val="505050">
                      <a:hueOff val="0"/>
                      <a:satOff val="0"/>
                      <a:lumOff val="0"/>
                      <a:alphaOff val="0"/>
                    </a:srgbClr>
                  </a:solidFill>
                  <a:latin typeface="Segoe UI"/>
                  <a:cs typeface="Segoe UI Semibold"/>
                </a:rPr>
                <a:t>Exec Sponsor</a:t>
              </a:r>
            </a:p>
            <a:p>
              <a:pPr marL="57150" lvl="1" indent="-57150" defTabSz="266700">
                <a:lnSpc>
                  <a:spcPct val="90000"/>
                </a:lnSpc>
                <a:spcBef>
                  <a:spcPct val="0"/>
                </a:spcBef>
                <a:spcAft>
                  <a:spcPct val="15000"/>
                </a:spcAft>
                <a:buFontTx/>
                <a:buChar char="•"/>
                <a:defRPr/>
              </a:pPr>
              <a:r>
                <a:rPr lang="en-US" sz="1400" i="1" dirty="0">
                  <a:solidFill>
                    <a:srgbClr val="505050">
                      <a:hueOff val="0"/>
                      <a:satOff val="0"/>
                      <a:lumOff val="0"/>
                      <a:alphaOff val="0"/>
                    </a:srgbClr>
                  </a:solidFill>
                  <a:latin typeface="Segoe UI"/>
                  <a:cs typeface="Segoe UI Semibold"/>
                </a:rPr>
                <a:t>Steering Committee</a:t>
              </a:r>
            </a:p>
          </p:txBody>
        </p:sp>
        <p:sp>
          <p:nvSpPr>
            <p:cNvPr id="15" name="Rectangle 14">
              <a:extLst>
                <a:ext uri="{FF2B5EF4-FFF2-40B4-BE49-F238E27FC236}">
                  <a16:creationId xmlns:a16="http://schemas.microsoft.com/office/drawing/2014/main" id="{F59059E5-0E4E-8442-9E75-3C95699A404C}"/>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CC21F55E-106D-D24E-9F06-01F4BEEBFDDD}"/>
                </a:ext>
              </a:extLst>
            </p:cNvPr>
            <p:cNvSpPr/>
            <p:nvPr/>
          </p:nvSpPr>
          <p:spPr>
            <a:xfrm>
              <a:off x="538253" y="2608599"/>
              <a:ext cx="5349097" cy="4524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Audiences who will drive the</a:t>
              </a:r>
              <a:br>
                <a:rPr kumimoji="0" lang="en-US" sz="13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br>
              <a:r>
                <a:rPr kumimoji="0" lang="en-US" sz="13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change forward</a:t>
              </a:r>
            </a:p>
          </p:txBody>
        </p:sp>
      </p:grpSp>
      <p:grpSp>
        <p:nvGrpSpPr>
          <p:cNvPr id="17" name="Group 16">
            <a:extLst>
              <a:ext uri="{FF2B5EF4-FFF2-40B4-BE49-F238E27FC236}">
                <a16:creationId xmlns:a16="http://schemas.microsoft.com/office/drawing/2014/main" id="{04AE5925-0A46-0A40-A3A4-1BD1F20898AB}"/>
              </a:ext>
            </a:extLst>
          </p:cNvPr>
          <p:cNvGrpSpPr/>
          <p:nvPr/>
        </p:nvGrpSpPr>
        <p:grpSpPr>
          <a:xfrm>
            <a:off x="8272265" y="2103234"/>
            <a:ext cx="3692908" cy="3996987"/>
            <a:chOff x="414668" y="2488873"/>
            <a:chExt cx="5596271" cy="3996987"/>
          </a:xfrm>
        </p:grpSpPr>
        <p:sp>
          <p:nvSpPr>
            <p:cNvPr id="18" name="Freeform: Shape 3">
              <a:extLst>
                <a:ext uri="{FF2B5EF4-FFF2-40B4-BE49-F238E27FC236}">
                  <a16:creationId xmlns:a16="http://schemas.microsoft.com/office/drawing/2014/main" id="{D074CD13-D3D3-774E-8481-202DF3D77C6E}"/>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defTabSz="266700" fontAlgn="auto">
                <a:lnSpc>
                  <a:spcPct val="90000"/>
                </a:lnSpc>
                <a:spcBef>
                  <a:spcPct val="0"/>
                </a:spcBef>
                <a:spcAft>
                  <a:spcPct val="15000"/>
                </a:spcAft>
                <a:buClrTx/>
                <a:buSzTx/>
                <a:buFontTx/>
                <a:buChar char="•"/>
                <a:tabLst/>
                <a:defRPr/>
              </a:pPr>
              <a:r>
                <a:rPr lang="en-US" sz="1400" i="1" dirty="0">
                  <a:solidFill>
                    <a:srgbClr val="505050">
                      <a:hueOff val="0"/>
                      <a:satOff val="0"/>
                      <a:lumOff val="0"/>
                      <a:alphaOff val="0"/>
                    </a:srgbClr>
                  </a:solidFill>
                  <a:latin typeface="Segoe UI"/>
                  <a:cs typeface="Segoe UI Semibold"/>
                </a:rPr>
                <a:t>IT Help Desk</a:t>
              </a:r>
            </a:p>
          </p:txBody>
        </p:sp>
        <p:sp>
          <p:nvSpPr>
            <p:cNvPr id="19" name="Rectangle 18">
              <a:extLst>
                <a:ext uri="{FF2B5EF4-FFF2-40B4-BE49-F238E27FC236}">
                  <a16:creationId xmlns:a16="http://schemas.microsoft.com/office/drawing/2014/main" id="{83E6D0DA-0700-6A49-BF65-A23AE40182A0}"/>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0" name="Rectangle 19">
              <a:extLst>
                <a:ext uri="{FF2B5EF4-FFF2-40B4-BE49-F238E27FC236}">
                  <a16:creationId xmlns:a16="http://schemas.microsoft.com/office/drawing/2014/main" id="{19E4F43F-87C8-FD4B-B2EC-58A83B6D211A}"/>
                </a:ext>
              </a:extLst>
            </p:cNvPr>
            <p:cNvSpPr/>
            <p:nvPr/>
          </p:nvSpPr>
          <p:spPr>
            <a:xfrm>
              <a:off x="538253" y="2659183"/>
              <a:ext cx="5349097"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Support Organizations</a:t>
              </a:r>
            </a:p>
          </p:txBody>
        </p:sp>
      </p:grpSp>
    </p:spTree>
    <p:extLst>
      <p:ext uri="{BB962C8B-B14F-4D97-AF65-F5344CB8AC3E}">
        <p14:creationId xmlns:p14="http://schemas.microsoft.com/office/powerpoint/2010/main" val="182210363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3F8F03-5E94-6741-A8FC-BE96EF8B8B96}"/>
              </a:ext>
            </a:extLst>
          </p:cNvPr>
          <p:cNvSpPr txBox="1">
            <a:spLocks/>
          </p:cNvSpPr>
          <p:nvPr/>
        </p:nvSpPr>
        <p:spPr>
          <a:xfrm>
            <a:off x="414668" y="949611"/>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000000"/>
                </a:solidFill>
                <a:effectLst/>
                <a:uLnTx/>
                <a:uFillTx/>
                <a:latin typeface="Segoe UI Semibold" panose="020B0402040204020203" pitchFamily="34" charset="0"/>
                <a:ea typeface="+mj-ea"/>
                <a:cs typeface="Segoe UI Semibold" panose="020B0402040204020203" pitchFamily="34" charset="0"/>
              </a:rPr>
              <a:t>What do they need to learn?</a:t>
            </a:r>
          </a:p>
        </p:txBody>
      </p:sp>
      <p:grpSp>
        <p:nvGrpSpPr>
          <p:cNvPr id="6" name="Group 5">
            <a:extLst>
              <a:ext uri="{FF2B5EF4-FFF2-40B4-BE49-F238E27FC236}">
                <a16:creationId xmlns:a16="http://schemas.microsoft.com/office/drawing/2014/main" id="{9284A166-7D9F-484A-BE64-D6C52507A6D8}"/>
              </a:ext>
            </a:extLst>
          </p:cNvPr>
          <p:cNvGrpSpPr/>
          <p:nvPr/>
        </p:nvGrpSpPr>
        <p:grpSpPr>
          <a:xfrm>
            <a:off x="414669" y="2115248"/>
            <a:ext cx="5498982" cy="3996987"/>
            <a:chOff x="414668" y="2488873"/>
            <a:chExt cx="5596271" cy="3996987"/>
          </a:xfrm>
        </p:grpSpPr>
        <p:sp>
          <p:nvSpPr>
            <p:cNvPr id="7" name="Freeform: Shape 3">
              <a:extLst>
                <a:ext uri="{FF2B5EF4-FFF2-40B4-BE49-F238E27FC236}">
                  <a16:creationId xmlns:a16="http://schemas.microsoft.com/office/drawing/2014/main" id="{794A7A19-D1A1-2949-A3E3-4D12C22E59F9}"/>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8" name="Rectangle 7">
              <a:extLst>
                <a:ext uri="{FF2B5EF4-FFF2-40B4-BE49-F238E27FC236}">
                  <a16:creationId xmlns:a16="http://schemas.microsoft.com/office/drawing/2014/main" id="{9F84EE7C-F95C-734C-8C4D-7310E1C223E8}"/>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D97F1C9E-7BB4-5A48-AE12-C34552D99522}"/>
                </a:ext>
              </a:extLst>
            </p:cNvPr>
            <p:cNvSpPr/>
            <p:nvPr/>
          </p:nvSpPr>
          <p:spPr>
            <a:xfrm>
              <a:off x="538252" y="2674572"/>
              <a:ext cx="5349097"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For the Transition State</a:t>
              </a:r>
            </a:p>
          </p:txBody>
        </p:sp>
      </p:grpSp>
      <p:grpSp>
        <p:nvGrpSpPr>
          <p:cNvPr id="13" name="Group 12">
            <a:extLst>
              <a:ext uri="{FF2B5EF4-FFF2-40B4-BE49-F238E27FC236}">
                <a16:creationId xmlns:a16="http://schemas.microsoft.com/office/drawing/2014/main" id="{A5DC4B8E-7A1D-8846-944A-F10FE92085D4}"/>
              </a:ext>
            </a:extLst>
          </p:cNvPr>
          <p:cNvGrpSpPr/>
          <p:nvPr/>
        </p:nvGrpSpPr>
        <p:grpSpPr>
          <a:xfrm>
            <a:off x="6278349" y="2115248"/>
            <a:ext cx="5498982" cy="3996987"/>
            <a:chOff x="414668" y="2488873"/>
            <a:chExt cx="5596271" cy="3996987"/>
          </a:xfrm>
        </p:grpSpPr>
        <p:sp>
          <p:nvSpPr>
            <p:cNvPr id="14" name="Freeform: Shape 3">
              <a:extLst>
                <a:ext uri="{FF2B5EF4-FFF2-40B4-BE49-F238E27FC236}">
                  <a16:creationId xmlns:a16="http://schemas.microsoft.com/office/drawing/2014/main" id="{DA52DEB7-79EA-B04C-B992-D239153E5851}"/>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14489F5A-31F3-D245-896D-D67B7D422191}"/>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8F932756-4A8D-1C49-8963-C783FC6063AC}"/>
                </a:ext>
              </a:extLst>
            </p:cNvPr>
            <p:cNvSpPr/>
            <p:nvPr/>
          </p:nvSpPr>
          <p:spPr>
            <a:xfrm>
              <a:off x="538253" y="2691616"/>
              <a:ext cx="5349097"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In the Future State</a:t>
              </a:r>
            </a:p>
          </p:txBody>
        </p:sp>
      </p:grpSp>
      <p:sp>
        <p:nvSpPr>
          <p:cNvPr id="21" name="TextBox 20">
            <a:extLst>
              <a:ext uri="{FF2B5EF4-FFF2-40B4-BE49-F238E27FC236}">
                <a16:creationId xmlns:a16="http://schemas.microsoft.com/office/drawing/2014/main" id="{1E0F8481-DBE9-4FF6-B6A4-5680E9A8DB68}"/>
              </a:ext>
            </a:extLst>
          </p:cNvPr>
          <p:cNvSpPr txBox="1"/>
          <p:nvPr/>
        </p:nvSpPr>
        <p:spPr>
          <a:xfrm>
            <a:off x="414668" y="2744259"/>
            <a:ext cx="5173313" cy="510909"/>
          </a:xfrm>
          <a:prstGeom prst="rect">
            <a:avLst/>
          </a:prstGeom>
          <a:noFill/>
        </p:spPr>
        <p:txBody>
          <a:bodyPr wrap="square" lIns="182880" tIns="146304" rIns="182880" bIns="146304" rtlCol="0" anchor="t">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chemeClr val="bg1">
                    <a:lumMod val="50000"/>
                  </a:schemeClr>
                </a:solidFill>
                <a:effectLst/>
                <a:uLnTx/>
                <a:uFillTx/>
                <a:latin typeface="Segoe UI Semilight"/>
                <a:ea typeface="+mn-ea"/>
                <a:cs typeface="Segoe UI Semilight"/>
              </a:rPr>
              <a:t>Product Features and how to get the best from the solution</a:t>
            </a:r>
          </a:p>
        </p:txBody>
      </p:sp>
      <p:sp>
        <p:nvSpPr>
          <p:cNvPr id="22" name="TextBox 21">
            <a:extLst>
              <a:ext uri="{FF2B5EF4-FFF2-40B4-BE49-F238E27FC236}">
                <a16:creationId xmlns:a16="http://schemas.microsoft.com/office/drawing/2014/main" id="{1F27D6D1-3BDE-4CE3-8906-CCE81876F826}"/>
              </a:ext>
            </a:extLst>
          </p:cNvPr>
          <p:cNvSpPr txBox="1"/>
          <p:nvPr/>
        </p:nvSpPr>
        <p:spPr>
          <a:xfrm>
            <a:off x="6278348" y="2689117"/>
            <a:ext cx="5173313" cy="803297"/>
          </a:xfrm>
          <a:prstGeom prst="rect">
            <a:avLst/>
          </a:prstGeom>
          <a:noFill/>
        </p:spPr>
        <p:txBody>
          <a:bodyPr wrap="square" lIns="182880" tIns="146304" rIns="182880" bIns="146304" rtlCol="0" anchor="t">
            <a:spAutoFit/>
          </a:bodyPr>
          <a:lstStyle/>
          <a:p>
            <a:pPr marL="171450" indent="-171450">
              <a:spcAft>
                <a:spcPts val="600"/>
              </a:spcAft>
              <a:buFont typeface="Arial" panose="020B0604020202020204" pitchFamily="34" charset="0"/>
              <a:buChar char="•"/>
              <a:defRPr/>
            </a:pPr>
            <a:r>
              <a:rPr lang="en-US" sz="1400" i="1" dirty="0">
                <a:solidFill>
                  <a:schemeClr val="bg1">
                    <a:lumMod val="50000"/>
                  </a:schemeClr>
                </a:solidFill>
                <a:latin typeface="Segoe UI Semilight"/>
                <a:cs typeface="Segoe UI Semilight"/>
              </a:rPr>
              <a:t>Roadmap</a:t>
            </a:r>
          </a:p>
          <a:p>
            <a:pPr marL="171450" indent="-171450">
              <a:spcAft>
                <a:spcPts val="600"/>
              </a:spcAft>
              <a:buFont typeface="Arial" panose="020B0604020202020204" pitchFamily="34" charset="0"/>
              <a:buChar char="•"/>
              <a:defRPr/>
            </a:pPr>
            <a:r>
              <a:rPr lang="en-US" sz="1400" i="1" dirty="0">
                <a:solidFill>
                  <a:schemeClr val="bg1">
                    <a:lumMod val="50000"/>
                  </a:schemeClr>
                </a:solidFill>
                <a:latin typeface="Segoe UI Semilight"/>
                <a:cs typeface="Segoe UI Semilight"/>
              </a:rPr>
              <a:t>New process skills/knowledge</a:t>
            </a:r>
          </a:p>
        </p:txBody>
      </p:sp>
    </p:spTree>
    <p:extLst>
      <p:ext uri="{BB962C8B-B14F-4D97-AF65-F5344CB8AC3E}">
        <p14:creationId xmlns:p14="http://schemas.microsoft.com/office/powerpoint/2010/main" val="173950559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FFA8177-2F68-ED45-8782-5EA79042FEB3}"/>
              </a:ext>
            </a:extLst>
          </p:cNvPr>
          <p:cNvSpPr/>
          <p:nvPr/>
        </p:nvSpPr>
        <p:spPr>
          <a:xfrm>
            <a:off x="4853119" y="1841539"/>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6" name="Rectangle 5">
            <a:extLst>
              <a:ext uri="{FF2B5EF4-FFF2-40B4-BE49-F238E27FC236}">
                <a16:creationId xmlns:a16="http://schemas.microsoft.com/office/drawing/2014/main" id="{3C1A7482-2483-4A45-AE73-59A4980E2079}"/>
              </a:ext>
            </a:extLst>
          </p:cNvPr>
          <p:cNvSpPr/>
          <p:nvPr/>
        </p:nvSpPr>
        <p:spPr>
          <a:xfrm>
            <a:off x="414668" y="3057011"/>
            <a:ext cx="4455043" cy="107367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7" name="Title 1">
            <a:extLst>
              <a:ext uri="{FF2B5EF4-FFF2-40B4-BE49-F238E27FC236}">
                <a16:creationId xmlns:a16="http://schemas.microsoft.com/office/drawing/2014/main" id="{C253B963-6E80-1B41-BF1A-B61FE5370A6C}"/>
              </a:ext>
            </a:extLst>
          </p:cNvPr>
          <p:cNvSpPr txBox="1">
            <a:spLocks/>
          </p:cNvSpPr>
          <p:nvPr/>
        </p:nvSpPr>
        <p:spPr>
          <a:xfrm>
            <a:off x="420718" y="949325"/>
            <a:ext cx="11389794" cy="6080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NZ" sz="3200" i="0" u="none" strike="noStrike" kern="1200" cap="none" spc="0" normalizeH="0" baseline="0" noProof="0" dirty="0">
                <a:ln w="3175">
                  <a:noFill/>
                </a:ln>
                <a:solidFill>
                  <a:srgbClr val="000000"/>
                </a:solidFill>
                <a:effectLst/>
                <a:uLnTx/>
                <a:uFillTx/>
                <a:latin typeface="Segoe UI Semibold" panose="020B0402040204020203" pitchFamily="34" charset="0"/>
                <a:ea typeface="+mn-ea"/>
                <a:cs typeface="Segoe UI Semibold" panose="020B0402040204020203" pitchFamily="34" charset="0"/>
              </a:rPr>
              <a:t>How do they prefer to learn?</a:t>
            </a:r>
          </a:p>
        </p:txBody>
      </p:sp>
      <p:sp>
        <p:nvSpPr>
          <p:cNvPr id="8" name="Rectangle 7">
            <a:extLst>
              <a:ext uri="{FF2B5EF4-FFF2-40B4-BE49-F238E27FC236}">
                <a16:creationId xmlns:a16="http://schemas.microsoft.com/office/drawing/2014/main" id="{1EEC2412-049D-4B4C-A112-2256758F6EA9}"/>
              </a:ext>
            </a:extLst>
          </p:cNvPr>
          <p:cNvSpPr/>
          <p:nvPr/>
        </p:nvSpPr>
        <p:spPr>
          <a:xfrm>
            <a:off x="414668" y="1822810"/>
            <a:ext cx="4455044" cy="111143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92A18C3C-0DEE-1645-86A4-3B2AB70051C1}"/>
              </a:ext>
            </a:extLst>
          </p:cNvPr>
          <p:cNvSpPr/>
          <p:nvPr/>
        </p:nvSpPr>
        <p:spPr>
          <a:xfrm>
            <a:off x="414669" y="2231461"/>
            <a:ext cx="443845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Recommended Modalities</a:t>
            </a:r>
          </a:p>
        </p:txBody>
      </p:sp>
      <p:sp>
        <p:nvSpPr>
          <p:cNvPr id="10" name="Freeform: Shape 3">
            <a:extLst>
              <a:ext uri="{FF2B5EF4-FFF2-40B4-BE49-F238E27FC236}">
                <a16:creationId xmlns:a16="http://schemas.microsoft.com/office/drawing/2014/main" id="{AD339F4B-2DDB-2C43-9D8F-856301337A41}"/>
              </a:ext>
            </a:extLst>
          </p:cNvPr>
          <p:cNvSpPr/>
          <p:nvPr/>
        </p:nvSpPr>
        <p:spPr>
          <a:xfrm>
            <a:off x="4869711" y="3058457"/>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1" name="Rectangle 10">
            <a:extLst>
              <a:ext uri="{FF2B5EF4-FFF2-40B4-BE49-F238E27FC236}">
                <a16:creationId xmlns:a16="http://schemas.microsoft.com/office/drawing/2014/main" id="{D977BF38-4C89-434B-AB43-6CBAD5A5090E}"/>
              </a:ext>
            </a:extLst>
          </p:cNvPr>
          <p:cNvSpPr/>
          <p:nvPr/>
        </p:nvSpPr>
        <p:spPr>
          <a:xfrm>
            <a:off x="419686" y="3451699"/>
            <a:ext cx="445002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Preferred Modalities</a:t>
            </a:r>
          </a:p>
        </p:txBody>
      </p:sp>
      <p:sp>
        <p:nvSpPr>
          <p:cNvPr id="12" name="Rectangle 11">
            <a:extLst>
              <a:ext uri="{FF2B5EF4-FFF2-40B4-BE49-F238E27FC236}">
                <a16:creationId xmlns:a16="http://schemas.microsoft.com/office/drawing/2014/main" id="{7E8CC8D4-5340-6745-AB74-A6A666A7DEF7}"/>
              </a:ext>
            </a:extLst>
          </p:cNvPr>
          <p:cNvSpPr/>
          <p:nvPr/>
        </p:nvSpPr>
        <p:spPr>
          <a:xfrm>
            <a:off x="414668" y="4278600"/>
            <a:ext cx="4455042" cy="10722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80587700-9029-9C4A-9E26-75649C958F16}"/>
              </a:ext>
            </a:extLst>
          </p:cNvPr>
          <p:cNvSpPr/>
          <p:nvPr/>
        </p:nvSpPr>
        <p:spPr>
          <a:xfrm>
            <a:off x="414668" y="4629846"/>
            <a:ext cx="445504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Ideal Timing</a:t>
            </a:r>
          </a:p>
        </p:txBody>
      </p:sp>
      <p:sp>
        <p:nvSpPr>
          <p:cNvPr id="14" name="Freeform: Shape 3">
            <a:extLst>
              <a:ext uri="{FF2B5EF4-FFF2-40B4-BE49-F238E27FC236}">
                <a16:creationId xmlns:a16="http://schemas.microsoft.com/office/drawing/2014/main" id="{C7D5F29D-B086-C84A-8B1D-5BA5ED902BCD}"/>
              </a:ext>
            </a:extLst>
          </p:cNvPr>
          <p:cNvSpPr/>
          <p:nvPr/>
        </p:nvSpPr>
        <p:spPr>
          <a:xfrm>
            <a:off x="4869710" y="4275708"/>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B5194F28-435C-8A45-A34E-C46CA1F986E0}"/>
              </a:ext>
            </a:extLst>
          </p:cNvPr>
          <p:cNvSpPr/>
          <p:nvPr/>
        </p:nvSpPr>
        <p:spPr>
          <a:xfrm>
            <a:off x="414668" y="5489212"/>
            <a:ext cx="4455042" cy="103969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6" name="Freeform: Shape 3">
            <a:extLst>
              <a:ext uri="{FF2B5EF4-FFF2-40B4-BE49-F238E27FC236}">
                <a16:creationId xmlns:a16="http://schemas.microsoft.com/office/drawing/2014/main" id="{C9A6925F-68DE-B74E-B075-99E039A2345B}"/>
              </a:ext>
            </a:extLst>
          </p:cNvPr>
          <p:cNvSpPr/>
          <p:nvPr/>
        </p:nvSpPr>
        <p:spPr>
          <a:xfrm>
            <a:off x="4869710" y="5486320"/>
            <a:ext cx="6940802" cy="1039695"/>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7" name="Rectangle 16">
            <a:extLst>
              <a:ext uri="{FF2B5EF4-FFF2-40B4-BE49-F238E27FC236}">
                <a16:creationId xmlns:a16="http://schemas.microsoft.com/office/drawing/2014/main" id="{B896A67F-E093-8541-A250-26D3647DED2D}"/>
              </a:ext>
            </a:extLst>
          </p:cNvPr>
          <p:cNvSpPr/>
          <p:nvPr/>
        </p:nvSpPr>
        <p:spPr>
          <a:xfrm>
            <a:off x="381488" y="5859973"/>
            <a:ext cx="448822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Helpful Resources</a:t>
            </a:r>
          </a:p>
        </p:txBody>
      </p:sp>
      <p:sp>
        <p:nvSpPr>
          <p:cNvPr id="21" name="Rectangle 20">
            <a:extLst>
              <a:ext uri="{FF2B5EF4-FFF2-40B4-BE49-F238E27FC236}">
                <a16:creationId xmlns:a16="http://schemas.microsoft.com/office/drawing/2014/main" id="{0FCF80FF-3F29-F44F-A288-64B166A4DE5F}"/>
              </a:ext>
            </a:extLst>
          </p:cNvPr>
          <p:cNvSpPr/>
          <p:nvPr/>
        </p:nvSpPr>
        <p:spPr>
          <a:xfrm>
            <a:off x="4973933" y="3138338"/>
            <a:ext cx="6732355" cy="523220"/>
          </a:xfrm>
          <a:prstGeom prst="rect">
            <a:avLst/>
          </a:prstGeom>
        </p:spPr>
        <p:txBody>
          <a:bodyPr wrap="square" anchor="t">
            <a:spAutoFit/>
          </a:bodyPr>
          <a:lstStyle/>
          <a:p>
            <a:pPr marL="171450" indent="-171450">
              <a:buFont typeface="Arial" panose="020B0604020202020204" pitchFamily="34" charset="0"/>
              <a:buChar char="•"/>
              <a:defRPr/>
            </a:pPr>
            <a:r>
              <a:rPr lang="en-US" sz="1400" i="1" dirty="0">
                <a:solidFill>
                  <a:srgbClr val="2F2F2F"/>
                </a:solidFill>
                <a:latin typeface="Segoe UI Semilight"/>
                <a:cs typeface="Segoe UI Semilight"/>
              </a:rPr>
              <a:t>Incorporate web-based training modules into Company Training portal for easy navigation</a:t>
            </a:r>
          </a:p>
        </p:txBody>
      </p:sp>
      <p:sp>
        <p:nvSpPr>
          <p:cNvPr id="22" name="Rectangle 21">
            <a:extLst>
              <a:ext uri="{FF2B5EF4-FFF2-40B4-BE49-F238E27FC236}">
                <a16:creationId xmlns:a16="http://schemas.microsoft.com/office/drawing/2014/main" id="{BB4CF092-3A69-B446-92FC-FA6A3DBD6C93}"/>
              </a:ext>
            </a:extLst>
          </p:cNvPr>
          <p:cNvSpPr/>
          <p:nvPr/>
        </p:nvSpPr>
        <p:spPr>
          <a:xfrm>
            <a:off x="5028384" y="4366196"/>
            <a:ext cx="6732355" cy="307777"/>
          </a:xfrm>
          <a:prstGeom prst="rect">
            <a:avLst/>
          </a:prstGeom>
        </p:spPr>
        <p:txBody>
          <a:bodyPr wrap="square">
            <a:spAutoFit/>
          </a:bodyPr>
          <a:lstStyle/>
          <a:p>
            <a:pPr marL="171450" indent="-171450">
              <a:buFont typeface="Arial" panose="020B0604020202020204" pitchFamily="34" charset="0"/>
              <a:buChar char="•"/>
              <a:defRPr/>
            </a:pPr>
            <a:r>
              <a:rPr lang="en-US" sz="1400" i="1" dirty="0">
                <a:solidFill>
                  <a:srgbClr val="2F2F2F"/>
                </a:solidFill>
                <a:latin typeface="Segoe UI Semilight" panose="020B0402040204020203" pitchFamily="34" charset="0"/>
                <a:cs typeface="Segoe UI Semilight" panose="020B0402040204020203" pitchFamily="34" charset="0"/>
              </a:rPr>
              <a:t>Avoid scheduling during end of month/quarter/year for sales team</a:t>
            </a:r>
          </a:p>
        </p:txBody>
      </p:sp>
      <p:sp>
        <p:nvSpPr>
          <p:cNvPr id="23" name="Rectangle 22">
            <a:extLst>
              <a:ext uri="{FF2B5EF4-FFF2-40B4-BE49-F238E27FC236}">
                <a16:creationId xmlns:a16="http://schemas.microsoft.com/office/drawing/2014/main" id="{7CCC3D70-07E0-924B-B56E-17B936CF27EA}"/>
              </a:ext>
            </a:extLst>
          </p:cNvPr>
          <p:cNvSpPr/>
          <p:nvPr/>
        </p:nvSpPr>
        <p:spPr>
          <a:xfrm>
            <a:off x="5028383" y="5541664"/>
            <a:ext cx="6732355" cy="307777"/>
          </a:xfrm>
          <a:prstGeom prst="rect">
            <a:avLst/>
          </a:prstGeom>
        </p:spPr>
        <p:txBody>
          <a:bodyPr wrap="square" lIns="91440" tIns="45720" rIns="91440" bIns="45720" anchor="t">
            <a:spAutoFit/>
          </a:bodyPr>
          <a:lstStyle/>
          <a:p>
            <a:pPr marL="171450" indent="-171450">
              <a:buFont typeface="Arial" panose="020B0604020202020204" pitchFamily="34" charset="0"/>
              <a:buChar char="•"/>
              <a:defRPr/>
            </a:pPr>
            <a:r>
              <a:rPr kumimoji="0" lang="en-US" sz="1400" b="0" i="1" u="none" strike="noStrike" kern="1200" cap="none" spc="0" normalizeH="0" baseline="0" noProof="0" dirty="0">
                <a:ln>
                  <a:noFill/>
                </a:ln>
                <a:solidFill>
                  <a:srgbClr val="2F2F2F"/>
                </a:solidFill>
                <a:effectLst/>
                <a:uLnTx/>
                <a:uFillTx/>
                <a:latin typeface="Segoe UI Semilight"/>
                <a:cs typeface="Segoe UI Semilight"/>
              </a:rPr>
              <a:t>Copilot </a:t>
            </a:r>
            <a:r>
              <a:rPr lang="en-US" sz="1400" i="1" dirty="0">
                <a:solidFill>
                  <a:srgbClr val="2F2F2F"/>
                </a:solidFill>
                <a:latin typeface="Segoe UI Semilight"/>
                <a:cs typeface="Segoe UI Semilight"/>
              </a:rPr>
              <a:t>for Sales </a:t>
            </a:r>
            <a:r>
              <a:rPr kumimoji="0" lang="en-US" sz="1400" b="0" i="1" u="none" strike="noStrike" kern="1200" cap="none" spc="0" normalizeH="0" baseline="0" noProof="0" dirty="0">
                <a:ln>
                  <a:noFill/>
                </a:ln>
                <a:solidFill>
                  <a:srgbClr val="2F2F2F"/>
                </a:solidFill>
                <a:effectLst/>
                <a:uLnTx/>
                <a:uFillTx/>
                <a:latin typeface="Segoe UI Semilight"/>
                <a:cs typeface="Segoe UI Semilight"/>
              </a:rPr>
              <a:t>Training Materials</a:t>
            </a:r>
          </a:p>
        </p:txBody>
      </p:sp>
      <p:sp>
        <p:nvSpPr>
          <p:cNvPr id="24" name="Rectangle 23">
            <a:extLst>
              <a:ext uri="{FF2B5EF4-FFF2-40B4-BE49-F238E27FC236}">
                <a16:creationId xmlns:a16="http://schemas.microsoft.com/office/drawing/2014/main" id="{F37AD024-DC70-5749-A01C-54BE775621B7}"/>
              </a:ext>
            </a:extLst>
          </p:cNvPr>
          <p:cNvSpPr/>
          <p:nvPr/>
        </p:nvSpPr>
        <p:spPr>
          <a:xfrm>
            <a:off x="4973933" y="1949755"/>
            <a:ext cx="6578970" cy="707886"/>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2F2F2F"/>
                </a:solidFill>
                <a:effectLst/>
                <a:uLnTx/>
                <a:uFillTx/>
                <a:latin typeface="Segoe UI Semilight" panose="020B0402040204020203" pitchFamily="34" charset="0"/>
                <a:cs typeface="Segoe UI Semilight" panose="020B0402040204020203" pitchFamily="34" charset="0"/>
              </a:rPr>
              <a:t>In person / virtual training </a:t>
            </a:r>
            <a:r>
              <a:rPr kumimoji="0" lang="en-US" sz="1000" b="0" i="0" u="none" strike="noStrike" kern="1200" cap="none" spc="0" normalizeH="0" baseline="0" noProof="0" dirty="0">
                <a:ln>
                  <a:noFill/>
                </a:ln>
                <a:solidFill>
                  <a:srgbClr val="2F2F2F"/>
                </a:solidFill>
                <a:effectLst/>
                <a:uLnTx/>
                <a:uFillTx/>
                <a:latin typeface="Segoe UI Semilight" panose="020B0402040204020203" pitchFamily="34" charset="0"/>
                <a:cs typeface="Segoe UI Semilight" panose="020B0402040204020203" pitchFamily="34" charset="0"/>
              </a:rPr>
              <a:t>– Sponsors (1 hour), Ambassadors Training (1 hour), Change Champions (1 hour), Manager (1 hour)</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2F2F2F"/>
                </a:solidFill>
                <a:effectLst/>
                <a:uLnTx/>
                <a:uFillTx/>
                <a:latin typeface="Segoe UI Semilight" panose="020B0402040204020203" pitchFamily="34" charset="0"/>
                <a:cs typeface="Segoe UI Semilight" panose="020B0402040204020203" pitchFamily="34" charset="0"/>
              </a:rPr>
              <a:t>Web-based training </a:t>
            </a:r>
            <a:r>
              <a:rPr kumimoji="0" lang="en-US" sz="1000" b="0" i="0" u="none" strike="noStrike" kern="1200" cap="none" spc="0" normalizeH="0" baseline="0" noProof="0" dirty="0">
                <a:ln>
                  <a:noFill/>
                </a:ln>
                <a:solidFill>
                  <a:srgbClr val="2F2F2F"/>
                </a:solidFill>
                <a:effectLst/>
                <a:uLnTx/>
                <a:uFillTx/>
                <a:latin typeface="Segoe UI Semilight" panose="020B0402040204020203" pitchFamily="34" charset="0"/>
                <a:cs typeface="Segoe UI Semilight" panose="020B0402040204020203" pitchFamily="34" charset="0"/>
              </a:rPr>
              <a:t>– On-demand webinars, videos, Online Training (OLT) for Sales Copilot training</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2F2F2F"/>
                </a:solidFill>
                <a:effectLst/>
                <a:uLnTx/>
                <a:uFillTx/>
                <a:latin typeface="Segoe UI Semilight" panose="020B0402040204020203" pitchFamily="34" charset="0"/>
                <a:cs typeface="Segoe UI Semilight" panose="020B0402040204020203" pitchFamily="34" charset="0"/>
              </a:rPr>
              <a:t>Self-paced training </a:t>
            </a:r>
            <a:r>
              <a:rPr kumimoji="0" lang="en-US" sz="1000" b="0" i="0" u="none" strike="noStrike" kern="1200" cap="none" spc="0" normalizeH="0" baseline="0" noProof="0" dirty="0">
                <a:ln>
                  <a:noFill/>
                </a:ln>
                <a:solidFill>
                  <a:srgbClr val="2F2F2F"/>
                </a:solidFill>
                <a:effectLst/>
                <a:uLnTx/>
                <a:uFillTx/>
                <a:latin typeface="Segoe UI Semilight" panose="020B0402040204020203" pitchFamily="34" charset="0"/>
                <a:cs typeface="Segoe UI Semilight" panose="020B0402040204020203" pitchFamily="34" charset="0"/>
              </a:rPr>
              <a:t>– On demand videos and readiness. Frequently Asked Questions (FAQ) sheets</a:t>
            </a:r>
          </a:p>
        </p:txBody>
      </p:sp>
    </p:spTree>
    <p:extLst>
      <p:ext uri="{BB962C8B-B14F-4D97-AF65-F5344CB8AC3E}">
        <p14:creationId xmlns:p14="http://schemas.microsoft.com/office/powerpoint/2010/main" val="279035434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3">
            <a:extLst>
              <a:ext uri="{FF2B5EF4-FFF2-40B4-BE49-F238E27FC236}">
                <a16:creationId xmlns:a16="http://schemas.microsoft.com/office/drawing/2014/main" id="{58DB95DF-E0F6-BB45-9A71-9A528AD9E06A}"/>
              </a:ext>
            </a:extLst>
          </p:cNvPr>
          <p:cNvSpPr/>
          <p:nvPr/>
        </p:nvSpPr>
        <p:spPr>
          <a:xfrm>
            <a:off x="414668" y="2264735"/>
            <a:ext cx="11440630" cy="3850316"/>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lvl="1" indent="-57150" defTabSz="266700">
              <a:lnSpc>
                <a:spcPct val="90000"/>
              </a:lnSpc>
              <a:spcBef>
                <a:spcPct val="0"/>
              </a:spcBef>
              <a:spcAft>
                <a:spcPct val="15000"/>
              </a:spcAft>
              <a:buFontTx/>
              <a:buChar char="•"/>
              <a:defRPr/>
            </a:pPr>
            <a:r>
              <a:rPr lang="en-US" sz="1400" i="1" dirty="0">
                <a:ln w="3175">
                  <a:noFill/>
                </a:ln>
                <a:solidFill>
                  <a:srgbClr val="2D78D7"/>
                </a:solidFill>
                <a:cs typeface="Segoe UI Light" panose="020B0502040204020203" pitchFamily="34" charset="0"/>
                <a:hlinkClick r:id="rId3"/>
              </a:rPr>
              <a:t>Microsoft Support Desk</a:t>
            </a:r>
            <a:r>
              <a:rPr lang="en-US" sz="1400" i="1" dirty="0">
                <a:ln w="3175">
                  <a:noFill/>
                </a:ln>
                <a:solidFill>
                  <a:srgbClr val="2D78D7"/>
                </a:solidFill>
                <a:cs typeface="Segoe UI Light" panose="020B0502040204020203" pitchFamily="34" charset="0"/>
              </a:rPr>
              <a:t> </a:t>
            </a:r>
            <a:r>
              <a:rPr lang="en-US" sz="1400" i="1" dirty="0">
                <a:ln w="3175">
                  <a:noFill/>
                </a:ln>
                <a:solidFill>
                  <a:schemeClr val="tx1"/>
                </a:solidFill>
                <a:cs typeface="Segoe UI Light" panose="020B0502040204020203" pitchFamily="34" charset="0"/>
              </a:rPr>
              <a:t>contact information</a:t>
            </a:r>
          </a:p>
          <a:p>
            <a:pPr marL="0" marR="0" lvl="1" algn="l" defTabSz="266700" rtl="0" eaLnBrk="1" fontAlgn="auto" latinLnBrk="0" hangingPunct="1">
              <a:lnSpc>
                <a:spcPct val="90000"/>
              </a:lnSpc>
              <a:spcBef>
                <a:spcPct val="0"/>
              </a:spcBef>
              <a:spcAft>
                <a:spcPct val="15000"/>
              </a:spcAft>
              <a:buClrTx/>
              <a:buSzTx/>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1" name="Title 1">
            <a:extLst>
              <a:ext uri="{FF2B5EF4-FFF2-40B4-BE49-F238E27FC236}">
                <a16:creationId xmlns:a16="http://schemas.microsoft.com/office/drawing/2014/main" id="{483BA8D2-3BC7-8245-A739-6EDAF38C5578}"/>
              </a:ext>
            </a:extLst>
          </p:cNvPr>
          <p:cNvSpPr txBox="1">
            <a:spLocks/>
          </p:cNvSpPr>
          <p:nvPr/>
        </p:nvSpPr>
        <p:spPr>
          <a:xfrm>
            <a:off x="269302" y="900480"/>
            <a:ext cx="11653523" cy="4751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F2F2F"/>
                </a:solidFill>
                <a:effectLst/>
                <a:uLnTx/>
                <a:uFillTx/>
                <a:latin typeface="Segoe UI Semibold"/>
                <a:ea typeface="+mj-ea"/>
                <a:cs typeface="+mj-cs"/>
              </a:rPr>
              <a:t>Which content will be helpful for your training plan?</a:t>
            </a:r>
            <a:endParaRPr kumimoji="0" lang="en-US" sz="3200" b="1" i="0" u="none" strike="noStrike" kern="1200" cap="none" spc="0" normalizeH="0" baseline="0" noProof="0" dirty="0">
              <a:ln>
                <a:noFill/>
              </a:ln>
              <a:solidFill>
                <a:srgbClr val="000000"/>
              </a:solidFill>
              <a:effectLst/>
              <a:uLnTx/>
              <a:uFillTx/>
              <a:latin typeface="Segoe UI Semibold" panose="020B0402040204020203" pitchFamily="34" charset="0"/>
              <a:ea typeface="+mj-ea"/>
              <a:cs typeface="Segoe UI Semibold" panose="020B0402040204020203" pitchFamily="34" charset="0"/>
            </a:endParaRPr>
          </a:p>
        </p:txBody>
      </p:sp>
      <p:sp>
        <p:nvSpPr>
          <p:cNvPr id="12" name="Rectangle 11">
            <a:extLst>
              <a:ext uri="{FF2B5EF4-FFF2-40B4-BE49-F238E27FC236}">
                <a16:creationId xmlns:a16="http://schemas.microsoft.com/office/drawing/2014/main" id="{D3D81ECB-8871-894D-B9D5-914233FC512C}"/>
              </a:ext>
            </a:extLst>
          </p:cNvPr>
          <p:cNvSpPr/>
          <p:nvPr/>
        </p:nvSpPr>
        <p:spPr>
          <a:xfrm>
            <a:off x="1159834" y="1488700"/>
            <a:ext cx="9872332" cy="313932"/>
          </a:xfrm>
          <a:prstGeom prst="rect">
            <a:avLst/>
          </a:prstGeom>
        </p:spPr>
        <p:txBody>
          <a:bodyPr wrap="square" anchor="t">
            <a:spAutoFit/>
          </a:bodyPr>
          <a:lstStyle/>
          <a:p>
            <a:pPr marL="0" marR="0" lvl="1" indent="0" algn="ctr" defTabSz="913927" rtl="0" eaLnBrk="1" fontAlgn="base" latinLnBrk="0" hangingPunct="1">
              <a:lnSpc>
                <a:spcPct val="90000"/>
              </a:lnSpc>
              <a:spcBef>
                <a:spcPct val="0"/>
              </a:spcBef>
              <a:spcAft>
                <a:spcPct val="0"/>
              </a:spcAft>
              <a:buClr>
                <a:srgbClr val="DC3C00"/>
              </a:buClr>
              <a:buSzTx/>
              <a:buFontTx/>
              <a:buNone/>
              <a:tabLst/>
              <a:defRPr/>
            </a:pPr>
            <a:r>
              <a:rPr kumimoji="0" lang="en-NZ" sz="1600" b="0" i="0" u="none" strike="noStrike" kern="1200" cap="none" spc="0" normalizeH="0" baseline="0" noProof="0" dirty="0">
                <a:ln>
                  <a:noFill/>
                </a:ln>
                <a:solidFill>
                  <a:srgbClr val="2F2F2F"/>
                </a:solidFill>
                <a:effectLst/>
                <a:uLnTx/>
                <a:uFillTx/>
                <a:latin typeface="Segoe UI Semilight"/>
                <a:ea typeface="+mn-ea"/>
                <a:cs typeface="Segoe UI Semilight"/>
              </a:rPr>
              <a:t>Hyperlink and list the content below for future reference</a:t>
            </a:r>
            <a:endParaRPr kumimoji="0" lang="en-NZ" sz="16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167744487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E0A2F4D1-AEDA-3DAE-66C5-E6D5A9D19CB7}"/>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Mundane tasks keep sellers from their customers</a:t>
            </a:r>
          </a:p>
        </p:txBody>
      </p:sp>
      <p:sp>
        <p:nvSpPr>
          <p:cNvPr id="7" name="TextBox 6">
            <a:extLst>
              <a:ext uri="{FF2B5EF4-FFF2-40B4-BE49-F238E27FC236}">
                <a16:creationId xmlns:a16="http://schemas.microsoft.com/office/drawing/2014/main" id="{A5A9D74D-DB79-D52E-E510-4062ECE70932}"/>
              </a:ext>
            </a:extLst>
          </p:cNvPr>
          <p:cNvSpPr txBox="1"/>
          <p:nvPr/>
        </p:nvSpPr>
        <p:spPr>
          <a:xfrm>
            <a:off x="588263" y="6631853"/>
            <a:ext cx="406197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FFFFFF">
                    <a:lumMod val="65000"/>
                  </a:srgbClr>
                </a:solidFill>
                <a:effectLst/>
                <a:uLnTx/>
                <a:uFillTx/>
                <a:latin typeface="Segoe UI"/>
                <a:ea typeface="+mn-ea"/>
                <a:cs typeface="+mn-cs"/>
              </a:rPr>
              <a:t>1</a:t>
            </a:r>
            <a:r>
              <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rPr>
              <a:t>Microsoft-sponsored Futurum Research 2022.</a:t>
            </a:r>
          </a:p>
        </p:txBody>
      </p:sp>
      <p:grpSp>
        <p:nvGrpSpPr>
          <p:cNvPr id="89" name="Group 88">
            <a:extLst>
              <a:ext uri="{FF2B5EF4-FFF2-40B4-BE49-F238E27FC236}">
                <a16:creationId xmlns:a16="http://schemas.microsoft.com/office/drawing/2014/main" id="{07B8F16B-9248-EA37-9B7D-01E38E84C2A3}"/>
              </a:ext>
            </a:extLst>
          </p:cNvPr>
          <p:cNvGrpSpPr/>
          <p:nvPr/>
        </p:nvGrpSpPr>
        <p:grpSpPr>
          <a:xfrm>
            <a:off x="588262" y="1763196"/>
            <a:ext cx="11018520" cy="4116660"/>
            <a:chOff x="588262" y="1725431"/>
            <a:chExt cx="11018520" cy="4116660"/>
          </a:xfrm>
        </p:grpSpPr>
        <p:sp>
          <p:nvSpPr>
            <p:cNvPr id="33" name="Rectangle 32">
              <a:extLst>
                <a:ext uri="{FF2B5EF4-FFF2-40B4-BE49-F238E27FC236}">
                  <a16:creationId xmlns:a16="http://schemas.microsoft.com/office/drawing/2014/main" id="{8C831A4C-B6BE-691D-9844-8B3510B2DDC3}"/>
                </a:ext>
                <a:ext uri="{C183D7F6-B498-43B3-948B-1728B52AA6E4}">
                  <adec:decorative xmlns:adec="http://schemas.microsoft.com/office/drawing/2017/decorative" val="1"/>
                </a:ext>
              </a:extLst>
            </p:cNvPr>
            <p:cNvSpPr/>
            <p:nvPr/>
          </p:nvSpPr>
          <p:spPr bwMode="auto">
            <a:xfrm>
              <a:off x="588262" y="1725431"/>
              <a:ext cx="11018520" cy="411666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34" name="TextBox 33">
              <a:extLst>
                <a:ext uri="{FF2B5EF4-FFF2-40B4-BE49-F238E27FC236}">
                  <a16:creationId xmlns:a16="http://schemas.microsoft.com/office/drawing/2014/main" id="{068C9AF9-44CD-5BF8-90C4-EF2113684C4F}"/>
                </a:ext>
              </a:extLst>
            </p:cNvPr>
            <p:cNvSpPr txBox="1"/>
            <p:nvPr/>
          </p:nvSpPr>
          <p:spPr>
            <a:xfrm>
              <a:off x="894856" y="2974455"/>
              <a:ext cx="3009579" cy="160043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Amount of time sellers spend on administrative and non-selling duties</a:t>
              </a:r>
              <a:r>
                <a:rPr kumimoji="0" lang="en-US" sz="2600" b="0" i="0" u="none" strike="noStrike" kern="1200" cap="none" spc="0" normalizeH="0" baseline="30000" noProof="0" dirty="0">
                  <a:ln>
                    <a:noFill/>
                  </a:ln>
                  <a:solidFill>
                    <a:srgbClr val="000000"/>
                  </a:solidFill>
                  <a:effectLst/>
                  <a:uLnTx/>
                  <a:uFillTx/>
                  <a:latin typeface="Segoe UI" panose="020B0502040204020203" pitchFamily="34" charset="0"/>
                  <a:ea typeface="+mn-ea"/>
                  <a:cs typeface="Segoe UI" panose="020B0502040204020203" pitchFamily="34" charset="0"/>
                </a:rPr>
                <a:t>1</a:t>
              </a:r>
            </a:p>
          </p:txBody>
        </p:sp>
        <p:sp>
          <p:nvSpPr>
            <p:cNvPr id="35" name="Freeform: Shape 34">
              <a:extLst>
                <a:ext uri="{FF2B5EF4-FFF2-40B4-BE49-F238E27FC236}">
                  <a16:creationId xmlns:a16="http://schemas.microsoft.com/office/drawing/2014/main" id="{BA26537F-6018-341F-2A49-284F31959D73}"/>
                </a:ext>
              </a:extLst>
            </p:cNvPr>
            <p:cNvSpPr/>
            <p:nvPr/>
          </p:nvSpPr>
          <p:spPr>
            <a:xfrm>
              <a:off x="3965996" y="2168718"/>
              <a:ext cx="3305617" cy="3305617"/>
            </a:xfrm>
            <a:custGeom>
              <a:avLst/>
              <a:gdLst>
                <a:gd name="connsiteX0" fmla="*/ 1501181 w 3002362"/>
                <a:gd name="connsiteY0" fmla="*/ 462090 h 3002362"/>
                <a:gd name="connsiteX1" fmla="*/ 462090 w 3002362"/>
                <a:gd name="connsiteY1" fmla="*/ 1501181 h 3002362"/>
                <a:gd name="connsiteX2" fmla="*/ 1501181 w 3002362"/>
                <a:gd name="connsiteY2" fmla="*/ 2540272 h 3002362"/>
                <a:gd name="connsiteX3" fmla="*/ 2540272 w 3002362"/>
                <a:gd name="connsiteY3" fmla="*/ 1501181 h 3002362"/>
                <a:gd name="connsiteX4" fmla="*/ 1501181 w 3002362"/>
                <a:gd name="connsiteY4" fmla="*/ 462090 h 3002362"/>
                <a:gd name="connsiteX5" fmla="*/ 1501181 w 3002362"/>
                <a:gd name="connsiteY5" fmla="*/ 0 h 3002362"/>
                <a:gd name="connsiteX6" fmla="*/ 3002362 w 3002362"/>
                <a:gd name="connsiteY6" fmla="*/ 1501181 h 3002362"/>
                <a:gd name="connsiteX7" fmla="*/ 1501181 w 3002362"/>
                <a:gd name="connsiteY7" fmla="*/ 3002362 h 3002362"/>
                <a:gd name="connsiteX8" fmla="*/ 0 w 3002362"/>
                <a:gd name="connsiteY8" fmla="*/ 1501181 h 3002362"/>
                <a:gd name="connsiteX9" fmla="*/ 1501181 w 3002362"/>
                <a:gd name="connsiteY9" fmla="*/ 0 h 300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2362" h="3002362">
                  <a:moveTo>
                    <a:pt x="1501181" y="462090"/>
                  </a:moveTo>
                  <a:cubicBezTo>
                    <a:pt x="927307" y="462090"/>
                    <a:pt x="462090" y="927307"/>
                    <a:pt x="462090" y="1501181"/>
                  </a:cubicBezTo>
                  <a:cubicBezTo>
                    <a:pt x="462090" y="2075055"/>
                    <a:pt x="927307" y="2540272"/>
                    <a:pt x="1501181" y="2540272"/>
                  </a:cubicBezTo>
                  <a:cubicBezTo>
                    <a:pt x="2075055" y="2540272"/>
                    <a:pt x="2540272" y="2075055"/>
                    <a:pt x="2540272" y="1501181"/>
                  </a:cubicBezTo>
                  <a:cubicBezTo>
                    <a:pt x="2540272" y="927307"/>
                    <a:pt x="2075055" y="462090"/>
                    <a:pt x="1501181" y="462090"/>
                  </a:cubicBezTo>
                  <a:close/>
                  <a:moveTo>
                    <a:pt x="1501181" y="0"/>
                  </a:moveTo>
                  <a:cubicBezTo>
                    <a:pt x="2330260" y="0"/>
                    <a:pt x="3002362" y="672102"/>
                    <a:pt x="3002362" y="1501181"/>
                  </a:cubicBezTo>
                  <a:cubicBezTo>
                    <a:pt x="3002362" y="2330260"/>
                    <a:pt x="2330260" y="3002362"/>
                    <a:pt x="1501181" y="3002362"/>
                  </a:cubicBezTo>
                  <a:cubicBezTo>
                    <a:pt x="672102" y="3002362"/>
                    <a:pt x="0" y="2330260"/>
                    <a:pt x="0" y="1501181"/>
                  </a:cubicBezTo>
                  <a:cubicBezTo>
                    <a:pt x="0" y="672102"/>
                    <a:pt x="672102" y="0"/>
                    <a:pt x="1501181" y="0"/>
                  </a:cubicBezTo>
                  <a:close/>
                </a:path>
              </a:pathLst>
            </a:custGeom>
            <a:solidFill>
              <a:schemeClr val="bg1"/>
            </a:solidFill>
            <a:ln>
              <a:noFill/>
            </a:ln>
            <a:effectLst>
              <a:outerShdw blurRad="127000" dist="1270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6" name="TextBox 35">
              <a:extLst>
                <a:ext uri="{FF2B5EF4-FFF2-40B4-BE49-F238E27FC236}">
                  <a16:creationId xmlns:a16="http://schemas.microsoft.com/office/drawing/2014/main" id="{5BBEE151-AFA3-65A0-5679-69E346D962F3}"/>
                </a:ext>
              </a:extLst>
            </p:cNvPr>
            <p:cNvSpPr txBox="1"/>
            <p:nvPr/>
          </p:nvSpPr>
          <p:spPr>
            <a:xfrm>
              <a:off x="4810586" y="3516549"/>
              <a:ext cx="1616438" cy="60995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8663C6"/>
                  </a:solidFill>
                  <a:effectLst/>
                  <a:uLnTx/>
                  <a:uFillTx/>
                  <a:latin typeface="Segoe UI Semibold" panose="020B0702040204020203" pitchFamily="34" charset="0"/>
                  <a:ea typeface="+mn-ea"/>
                  <a:cs typeface="Segoe UI Semibold" panose="020B0702040204020203" pitchFamily="34" charset="0"/>
                </a:rPr>
                <a:t>70%</a:t>
              </a:r>
              <a:endParaRPr kumimoji="0" lang="en-US" sz="3600" b="0" i="0" u="none" strike="noStrike" kern="1200" cap="none" spc="0" normalizeH="0" baseline="30000" noProof="0" dirty="0">
                <a:ln>
                  <a:noFill/>
                </a:ln>
                <a:solidFill>
                  <a:srgbClr val="8663C6"/>
                </a:solidFill>
                <a:effectLst/>
                <a:uLnTx/>
                <a:uFillTx/>
                <a:latin typeface="Segoe UI Semibold" panose="020B0702040204020203" pitchFamily="34" charset="0"/>
                <a:ea typeface="+mn-ea"/>
                <a:cs typeface="Segoe UI Semibold" panose="020B0702040204020203" pitchFamily="34" charset="0"/>
              </a:endParaRPr>
            </a:p>
          </p:txBody>
        </p:sp>
        <p:sp>
          <p:nvSpPr>
            <p:cNvPr id="37" name="Freeform: Shape 36">
              <a:extLst>
                <a:ext uri="{FF2B5EF4-FFF2-40B4-BE49-F238E27FC236}">
                  <a16:creationId xmlns:a16="http://schemas.microsoft.com/office/drawing/2014/main" id="{B7807CD8-9A27-38C2-FF47-1E8988A6B3D6}"/>
                </a:ext>
              </a:extLst>
            </p:cNvPr>
            <p:cNvSpPr/>
            <p:nvPr/>
          </p:nvSpPr>
          <p:spPr>
            <a:xfrm rot="19421545">
              <a:off x="4039760" y="2143318"/>
              <a:ext cx="3231854" cy="3305617"/>
            </a:xfrm>
            <a:custGeom>
              <a:avLst/>
              <a:gdLst>
                <a:gd name="connsiteX0" fmla="*/ 1434185 w 2935366"/>
                <a:gd name="connsiteY0" fmla="*/ 0 h 3002362"/>
                <a:gd name="connsiteX1" fmla="*/ 2935366 w 2935366"/>
                <a:gd name="connsiteY1" fmla="*/ 1501181 h 3002362"/>
                <a:gd name="connsiteX2" fmla="*/ 1434185 w 2935366"/>
                <a:gd name="connsiteY2" fmla="*/ 3002362 h 3002362"/>
                <a:gd name="connsiteX3" fmla="*/ 40517 w 2935366"/>
                <a:gd name="connsiteY3" fmla="*/ 2060136 h 3002362"/>
                <a:gd name="connsiteX4" fmla="*/ 0 w 2935366"/>
                <a:gd name="connsiteY4" fmla="*/ 1943918 h 3002362"/>
                <a:gd name="connsiteX5" fmla="*/ 440809 w 2935366"/>
                <a:gd name="connsiteY5" fmla="*/ 1804729 h 3002362"/>
                <a:gd name="connsiteX6" fmla="*/ 508771 w 2935366"/>
                <a:gd name="connsiteY6" fmla="*/ 1974229 h 3002362"/>
                <a:gd name="connsiteX7" fmla="*/ 1434185 w 2935366"/>
                <a:gd name="connsiteY7" fmla="*/ 2540272 h 3002362"/>
                <a:gd name="connsiteX8" fmla="*/ 2473276 w 2935366"/>
                <a:gd name="connsiteY8" fmla="*/ 1501181 h 3002362"/>
                <a:gd name="connsiteX9" fmla="*/ 1434185 w 2935366"/>
                <a:gd name="connsiteY9" fmla="*/ 462090 h 3002362"/>
                <a:gd name="connsiteX10" fmla="*/ 1434164 w 2935366"/>
                <a:gd name="connsiteY10" fmla="*/ 462091 h 3002362"/>
                <a:gd name="connsiteX11" fmla="*/ 1434164 w 2935366"/>
                <a:gd name="connsiteY11" fmla="*/ 1 h 300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5366" h="3002362">
                  <a:moveTo>
                    <a:pt x="1434185" y="0"/>
                  </a:moveTo>
                  <a:cubicBezTo>
                    <a:pt x="2263264" y="0"/>
                    <a:pt x="2935366" y="672102"/>
                    <a:pt x="2935366" y="1501181"/>
                  </a:cubicBezTo>
                  <a:cubicBezTo>
                    <a:pt x="2935366" y="2330260"/>
                    <a:pt x="2263264" y="3002362"/>
                    <a:pt x="1434185" y="3002362"/>
                  </a:cubicBezTo>
                  <a:cubicBezTo>
                    <a:pt x="802661" y="3002362"/>
                    <a:pt x="262216" y="2612399"/>
                    <a:pt x="40517" y="2060136"/>
                  </a:cubicBezTo>
                  <a:lnTo>
                    <a:pt x="0" y="1943918"/>
                  </a:lnTo>
                  <a:lnTo>
                    <a:pt x="440809" y="1804729"/>
                  </a:lnTo>
                  <a:lnTo>
                    <a:pt x="508771" y="1974229"/>
                  </a:lnTo>
                  <a:cubicBezTo>
                    <a:pt x="680894" y="2310276"/>
                    <a:pt x="1030680" y="2540272"/>
                    <a:pt x="1434185" y="2540272"/>
                  </a:cubicBezTo>
                  <a:cubicBezTo>
                    <a:pt x="2008059" y="2540272"/>
                    <a:pt x="2473276" y="2075055"/>
                    <a:pt x="2473276" y="1501181"/>
                  </a:cubicBezTo>
                  <a:cubicBezTo>
                    <a:pt x="2473276" y="927307"/>
                    <a:pt x="2008059" y="462090"/>
                    <a:pt x="1434185" y="462090"/>
                  </a:cubicBezTo>
                  <a:lnTo>
                    <a:pt x="1434164" y="462091"/>
                  </a:lnTo>
                  <a:lnTo>
                    <a:pt x="1434164" y="1"/>
                  </a:lnTo>
                  <a:close/>
                </a:path>
              </a:pathLst>
            </a:custGeom>
            <a:gradFill>
              <a:gsLst>
                <a:gs pos="0">
                  <a:srgbClr val="8663C6"/>
                </a:gs>
                <a:gs pos="100000">
                  <a:srgbClr val="8663C6"/>
                </a:gs>
              </a:gsLst>
              <a:lin ang="2700000" scaled="1"/>
            </a:gradFill>
            <a:ln>
              <a:noFill/>
            </a:ln>
            <a:effectLst>
              <a:outerShdw blurRad="381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38" name="Straight Connector 37">
              <a:extLst>
                <a:ext uri="{FF2B5EF4-FFF2-40B4-BE49-F238E27FC236}">
                  <a16:creationId xmlns:a16="http://schemas.microsoft.com/office/drawing/2014/main" id="{D9C12ADE-4C43-C331-FF8F-605D330DBA1C}"/>
                </a:ext>
              </a:extLst>
            </p:cNvPr>
            <p:cNvCxnSpPr>
              <a:cxnSpLocks/>
            </p:cNvCxnSpPr>
            <p:nvPr/>
          </p:nvCxnSpPr>
          <p:spPr>
            <a:xfrm>
              <a:off x="6607175" y="2814760"/>
              <a:ext cx="1864441"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39" name="Group 38">
              <a:extLst>
                <a:ext uri="{FF2B5EF4-FFF2-40B4-BE49-F238E27FC236}">
                  <a16:creationId xmlns:a16="http://schemas.microsoft.com/office/drawing/2014/main" id="{40FB2BC3-F845-1B64-0E5F-28322CC66C24}"/>
                </a:ext>
              </a:extLst>
            </p:cNvPr>
            <p:cNvGrpSpPr/>
            <p:nvPr/>
          </p:nvGrpSpPr>
          <p:grpSpPr>
            <a:xfrm>
              <a:off x="8272779" y="2654740"/>
              <a:ext cx="3293819" cy="320040"/>
              <a:chOff x="7225731" y="2182472"/>
              <a:chExt cx="3293819" cy="320040"/>
            </a:xfrm>
          </p:grpSpPr>
          <p:grpSp>
            <p:nvGrpSpPr>
              <p:cNvPr id="83" name="Group 82">
                <a:extLst>
                  <a:ext uri="{FF2B5EF4-FFF2-40B4-BE49-F238E27FC236}">
                    <a16:creationId xmlns:a16="http://schemas.microsoft.com/office/drawing/2014/main" id="{EA9763DB-54E9-B84A-6A3C-B3442D7A3F9A}"/>
                  </a:ext>
                </a:extLst>
              </p:cNvPr>
              <p:cNvGrpSpPr/>
              <p:nvPr/>
            </p:nvGrpSpPr>
            <p:grpSpPr>
              <a:xfrm>
                <a:off x="7225731" y="2182472"/>
                <a:ext cx="320040" cy="320040"/>
                <a:chOff x="588263" y="2586780"/>
                <a:chExt cx="389370" cy="389370"/>
              </a:xfrm>
            </p:grpSpPr>
            <p:sp>
              <p:nvSpPr>
                <p:cNvPr id="85" name="Rectangle: Rounded Corners 84">
                  <a:extLst>
                    <a:ext uri="{FF2B5EF4-FFF2-40B4-BE49-F238E27FC236}">
                      <a16:creationId xmlns:a16="http://schemas.microsoft.com/office/drawing/2014/main" id="{A449EDF8-0899-C6B1-56CF-9B4BCB49D637}"/>
                    </a:ext>
                  </a:extLst>
                </p:cNvPr>
                <p:cNvSpPr/>
                <p:nvPr/>
              </p:nvSpPr>
              <p:spPr bwMode="auto">
                <a:xfrm>
                  <a:off x="588263" y="2586780"/>
                  <a:ext cx="389370" cy="389370"/>
                </a:xfrm>
                <a:prstGeom prst="roundRect">
                  <a:avLst/>
                </a:prstGeom>
                <a:solidFill>
                  <a:srgbClr val="8663C6"/>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86" name="Graphic 35">
                  <a:extLst>
                    <a:ext uri="{FF2B5EF4-FFF2-40B4-BE49-F238E27FC236}">
                      <a16:creationId xmlns:a16="http://schemas.microsoft.com/office/drawing/2014/main" id="{091120FA-49DC-B5EC-6F7E-6CD98398CDC4}"/>
                    </a:ext>
                  </a:extLst>
                </p:cNvPr>
                <p:cNvSpPr>
                  <a:spLocks noChangeAspect="1"/>
                </p:cNvSpPr>
                <p:nvPr/>
              </p:nvSpPr>
              <p:spPr>
                <a:xfrm>
                  <a:off x="667901" y="2666360"/>
                  <a:ext cx="230095" cy="230211"/>
                </a:xfrm>
                <a:custGeom>
                  <a:avLst/>
                  <a:gdLst>
                    <a:gd name="connsiteX0" fmla="*/ 229194 w 274217"/>
                    <a:gd name="connsiteY0" fmla="*/ 4012 h 274354"/>
                    <a:gd name="connsiteX1" fmla="*/ 209855 w 274217"/>
                    <a:gd name="connsiteY1" fmla="*/ 4012 h 274354"/>
                    <a:gd name="connsiteX2" fmla="*/ 209855 w 274217"/>
                    <a:gd name="connsiteY2" fmla="*/ 23351 h 274354"/>
                    <a:gd name="connsiteX3" fmla="*/ 227548 w 274217"/>
                    <a:gd name="connsiteY3" fmla="*/ 41045 h 274354"/>
                    <a:gd name="connsiteX4" fmla="*/ 150876 w 274217"/>
                    <a:gd name="connsiteY4" fmla="*/ 41045 h 274354"/>
                    <a:gd name="connsiteX5" fmla="*/ 109728 w 274217"/>
                    <a:gd name="connsiteY5" fmla="*/ 82193 h 274354"/>
                    <a:gd name="connsiteX6" fmla="*/ 109728 w 274217"/>
                    <a:gd name="connsiteY6" fmla="*/ 205637 h 274354"/>
                    <a:gd name="connsiteX7" fmla="*/ 96012 w 274217"/>
                    <a:gd name="connsiteY7" fmla="*/ 219353 h 274354"/>
                    <a:gd name="connsiteX8" fmla="*/ 79964 w 274217"/>
                    <a:gd name="connsiteY8" fmla="*/ 219353 h 274354"/>
                    <a:gd name="connsiteX9" fmla="*/ 27432 w 274217"/>
                    <a:gd name="connsiteY9" fmla="*/ 194390 h 274354"/>
                    <a:gd name="connsiteX10" fmla="*/ 0 w 274217"/>
                    <a:gd name="connsiteY10" fmla="*/ 233206 h 274354"/>
                    <a:gd name="connsiteX11" fmla="*/ 41148 w 274217"/>
                    <a:gd name="connsiteY11" fmla="*/ 274354 h 274354"/>
                    <a:gd name="connsiteX12" fmla="*/ 79964 w 274217"/>
                    <a:gd name="connsiteY12" fmla="*/ 246922 h 274354"/>
                    <a:gd name="connsiteX13" fmla="*/ 96012 w 274217"/>
                    <a:gd name="connsiteY13" fmla="*/ 246922 h 274354"/>
                    <a:gd name="connsiteX14" fmla="*/ 137160 w 274217"/>
                    <a:gd name="connsiteY14" fmla="*/ 205774 h 274354"/>
                    <a:gd name="connsiteX15" fmla="*/ 137160 w 274217"/>
                    <a:gd name="connsiteY15" fmla="*/ 82330 h 274354"/>
                    <a:gd name="connsiteX16" fmla="*/ 150876 w 274217"/>
                    <a:gd name="connsiteY16" fmla="*/ 68614 h 274354"/>
                    <a:gd name="connsiteX17" fmla="*/ 227548 w 274217"/>
                    <a:gd name="connsiteY17" fmla="*/ 68614 h 274354"/>
                    <a:gd name="connsiteX18" fmla="*/ 209718 w 274217"/>
                    <a:gd name="connsiteY18" fmla="*/ 86308 h 274354"/>
                    <a:gd name="connsiteX19" fmla="*/ 209032 w 274217"/>
                    <a:gd name="connsiteY19" fmla="*/ 105647 h 274354"/>
                    <a:gd name="connsiteX20" fmla="*/ 228371 w 274217"/>
                    <a:gd name="connsiteY20" fmla="*/ 106333 h 274354"/>
                    <a:gd name="connsiteX21" fmla="*/ 228920 w 274217"/>
                    <a:gd name="connsiteY21" fmla="*/ 105785 h 274354"/>
                    <a:gd name="connsiteX22" fmla="*/ 270205 w 274217"/>
                    <a:gd name="connsiteY22" fmla="*/ 64637 h 274354"/>
                    <a:gd name="connsiteX23" fmla="*/ 270205 w 274217"/>
                    <a:gd name="connsiteY23" fmla="*/ 45297 h 274354"/>
                    <a:gd name="connsiteX24" fmla="*/ 270205 w 274217"/>
                    <a:gd name="connsiteY24" fmla="*/ 45297 h 274354"/>
                    <a:gd name="connsiteX25" fmla="*/ 229057 w 274217"/>
                    <a:gd name="connsiteY25" fmla="*/ 4149 h 27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4217" h="274354">
                      <a:moveTo>
                        <a:pt x="229194" y="4012"/>
                      </a:moveTo>
                      <a:cubicBezTo>
                        <a:pt x="223845" y="-1337"/>
                        <a:pt x="215204" y="-1337"/>
                        <a:pt x="209855" y="4012"/>
                      </a:cubicBezTo>
                      <a:cubicBezTo>
                        <a:pt x="204506" y="9361"/>
                        <a:pt x="204506" y="18002"/>
                        <a:pt x="209855" y="23351"/>
                      </a:cubicBezTo>
                      <a:lnTo>
                        <a:pt x="227548" y="41045"/>
                      </a:lnTo>
                      <a:lnTo>
                        <a:pt x="150876" y="41045"/>
                      </a:lnTo>
                      <a:cubicBezTo>
                        <a:pt x="128107" y="41045"/>
                        <a:pt x="109728" y="59425"/>
                        <a:pt x="109728" y="82193"/>
                      </a:cubicBezTo>
                      <a:lnTo>
                        <a:pt x="109728" y="205637"/>
                      </a:lnTo>
                      <a:cubicBezTo>
                        <a:pt x="109728" y="213181"/>
                        <a:pt x="103556" y="219353"/>
                        <a:pt x="96012" y="219353"/>
                      </a:cubicBezTo>
                      <a:lnTo>
                        <a:pt x="79964" y="219353"/>
                      </a:lnTo>
                      <a:cubicBezTo>
                        <a:pt x="72283" y="197956"/>
                        <a:pt x="48829" y="186709"/>
                        <a:pt x="27432" y="194390"/>
                      </a:cubicBezTo>
                      <a:cubicBezTo>
                        <a:pt x="10973" y="200288"/>
                        <a:pt x="0" y="215787"/>
                        <a:pt x="0" y="233206"/>
                      </a:cubicBezTo>
                      <a:cubicBezTo>
                        <a:pt x="0" y="255975"/>
                        <a:pt x="18379" y="274354"/>
                        <a:pt x="41148" y="274354"/>
                      </a:cubicBezTo>
                      <a:cubicBezTo>
                        <a:pt x="58567" y="274354"/>
                        <a:pt x="74204" y="263382"/>
                        <a:pt x="79964" y="246922"/>
                      </a:cubicBezTo>
                      <a:lnTo>
                        <a:pt x="96012" y="246922"/>
                      </a:lnTo>
                      <a:cubicBezTo>
                        <a:pt x="118781" y="246922"/>
                        <a:pt x="137160" y="228543"/>
                        <a:pt x="137160" y="205774"/>
                      </a:cubicBezTo>
                      <a:lnTo>
                        <a:pt x="137160" y="82330"/>
                      </a:lnTo>
                      <a:cubicBezTo>
                        <a:pt x="137160" y="74786"/>
                        <a:pt x="143332" y="68614"/>
                        <a:pt x="150876" y="68614"/>
                      </a:cubicBezTo>
                      <a:lnTo>
                        <a:pt x="227548" y="68614"/>
                      </a:lnTo>
                      <a:lnTo>
                        <a:pt x="209718" y="86308"/>
                      </a:lnTo>
                      <a:cubicBezTo>
                        <a:pt x="204231" y="91520"/>
                        <a:pt x="203820" y="100161"/>
                        <a:pt x="209032" y="105647"/>
                      </a:cubicBezTo>
                      <a:cubicBezTo>
                        <a:pt x="214244" y="111134"/>
                        <a:pt x="222885" y="111545"/>
                        <a:pt x="228371" y="106333"/>
                      </a:cubicBezTo>
                      <a:cubicBezTo>
                        <a:pt x="228646" y="106196"/>
                        <a:pt x="228783" y="105922"/>
                        <a:pt x="228920" y="105785"/>
                      </a:cubicBezTo>
                      <a:lnTo>
                        <a:pt x="270205" y="64637"/>
                      </a:lnTo>
                      <a:cubicBezTo>
                        <a:pt x="275554" y="59287"/>
                        <a:pt x="275554" y="50646"/>
                        <a:pt x="270205" y="45297"/>
                      </a:cubicBezTo>
                      <a:cubicBezTo>
                        <a:pt x="270205" y="45297"/>
                        <a:pt x="270205" y="45297"/>
                        <a:pt x="270205" y="45297"/>
                      </a:cubicBezTo>
                      <a:lnTo>
                        <a:pt x="229057" y="4149"/>
                      </a:lnTo>
                      <a:close/>
                    </a:path>
                  </a:pathLst>
                </a:custGeom>
                <a:solidFill>
                  <a:schemeClr val="bg1"/>
                </a:solidFill>
                <a:ln w="154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84" name="TextBox 83">
                <a:extLst>
                  <a:ext uri="{FF2B5EF4-FFF2-40B4-BE49-F238E27FC236}">
                    <a16:creationId xmlns:a16="http://schemas.microsoft.com/office/drawing/2014/main" id="{9CCD7486-1D00-03B1-365D-29065A2FCD7A}"/>
                  </a:ext>
                </a:extLst>
              </p:cNvPr>
              <p:cNvSpPr txBox="1"/>
              <p:nvPr/>
            </p:nvSpPr>
            <p:spPr>
              <a:xfrm>
                <a:off x="7684910" y="2219382"/>
                <a:ext cx="2834640"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Preparation and planning</a:t>
                </a:r>
              </a:p>
            </p:txBody>
          </p:sp>
        </p:grpSp>
        <p:cxnSp>
          <p:nvCxnSpPr>
            <p:cNvPr id="40" name="Straight Connector 39">
              <a:extLst>
                <a:ext uri="{FF2B5EF4-FFF2-40B4-BE49-F238E27FC236}">
                  <a16:creationId xmlns:a16="http://schemas.microsoft.com/office/drawing/2014/main" id="{75FB6BE9-46E1-C1A4-ADAA-7CD8C393833F}"/>
                </a:ext>
              </a:extLst>
            </p:cNvPr>
            <p:cNvCxnSpPr>
              <a:cxnSpLocks/>
            </p:cNvCxnSpPr>
            <p:nvPr/>
          </p:nvCxnSpPr>
          <p:spPr>
            <a:xfrm>
              <a:off x="6835775" y="3318143"/>
              <a:ext cx="895357"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41" name="Group 40">
              <a:extLst>
                <a:ext uri="{FF2B5EF4-FFF2-40B4-BE49-F238E27FC236}">
                  <a16:creationId xmlns:a16="http://schemas.microsoft.com/office/drawing/2014/main" id="{7768151E-A3D6-620A-5EEB-5A2BCF95ADD4}"/>
                </a:ext>
              </a:extLst>
            </p:cNvPr>
            <p:cNvGrpSpPr/>
            <p:nvPr/>
          </p:nvGrpSpPr>
          <p:grpSpPr>
            <a:xfrm>
              <a:off x="7541259" y="3158123"/>
              <a:ext cx="3293819" cy="320040"/>
              <a:chOff x="7225731" y="2701730"/>
              <a:chExt cx="3293819" cy="320040"/>
            </a:xfrm>
          </p:grpSpPr>
          <p:grpSp>
            <p:nvGrpSpPr>
              <p:cNvPr id="79" name="Group 78">
                <a:extLst>
                  <a:ext uri="{FF2B5EF4-FFF2-40B4-BE49-F238E27FC236}">
                    <a16:creationId xmlns:a16="http://schemas.microsoft.com/office/drawing/2014/main" id="{A65568EE-994B-6D47-FE2A-07F720D6A603}"/>
                  </a:ext>
                </a:extLst>
              </p:cNvPr>
              <p:cNvGrpSpPr/>
              <p:nvPr/>
            </p:nvGrpSpPr>
            <p:grpSpPr>
              <a:xfrm>
                <a:off x="7225731" y="2701730"/>
                <a:ext cx="320040" cy="320040"/>
                <a:chOff x="588263" y="3133829"/>
                <a:chExt cx="389370" cy="389370"/>
              </a:xfrm>
            </p:grpSpPr>
            <p:sp>
              <p:nvSpPr>
                <p:cNvPr id="81" name="Rectangle: Rounded Corners 80">
                  <a:extLst>
                    <a:ext uri="{FF2B5EF4-FFF2-40B4-BE49-F238E27FC236}">
                      <a16:creationId xmlns:a16="http://schemas.microsoft.com/office/drawing/2014/main" id="{568C2E18-5FDC-E3D1-5520-F50F8347C37C}"/>
                    </a:ext>
                  </a:extLst>
                </p:cNvPr>
                <p:cNvSpPr/>
                <p:nvPr/>
              </p:nvSpPr>
              <p:spPr bwMode="auto">
                <a:xfrm>
                  <a:off x="588263" y="3133829"/>
                  <a:ext cx="389370" cy="389370"/>
                </a:xfrm>
                <a:prstGeom prst="roundRect">
                  <a:avLst/>
                </a:prstGeom>
                <a:solidFill>
                  <a:srgbClr val="8663C6"/>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82" name="Freeform: Shape 81">
                  <a:extLst>
                    <a:ext uri="{FF2B5EF4-FFF2-40B4-BE49-F238E27FC236}">
                      <a16:creationId xmlns:a16="http://schemas.microsoft.com/office/drawing/2014/main" id="{54AB65AE-2E8F-8EDE-7553-BCD2FBC1787D}"/>
                    </a:ext>
                  </a:extLst>
                </p:cNvPr>
                <p:cNvSpPr>
                  <a:spLocks noChangeAspect="1"/>
                </p:cNvSpPr>
                <p:nvPr/>
              </p:nvSpPr>
              <p:spPr>
                <a:xfrm>
                  <a:off x="682245" y="3213409"/>
                  <a:ext cx="201407" cy="230211"/>
                </a:xfrm>
                <a:custGeom>
                  <a:avLst/>
                  <a:gdLst>
                    <a:gd name="connsiteX0" fmla="*/ 190442 w 273513"/>
                    <a:gd name="connsiteY0" fmla="*/ 121920 h 312628"/>
                    <a:gd name="connsiteX1" fmla="*/ 201186 w 273513"/>
                    <a:gd name="connsiteY1" fmla="*/ 126378 h 312628"/>
                    <a:gd name="connsiteX2" fmla="*/ 201338 w 273513"/>
                    <a:gd name="connsiteY2" fmla="*/ 126378 h 312628"/>
                    <a:gd name="connsiteX3" fmla="*/ 201338 w 273513"/>
                    <a:gd name="connsiteY3" fmla="*/ 147866 h 312628"/>
                    <a:gd name="connsiteX4" fmla="*/ 132758 w 273513"/>
                    <a:gd name="connsiteY4" fmla="*/ 216446 h 312628"/>
                    <a:gd name="connsiteX5" fmla="*/ 111270 w 273513"/>
                    <a:gd name="connsiteY5" fmla="*/ 216446 h 312628"/>
                    <a:gd name="connsiteX6" fmla="*/ 80790 w 273513"/>
                    <a:gd name="connsiteY6" fmla="*/ 185966 h 312628"/>
                    <a:gd name="connsiteX7" fmla="*/ 80485 w 273513"/>
                    <a:gd name="connsiteY7" fmla="*/ 164478 h 312628"/>
                    <a:gd name="connsiteX8" fmla="*/ 101973 w 273513"/>
                    <a:gd name="connsiteY8" fmla="*/ 164173 h 312628"/>
                    <a:gd name="connsiteX9" fmla="*/ 102278 w 273513"/>
                    <a:gd name="connsiteY9" fmla="*/ 164478 h 312628"/>
                    <a:gd name="connsiteX10" fmla="*/ 121938 w 273513"/>
                    <a:gd name="connsiteY10" fmla="*/ 184137 h 312628"/>
                    <a:gd name="connsiteX11" fmla="*/ 179697 w 273513"/>
                    <a:gd name="connsiteY11" fmla="*/ 126378 h 312628"/>
                    <a:gd name="connsiteX12" fmla="*/ 190442 w 273513"/>
                    <a:gd name="connsiteY12" fmla="*/ 121920 h 312628"/>
                    <a:gd name="connsiteX13" fmla="*/ 125672 w 273513"/>
                    <a:gd name="connsiteY13" fmla="*/ 0 h 312628"/>
                    <a:gd name="connsiteX14" fmla="*/ 136416 w 273513"/>
                    <a:gd name="connsiteY14" fmla="*/ 4458 h 312628"/>
                    <a:gd name="connsiteX15" fmla="*/ 174516 w 273513"/>
                    <a:gd name="connsiteY15" fmla="*/ 42558 h 312628"/>
                    <a:gd name="connsiteX16" fmla="*/ 174516 w 273513"/>
                    <a:gd name="connsiteY16" fmla="*/ 64046 h 312628"/>
                    <a:gd name="connsiteX17" fmla="*/ 136416 w 273513"/>
                    <a:gd name="connsiteY17" fmla="*/ 102146 h 312628"/>
                    <a:gd name="connsiteX18" fmla="*/ 114927 w 273513"/>
                    <a:gd name="connsiteY18" fmla="*/ 102451 h 312628"/>
                    <a:gd name="connsiteX19" fmla="*/ 114623 w 273513"/>
                    <a:gd name="connsiteY19" fmla="*/ 80963 h 312628"/>
                    <a:gd name="connsiteX20" fmla="*/ 114927 w 273513"/>
                    <a:gd name="connsiteY20" fmla="*/ 80658 h 312628"/>
                    <a:gd name="connsiteX21" fmla="*/ 126510 w 273513"/>
                    <a:gd name="connsiteY21" fmla="*/ 69075 h 312628"/>
                    <a:gd name="connsiteX22" fmla="*/ 31107 w 273513"/>
                    <a:gd name="connsiteY22" fmla="*/ 185966 h 312628"/>
                    <a:gd name="connsiteX23" fmla="*/ 147998 w 273513"/>
                    <a:gd name="connsiteY23" fmla="*/ 281369 h 312628"/>
                    <a:gd name="connsiteX24" fmla="*/ 243096 w 273513"/>
                    <a:gd name="connsiteY24" fmla="*/ 188557 h 312628"/>
                    <a:gd name="connsiteX25" fmla="*/ 259860 w 273513"/>
                    <a:gd name="connsiteY25" fmla="*/ 174993 h 312628"/>
                    <a:gd name="connsiteX26" fmla="*/ 273423 w 273513"/>
                    <a:gd name="connsiteY26" fmla="*/ 191757 h 312628"/>
                    <a:gd name="connsiteX27" fmla="*/ 273423 w 273513"/>
                    <a:gd name="connsiteY27" fmla="*/ 192519 h 312628"/>
                    <a:gd name="connsiteX28" fmla="*/ 120261 w 273513"/>
                    <a:gd name="connsiteY28" fmla="*/ 311544 h 312628"/>
                    <a:gd name="connsiteX29" fmla="*/ 1085 w 273513"/>
                    <a:gd name="connsiteY29" fmla="*/ 158229 h 312628"/>
                    <a:gd name="connsiteX30" fmla="*/ 127424 w 273513"/>
                    <a:gd name="connsiteY30" fmla="*/ 38443 h 312628"/>
                    <a:gd name="connsiteX31" fmla="*/ 115080 w 273513"/>
                    <a:gd name="connsiteY31" fmla="*/ 25946 h 312628"/>
                    <a:gd name="connsiteX32" fmla="*/ 115080 w 273513"/>
                    <a:gd name="connsiteY32" fmla="*/ 4458 h 312628"/>
                    <a:gd name="connsiteX33" fmla="*/ 114927 w 273513"/>
                    <a:gd name="connsiteY33" fmla="*/ 4458 h 312628"/>
                    <a:gd name="connsiteX34" fmla="*/ 125672 w 273513"/>
                    <a:gd name="connsiteY34" fmla="*/ 0 h 31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3513" h="312628">
                      <a:moveTo>
                        <a:pt x="190442" y="121920"/>
                      </a:moveTo>
                      <a:cubicBezTo>
                        <a:pt x="194328" y="121920"/>
                        <a:pt x="198214" y="123406"/>
                        <a:pt x="201186" y="126378"/>
                      </a:cubicBezTo>
                      <a:lnTo>
                        <a:pt x="201338" y="126378"/>
                      </a:lnTo>
                      <a:cubicBezTo>
                        <a:pt x="207282" y="132321"/>
                        <a:pt x="207282" y="141923"/>
                        <a:pt x="201338" y="147866"/>
                      </a:cubicBezTo>
                      <a:lnTo>
                        <a:pt x="132758" y="216446"/>
                      </a:lnTo>
                      <a:cubicBezTo>
                        <a:pt x="126815" y="222390"/>
                        <a:pt x="117213" y="222390"/>
                        <a:pt x="111270" y="216446"/>
                      </a:cubicBezTo>
                      <a:lnTo>
                        <a:pt x="80790" y="185966"/>
                      </a:lnTo>
                      <a:cubicBezTo>
                        <a:pt x="74694" y="180175"/>
                        <a:pt x="74541" y="170421"/>
                        <a:pt x="80485" y="164478"/>
                      </a:cubicBezTo>
                      <a:cubicBezTo>
                        <a:pt x="86276" y="158382"/>
                        <a:pt x="96030" y="158229"/>
                        <a:pt x="101973" y="164173"/>
                      </a:cubicBezTo>
                      <a:cubicBezTo>
                        <a:pt x="101973" y="164173"/>
                        <a:pt x="102278" y="164478"/>
                        <a:pt x="102278" y="164478"/>
                      </a:cubicBezTo>
                      <a:lnTo>
                        <a:pt x="121938" y="184137"/>
                      </a:lnTo>
                      <a:lnTo>
                        <a:pt x="179697" y="126378"/>
                      </a:lnTo>
                      <a:cubicBezTo>
                        <a:pt x="182669" y="123406"/>
                        <a:pt x="186555" y="121920"/>
                        <a:pt x="190442" y="121920"/>
                      </a:cubicBezTo>
                      <a:close/>
                      <a:moveTo>
                        <a:pt x="125672" y="0"/>
                      </a:moveTo>
                      <a:cubicBezTo>
                        <a:pt x="129558" y="0"/>
                        <a:pt x="133444" y="1486"/>
                        <a:pt x="136416" y="4458"/>
                      </a:cubicBezTo>
                      <a:lnTo>
                        <a:pt x="174516" y="42558"/>
                      </a:lnTo>
                      <a:cubicBezTo>
                        <a:pt x="180459" y="48501"/>
                        <a:pt x="180459" y="58103"/>
                        <a:pt x="174516" y="64046"/>
                      </a:cubicBezTo>
                      <a:lnTo>
                        <a:pt x="136416" y="102146"/>
                      </a:lnTo>
                      <a:cubicBezTo>
                        <a:pt x="130624" y="108242"/>
                        <a:pt x="120871" y="108395"/>
                        <a:pt x="114927" y="102451"/>
                      </a:cubicBezTo>
                      <a:cubicBezTo>
                        <a:pt x="108831" y="96660"/>
                        <a:pt x="108679" y="86906"/>
                        <a:pt x="114623" y="80963"/>
                      </a:cubicBezTo>
                      <a:cubicBezTo>
                        <a:pt x="114623" y="80963"/>
                        <a:pt x="114927" y="80658"/>
                        <a:pt x="114927" y="80658"/>
                      </a:cubicBezTo>
                      <a:lnTo>
                        <a:pt x="126510" y="69075"/>
                      </a:lnTo>
                      <a:cubicBezTo>
                        <a:pt x="67836" y="75019"/>
                        <a:pt x="25164" y="127292"/>
                        <a:pt x="31107" y="185966"/>
                      </a:cubicBezTo>
                      <a:cubicBezTo>
                        <a:pt x="37051" y="244640"/>
                        <a:pt x="89324" y="287312"/>
                        <a:pt x="147998" y="281369"/>
                      </a:cubicBezTo>
                      <a:cubicBezTo>
                        <a:pt x="197528" y="276339"/>
                        <a:pt x="237000" y="237935"/>
                        <a:pt x="243096" y="188557"/>
                      </a:cubicBezTo>
                      <a:cubicBezTo>
                        <a:pt x="244010" y="180175"/>
                        <a:pt x="251478" y="174079"/>
                        <a:pt x="259860" y="174993"/>
                      </a:cubicBezTo>
                      <a:cubicBezTo>
                        <a:pt x="268242" y="175908"/>
                        <a:pt x="274338" y="183375"/>
                        <a:pt x="273423" y="191757"/>
                      </a:cubicBezTo>
                      <a:cubicBezTo>
                        <a:pt x="273423" y="192062"/>
                        <a:pt x="273423" y="192215"/>
                        <a:pt x="273423" y="192519"/>
                      </a:cubicBezTo>
                      <a:cubicBezTo>
                        <a:pt x="263975" y="267653"/>
                        <a:pt x="195395" y="320993"/>
                        <a:pt x="120261" y="311544"/>
                      </a:cubicBezTo>
                      <a:cubicBezTo>
                        <a:pt x="44976" y="301943"/>
                        <a:pt x="-8364" y="233363"/>
                        <a:pt x="1085" y="158229"/>
                      </a:cubicBezTo>
                      <a:cubicBezTo>
                        <a:pt x="9314" y="93307"/>
                        <a:pt x="62197" y="43167"/>
                        <a:pt x="127424" y="38443"/>
                      </a:cubicBezTo>
                      <a:lnTo>
                        <a:pt x="115080" y="25946"/>
                      </a:lnTo>
                      <a:cubicBezTo>
                        <a:pt x="109136" y="20003"/>
                        <a:pt x="109136" y="10401"/>
                        <a:pt x="115080" y="4458"/>
                      </a:cubicBezTo>
                      <a:lnTo>
                        <a:pt x="114927" y="4458"/>
                      </a:lnTo>
                      <a:cubicBezTo>
                        <a:pt x="117899" y="1486"/>
                        <a:pt x="121785" y="0"/>
                        <a:pt x="125672" y="0"/>
                      </a:cubicBezTo>
                      <a:close/>
                    </a:path>
                  </a:pathLst>
                </a:custGeom>
                <a:solidFill>
                  <a:schemeClr val="bg1"/>
                </a:solidFill>
                <a:ln w="154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80" name="TextBox 79">
                <a:extLst>
                  <a:ext uri="{FF2B5EF4-FFF2-40B4-BE49-F238E27FC236}">
                    <a16:creationId xmlns:a16="http://schemas.microsoft.com/office/drawing/2014/main" id="{CA4E7776-8F20-EBA7-B810-5B60D99241BD}"/>
                  </a:ext>
                </a:extLst>
              </p:cNvPr>
              <p:cNvSpPr txBox="1"/>
              <p:nvPr/>
            </p:nvSpPr>
            <p:spPr>
              <a:xfrm>
                <a:off x="7684910" y="2738640"/>
                <a:ext cx="2834640"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Generating quotes/proposals</a:t>
                </a:r>
              </a:p>
            </p:txBody>
          </p:sp>
        </p:grpSp>
        <p:cxnSp>
          <p:nvCxnSpPr>
            <p:cNvPr id="42" name="Straight Connector 41">
              <a:extLst>
                <a:ext uri="{FF2B5EF4-FFF2-40B4-BE49-F238E27FC236}">
                  <a16:creationId xmlns:a16="http://schemas.microsoft.com/office/drawing/2014/main" id="{2F04E505-1538-4E99-E2CA-90D40C09D8AE}"/>
                </a:ext>
              </a:extLst>
            </p:cNvPr>
            <p:cNvCxnSpPr>
              <a:cxnSpLocks/>
            </p:cNvCxnSpPr>
            <p:nvPr/>
          </p:nvCxnSpPr>
          <p:spPr>
            <a:xfrm>
              <a:off x="7099300" y="3821526"/>
              <a:ext cx="1426514"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43" name="Group 42">
              <a:extLst>
                <a:ext uri="{FF2B5EF4-FFF2-40B4-BE49-F238E27FC236}">
                  <a16:creationId xmlns:a16="http://schemas.microsoft.com/office/drawing/2014/main" id="{B1150ED0-845B-A7F0-E17D-BDF8F49656D6}"/>
                </a:ext>
              </a:extLst>
            </p:cNvPr>
            <p:cNvGrpSpPr/>
            <p:nvPr/>
          </p:nvGrpSpPr>
          <p:grpSpPr>
            <a:xfrm>
              <a:off x="8269373" y="3661506"/>
              <a:ext cx="3293819" cy="320040"/>
              <a:chOff x="7225731" y="3220988"/>
              <a:chExt cx="3293819" cy="320040"/>
            </a:xfrm>
          </p:grpSpPr>
          <p:grpSp>
            <p:nvGrpSpPr>
              <p:cNvPr id="75" name="Group 74">
                <a:extLst>
                  <a:ext uri="{FF2B5EF4-FFF2-40B4-BE49-F238E27FC236}">
                    <a16:creationId xmlns:a16="http://schemas.microsoft.com/office/drawing/2014/main" id="{308DCE96-5C89-8167-E564-E4D280E1EA4D}"/>
                  </a:ext>
                </a:extLst>
              </p:cNvPr>
              <p:cNvGrpSpPr/>
              <p:nvPr/>
            </p:nvGrpSpPr>
            <p:grpSpPr>
              <a:xfrm>
                <a:off x="7225731" y="3220988"/>
                <a:ext cx="320040" cy="320040"/>
                <a:chOff x="588263" y="3680878"/>
                <a:chExt cx="389370" cy="389370"/>
              </a:xfrm>
            </p:grpSpPr>
            <p:sp>
              <p:nvSpPr>
                <p:cNvPr id="77" name="Rectangle: Rounded Corners 76">
                  <a:extLst>
                    <a:ext uri="{FF2B5EF4-FFF2-40B4-BE49-F238E27FC236}">
                      <a16:creationId xmlns:a16="http://schemas.microsoft.com/office/drawing/2014/main" id="{838AA4C8-03FB-8014-9ABA-CC26D42DECAC}"/>
                    </a:ext>
                  </a:extLst>
                </p:cNvPr>
                <p:cNvSpPr/>
                <p:nvPr/>
              </p:nvSpPr>
              <p:spPr bwMode="auto">
                <a:xfrm>
                  <a:off x="588263" y="3680878"/>
                  <a:ext cx="389370" cy="389370"/>
                </a:xfrm>
                <a:prstGeom prst="roundRect">
                  <a:avLst/>
                </a:prstGeom>
                <a:solidFill>
                  <a:srgbClr val="8663C6"/>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78" name="Freeform: Shape 77">
                  <a:extLst>
                    <a:ext uri="{FF2B5EF4-FFF2-40B4-BE49-F238E27FC236}">
                      <a16:creationId xmlns:a16="http://schemas.microsoft.com/office/drawing/2014/main" id="{D84D533C-9694-A152-B55F-D9525150819E}"/>
                    </a:ext>
                  </a:extLst>
                </p:cNvPr>
                <p:cNvSpPr>
                  <a:spLocks noChangeAspect="1"/>
                </p:cNvSpPr>
                <p:nvPr/>
              </p:nvSpPr>
              <p:spPr>
                <a:xfrm>
                  <a:off x="667843" y="3760458"/>
                  <a:ext cx="230211" cy="230211"/>
                </a:xfrm>
                <a:custGeom>
                  <a:avLst/>
                  <a:gdLst>
                    <a:gd name="connsiteX0" fmla="*/ 201407 w 274297"/>
                    <a:gd name="connsiteY0" fmla="*/ 156732 h 274297"/>
                    <a:gd name="connsiteX1" fmla="*/ 196051 w 274297"/>
                    <a:gd name="connsiteY1" fmla="*/ 161957 h 274297"/>
                    <a:gd name="connsiteX2" fmla="*/ 196051 w 274297"/>
                    <a:gd name="connsiteY2" fmla="*/ 195790 h 274297"/>
                    <a:gd name="connsiteX3" fmla="*/ 163394 w 274297"/>
                    <a:gd name="connsiteY3" fmla="*/ 195790 h 274297"/>
                    <a:gd name="connsiteX4" fmla="*/ 162218 w 274297"/>
                    <a:gd name="connsiteY4" fmla="*/ 195790 h 274297"/>
                    <a:gd name="connsiteX5" fmla="*/ 156993 w 274297"/>
                    <a:gd name="connsiteY5" fmla="*/ 201015 h 274297"/>
                    <a:gd name="connsiteX6" fmla="*/ 156993 w 274297"/>
                    <a:gd name="connsiteY6" fmla="*/ 202190 h 274297"/>
                    <a:gd name="connsiteX7" fmla="*/ 156993 w 274297"/>
                    <a:gd name="connsiteY7" fmla="*/ 203366 h 274297"/>
                    <a:gd name="connsiteX8" fmla="*/ 162218 w 274297"/>
                    <a:gd name="connsiteY8" fmla="*/ 208722 h 274297"/>
                    <a:gd name="connsiteX9" fmla="*/ 196051 w 274297"/>
                    <a:gd name="connsiteY9" fmla="*/ 208722 h 274297"/>
                    <a:gd name="connsiteX10" fmla="*/ 196051 w 274297"/>
                    <a:gd name="connsiteY10" fmla="*/ 241379 h 274297"/>
                    <a:gd name="connsiteX11" fmla="*/ 196051 w 274297"/>
                    <a:gd name="connsiteY11" fmla="*/ 242555 h 274297"/>
                    <a:gd name="connsiteX12" fmla="*/ 201276 w 274297"/>
                    <a:gd name="connsiteY12" fmla="*/ 247780 h 274297"/>
                    <a:gd name="connsiteX13" fmla="*/ 202452 w 274297"/>
                    <a:gd name="connsiteY13" fmla="*/ 247780 h 274297"/>
                    <a:gd name="connsiteX14" fmla="*/ 203627 w 274297"/>
                    <a:gd name="connsiteY14" fmla="*/ 247780 h 274297"/>
                    <a:gd name="connsiteX15" fmla="*/ 208983 w 274297"/>
                    <a:gd name="connsiteY15" fmla="*/ 242555 h 274297"/>
                    <a:gd name="connsiteX16" fmla="*/ 208983 w 274297"/>
                    <a:gd name="connsiteY16" fmla="*/ 208722 h 274297"/>
                    <a:gd name="connsiteX17" fmla="*/ 241640 w 274297"/>
                    <a:gd name="connsiteY17" fmla="*/ 208722 h 274297"/>
                    <a:gd name="connsiteX18" fmla="*/ 242816 w 274297"/>
                    <a:gd name="connsiteY18" fmla="*/ 208722 h 274297"/>
                    <a:gd name="connsiteX19" fmla="*/ 248041 w 274297"/>
                    <a:gd name="connsiteY19" fmla="*/ 203497 h 274297"/>
                    <a:gd name="connsiteX20" fmla="*/ 248041 w 274297"/>
                    <a:gd name="connsiteY20" fmla="*/ 202321 h 274297"/>
                    <a:gd name="connsiteX21" fmla="*/ 248041 w 274297"/>
                    <a:gd name="connsiteY21" fmla="*/ 201145 h 274297"/>
                    <a:gd name="connsiteX22" fmla="*/ 242816 w 274297"/>
                    <a:gd name="connsiteY22" fmla="*/ 195920 h 274297"/>
                    <a:gd name="connsiteX23" fmla="*/ 241640 w 274297"/>
                    <a:gd name="connsiteY23" fmla="*/ 195920 h 274297"/>
                    <a:gd name="connsiteX24" fmla="*/ 208853 w 274297"/>
                    <a:gd name="connsiteY24" fmla="*/ 195920 h 274297"/>
                    <a:gd name="connsiteX25" fmla="*/ 208853 w 274297"/>
                    <a:gd name="connsiteY25" fmla="*/ 163263 h 274297"/>
                    <a:gd name="connsiteX26" fmla="*/ 208853 w 274297"/>
                    <a:gd name="connsiteY26" fmla="*/ 162087 h 274297"/>
                    <a:gd name="connsiteX27" fmla="*/ 203627 w 274297"/>
                    <a:gd name="connsiteY27" fmla="*/ 156862 h 274297"/>
                    <a:gd name="connsiteX28" fmla="*/ 202452 w 274297"/>
                    <a:gd name="connsiteY28" fmla="*/ 156862 h 274297"/>
                    <a:gd name="connsiteX29" fmla="*/ 201276 w 274297"/>
                    <a:gd name="connsiteY29" fmla="*/ 156862 h 274297"/>
                    <a:gd name="connsiteX30" fmla="*/ 202452 w 274297"/>
                    <a:gd name="connsiteY30" fmla="*/ 130606 h 274297"/>
                    <a:gd name="connsiteX31" fmla="*/ 274297 w 274297"/>
                    <a:gd name="connsiteY31" fmla="*/ 202452 h 274297"/>
                    <a:gd name="connsiteX32" fmla="*/ 202452 w 274297"/>
                    <a:gd name="connsiteY32" fmla="*/ 274297 h 274297"/>
                    <a:gd name="connsiteX33" fmla="*/ 130606 w 274297"/>
                    <a:gd name="connsiteY33" fmla="*/ 202452 h 274297"/>
                    <a:gd name="connsiteX34" fmla="*/ 202452 w 274297"/>
                    <a:gd name="connsiteY34" fmla="*/ 130606 h 274297"/>
                    <a:gd name="connsiteX35" fmla="*/ 120939 w 274297"/>
                    <a:gd name="connsiteY35" fmla="*/ 71693 h 274297"/>
                    <a:gd name="connsiteX36" fmla="*/ 218780 w 274297"/>
                    <a:gd name="connsiteY36" fmla="*/ 71693 h 274297"/>
                    <a:gd name="connsiteX37" fmla="*/ 254703 w 274297"/>
                    <a:gd name="connsiteY37" fmla="*/ 105526 h 274297"/>
                    <a:gd name="connsiteX38" fmla="*/ 254703 w 274297"/>
                    <a:gd name="connsiteY38" fmla="*/ 135440 h 274297"/>
                    <a:gd name="connsiteX39" fmla="*/ 163133 w 274297"/>
                    <a:gd name="connsiteY39" fmla="*/ 127080 h 274297"/>
                    <a:gd name="connsiteX40" fmla="*/ 127079 w 274297"/>
                    <a:gd name="connsiteY40" fmla="*/ 241641 h 274297"/>
                    <a:gd name="connsiteX41" fmla="*/ 120809 w 274297"/>
                    <a:gd name="connsiteY41" fmla="*/ 241641 h 274297"/>
                    <a:gd name="connsiteX42" fmla="*/ 84886 w 274297"/>
                    <a:gd name="connsiteY42" fmla="*/ 207808 h 274297"/>
                    <a:gd name="connsiteX43" fmla="*/ 84886 w 274297"/>
                    <a:gd name="connsiteY43" fmla="*/ 107746 h 274297"/>
                    <a:gd name="connsiteX44" fmla="*/ 118719 w 274297"/>
                    <a:gd name="connsiteY44" fmla="*/ 71824 h 274297"/>
                    <a:gd name="connsiteX45" fmla="*/ 120939 w 274297"/>
                    <a:gd name="connsiteY45" fmla="*/ 71824 h 274297"/>
                    <a:gd name="connsiteX46" fmla="*/ 130867 w 274297"/>
                    <a:gd name="connsiteY46" fmla="*/ 1676 h 274297"/>
                    <a:gd name="connsiteX47" fmla="*/ 166790 w 274297"/>
                    <a:gd name="connsiteY47" fmla="*/ 5856 h 274297"/>
                    <a:gd name="connsiteX48" fmla="*/ 166921 w 274297"/>
                    <a:gd name="connsiteY48" fmla="*/ 5856 h 274297"/>
                    <a:gd name="connsiteX49" fmla="*/ 190173 w 274297"/>
                    <a:gd name="connsiteY49" fmla="*/ 33810 h 274297"/>
                    <a:gd name="connsiteX50" fmla="*/ 196835 w 274297"/>
                    <a:gd name="connsiteY50" fmla="*/ 58760 h 274297"/>
                    <a:gd name="connsiteX51" fmla="*/ 118196 w 274297"/>
                    <a:gd name="connsiteY51" fmla="*/ 58760 h 274297"/>
                    <a:gd name="connsiteX52" fmla="*/ 118066 w 274297"/>
                    <a:gd name="connsiteY52" fmla="*/ 58760 h 274297"/>
                    <a:gd name="connsiteX53" fmla="*/ 71823 w 274297"/>
                    <a:gd name="connsiteY53" fmla="*/ 107615 h 274297"/>
                    <a:gd name="connsiteX54" fmla="*/ 71823 w 274297"/>
                    <a:gd name="connsiteY54" fmla="*/ 208199 h 274297"/>
                    <a:gd name="connsiteX55" fmla="*/ 71823 w 274297"/>
                    <a:gd name="connsiteY55" fmla="*/ 208330 h 274297"/>
                    <a:gd name="connsiteX56" fmla="*/ 73260 w 274297"/>
                    <a:gd name="connsiteY56" fmla="*/ 217866 h 274297"/>
                    <a:gd name="connsiteX57" fmla="*/ 50923 w 274297"/>
                    <a:gd name="connsiteY57" fmla="*/ 211988 h 274297"/>
                    <a:gd name="connsiteX58" fmla="*/ 27671 w 274297"/>
                    <a:gd name="connsiteY58" fmla="*/ 184033 h 274297"/>
                    <a:gd name="connsiteX59" fmla="*/ 1676 w 274297"/>
                    <a:gd name="connsiteY59" fmla="*/ 86976 h 274297"/>
                    <a:gd name="connsiteX60" fmla="*/ 5856 w 274297"/>
                    <a:gd name="connsiteY60" fmla="*/ 51053 h 274297"/>
                    <a:gd name="connsiteX61" fmla="*/ 33810 w 274297"/>
                    <a:gd name="connsiteY61" fmla="*/ 27801 h 27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4297" h="274297">
                      <a:moveTo>
                        <a:pt x="201407" y="156732"/>
                      </a:moveTo>
                      <a:cubicBezTo>
                        <a:pt x="198794" y="157124"/>
                        <a:pt x="196573" y="159344"/>
                        <a:pt x="196051" y="161957"/>
                      </a:cubicBezTo>
                      <a:lnTo>
                        <a:pt x="196051" y="195790"/>
                      </a:lnTo>
                      <a:cubicBezTo>
                        <a:pt x="196051" y="195790"/>
                        <a:pt x="163394" y="195790"/>
                        <a:pt x="163394" y="195790"/>
                      </a:cubicBezTo>
                      <a:lnTo>
                        <a:pt x="162218" y="195790"/>
                      </a:lnTo>
                      <a:cubicBezTo>
                        <a:pt x="159606" y="196312"/>
                        <a:pt x="157515" y="198402"/>
                        <a:pt x="156993" y="201015"/>
                      </a:cubicBezTo>
                      <a:cubicBezTo>
                        <a:pt x="156993" y="201015"/>
                        <a:pt x="156993" y="202190"/>
                        <a:pt x="156993" y="202190"/>
                      </a:cubicBezTo>
                      <a:lnTo>
                        <a:pt x="156993" y="203366"/>
                      </a:lnTo>
                      <a:cubicBezTo>
                        <a:pt x="157515" y="205979"/>
                        <a:pt x="159606" y="208069"/>
                        <a:pt x="162218" y="208722"/>
                      </a:cubicBezTo>
                      <a:lnTo>
                        <a:pt x="196051" y="208722"/>
                      </a:lnTo>
                      <a:cubicBezTo>
                        <a:pt x="196051" y="208722"/>
                        <a:pt x="196051" y="241379"/>
                        <a:pt x="196051" y="241379"/>
                      </a:cubicBezTo>
                      <a:lnTo>
                        <a:pt x="196051" y="242555"/>
                      </a:lnTo>
                      <a:cubicBezTo>
                        <a:pt x="196573" y="245167"/>
                        <a:pt x="198663" y="247257"/>
                        <a:pt x="201276" y="247780"/>
                      </a:cubicBezTo>
                      <a:cubicBezTo>
                        <a:pt x="201276" y="247780"/>
                        <a:pt x="202452" y="247780"/>
                        <a:pt x="202452" y="247780"/>
                      </a:cubicBezTo>
                      <a:lnTo>
                        <a:pt x="203627" y="247780"/>
                      </a:lnTo>
                      <a:cubicBezTo>
                        <a:pt x="206240" y="247257"/>
                        <a:pt x="208330" y="245167"/>
                        <a:pt x="208983" y="242555"/>
                      </a:cubicBezTo>
                      <a:lnTo>
                        <a:pt x="208983" y="208722"/>
                      </a:lnTo>
                      <a:cubicBezTo>
                        <a:pt x="208983" y="208722"/>
                        <a:pt x="241640" y="208722"/>
                        <a:pt x="241640" y="208722"/>
                      </a:cubicBezTo>
                      <a:lnTo>
                        <a:pt x="242816" y="208722"/>
                      </a:lnTo>
                      <a:cubicBezTo>
                        <a:pt x="245429" y="208330"/>
                        <a:pt x="247519" y="206109"/>
                        <a:pt x="248041" y="203497"/>
                      </a:cubicBezTo>
                      <a:cubicBezTo>
                        <a:pt x="248041" y="203497"/>
                        <a:pt x="248041" y="202321"/>
                        <a:pt x="248041" y="202321"/>
                      </a:cubicBezTo>
                      <a:lnTo>
                        <a:pt x="248041" y="201145"/>
                      </a:lnTo>
                      <a:cubicBezTo>
                        <a:pt x="247519" y="198533"/>
                        <a:pt x="245429" y="196443"/>
                        <a:pt x="242816" y="195920"/>
                      </a:cubicBezTo>
                      <a:cubicBezTo>
                        <a:pt x="242816" y="195920"/>
                        <a:pt x="241640" y="195920"/>
                        <a:pt x="241640" y="195920"/>
                      </a:cubicBezTo>
                      <a:lnTo>
                        <a:pt x="208853" y="195920"/>
                      </a:lnTo>
                      <a:cubicBezTo>
                        <a:pt x="208853" y="195920"/>
                        <a:pt x="208853" y="163263"/>
                        <a:pt x="208853" y="163263"/>
                      </a:cubicBezTo>
                      <a:lnTo>
                        <a:pt x="208853" y="162087"/>
                      </a:lnTo>
                      <a:cubicBezTo>
                        <a:pt x="208330" y="159475"/>
                        <a:pt x="206240" y="157385"/>
                        <a:pt x="203627" y="156862"/>
                      </a:cubicBezTo>
                      <a:cubicBezTo>
                        <a:pt x="203627" y="156862"/>
                        <a:pt x="202452" y="156862"/>
                        <a:pt x="202452" y="156862"/>
                      </a:cubicBezTo>
                      <a:lnTo>
                        <a:pt x="201276" y="156862"/>
                      </a:lnTo>
                      <a:close/>
                      <a:moveTo>
                        <a:pt x="202452" y="130606"/>
                      </a:moveTo>
                      <a:cubicBezTo>
                        <a:pt x="242163" y="130606"/>
                        <a:pt x="274297" y="162741"/>
                        <a:pt x="274297" y="202452"/>
                      </a:cubicBezTo>
                      <a:cubicBezTo>
                        <a:pt x="274297" y="242163"/>
                        <a:pt x="242163" y="274297"/>
                        <a:pt x="202452" y="274297"/>
                      </a:cubicBezTo>
                      <a:cubicBezTo>
                        <a:pt x="162741" y="274297"/>
                        <a:pt x="130606" y="242163"/>
                        <a:pt x="130606" y="202452"/>
                      </a:cubicBezTo>
                      <a:cubicBezTo>
                        <a:pt x="130606" y="162741"/>
                        <a:pt x="162741" y="130606"/>
                        <a:pt x="202452" y="130606"/>
                      </a:cubicBezTo>
                      <a:close/>
                      <a:moveTo>
                        <a:pt x="120939" y="71693"/>
                      </a:moveTo>
                      <a:lnTo>
                        <a:pt x="218780" y="71693"/>
                      </a:lnTo>
                      <a:cubicBezTo>
                        <a:pt x="237852" y="71693"/>
                        <a:pt x="253527" y="86585"/>
                        <a:pt x="254703" y="105526"/>
                      </a:cubicBezTo>
                      <a:lnTo>
                        <a:pt x="254703" y="135440"/>
                      </a:lnTo>
                      <a:cubicBezTo>
                        <a:pt x="228447" y="114931"/>
                        <a:pt x="192655" y="111665"/>
                        <a:pt x="163133" y="127080"/>
                      </a:cubicBezTo>
                      <a:cubicBezTo>
                        <a:pt x="121593" y="148764"/>
                        <a:pt x="105395" y="200101"/>
                        <a:pt x="127079" y="241641"/>
                      </a:cubicBezTo>
                      <a:lnTo>
                        <a:pt x="120809" y="241641"/>
                      </a:lnTo>
                      <a:cubicBezTo>
                        <a:pt x="101737" y="241641"/>
                        <a:pt x="86062" y="226749"/>
                        <a:pt x="84886" y="207808"/>
                      </a:cubicBezTo>
                      <a:lnTo>
                        <a:pt x="84886" y="107746"/>
                      </a:lnTo>
                      <a:cubicBezTo>
                        <a:pt x="84886" y="88675"/>
                        <a:pt x="99778" y="72999"/>
                        <a:pt x="118719" y="71824"/>
                      </a:cubicBezTo>
                      <a:lnTo>
                        <a:pt x="120939" y="71824"/>
                      </a:lnTo>
                      <a:close/>
                      <a:moveTo>
                        <a:pt x="130867" y="1676"/>
                      </a:moveTo>
                      <a:cubicBezTo>
                        <a:pt x="142885" y="-1590"/>
                        <a:pt x="155817" y="-23"/>
                        <a:pt x="166790" y="5856"/>
                      </a:cubicBezTo>
                      <a:lnTo>
                        <a:pt x="166921" y="5856"/>
                      </a:lnTo>
                      <a:cubicBezTo>
                        <a:pt x="178024" y="11865"/>
                        <a:pt x="186384" y="21792"/>
                        <a:pt x="190173" y="33810"/>
                      </a:cubicBezTo>
                      <a:lnTo>
                        <a:pt x="196835" y="58760"/>
                      </a:lnTo>
                      <a:lnTo>
                        <a:pt x="118196" y="58760"/>
                      </a:lnTo>
                      <a:cubicBezTo>
                        <a:pt x="118196" y="58760"/>
                        <a:pt x="118066" y="58760"/>
                        <a:pt x="118066" y="58760"/>
                      </a:cubicBezTo>
                      <a:cubicBezTo>
                        <a:pt x="92071" y="60197"/>
                        <a:pt x="71823" y="81751"/>
                        <a:pt x="71823" y="107615"/>
                      </a:cubicBezTo>
                      <a:lnTo>
                        <a:pt x="71823" y="208199"/>
                      </a:lnTo>
                      <a:cubicBezTo>
                        <a:pt x="71823" y="208199"/>
                        <a:pt x="71823" y="208330"/>
                        <a:pt x="71823" y="208330"/>
                      </a:cubicBezTo>
                      <a:cubicBezTo>
                        <a:pt x="71954" y="211596"/>
                        <a:pt x="72476" y="214731"/>
                        <a:pt x="73260" y="217866"/>
                      </a:cubicBezTo>
                      <a:cubicBezTo>
                        <a:pt x="65422" y="217735"/>
                        <a:pt x="57846" y="215645"/>
                        <a:pt x="50923" y="211988"/>
                      </a:cubicBezTo>
                      <a:cubicBezTo>
                        <a:pt x="39819" y="205979"/>
                        <a:pt x="31459" y="196051"/>
                        <a:pt x="27671" y="184033"/>
                      </a:cubicBezTo>
                      <a:lnTo>
                        <a:pt x="1676" y="86976"/>
                      </a:lnTo>
                      <a:cubicBezTo>
                        <a:pt x="-1590" y="74958"/>
                        <a:pt x="-23" y="62026"/>
                        <a:pt x="5856" y="51053"/>
                      </a:cubicBezTo>
                      <a:cubicBezTo>
                        <a:pt x="11865" y="39950"/>
                        <a:pt x="21792" y="31590"/>
                        <a:pt x="33810" y="27801"/>
                      </a:cubicBezTo>
                      <a:close/>
                    </a:path>
                  </a:pathLst>
                </a:custGeom>
                <a:solidFill>
                  <a:schemeClr val="bg1"/>
                </a:solidFill>
                <a:ln w="154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76" name="TextBox 75">
                <a:extLst>
                  <a:ext uri="{FF2B5EF4-FFF2-40B4-BE49-F238E27FC236}">
                    <a16:creationId xmlns:a16="http://schemas.microsoft.com/office/drawing/2014/main" id="{AE6EA1AE-DC81-D825-D679-A7D4A4CA7B90}"/>
                  </a:ext>
                </a:extLst>
              </p:cNvPr>
              <p:cNvSpPr txBox="1"/>
              <p:nvPr/>
            </p:nvSpPr>
            <p:spPr>
              <a:xfrm>
                <a:off x="7684910" y="3257898"/>
                <a:ext cx="2834640"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Manually entering sales data</a:t>
                </a:r>
              </a:p>
            </p:txBody>
          </p:sp>
        </p:grpSp>
        <p:cxnSp>
          <p:nvCxnSpPr>
            <p:cNvPr id="44" name="Straight Connector 43">
              <a:extLst>
                <a:ext uri="{FF2B5EF4-FFF2-40B4-BE49-F238E27FC236}">
                  <a16:creationId xmlns:a16="http://schemas.microsoft.com/office/drawing/2014/main" id="{71041A34-2623-D9D2-03C5-E77E76BEC322}"/>
                </a:ext>
              </a:extLst>
            </p:cNvPr>
            <p:cNvCxnSpPr>
              <a:cxnSpLocks/>
            </p:cNvCxnSpPr>
            <p:nvPr/>
          </p:nvCxnSpPr>
          <p:spPr>
            <a:xfrm>
              <a:off x="6927850" y="4324909"/>
              <a:ext cx="844517"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45" name="Group 44">
              <a:extLst>
                <a:ext uri="{FF2B5EF4-FFF2-40B4-BE49-F238E27FC236}">
                  <a16:creationId xmlns:a16="http://schemas.microsoft.com/office/drawing/2014/main" id="{3BD42FA4-86D0-030A-F7DA-0E748307B832}"/>
                </a:ext>
              </a:extLst>
            </p:cNvPr>
            <p:cNvGrpSpPr/>
            <p:nvPr/>
          </p:nvGrpSpPr>
          <p:grpSpPr>
            <a:xfrm>
              <a:off x="7638077" y="4164889"/>
              <a:ext cx="3293819" cy="320040"/>
              <a:chOff x="7225731" y="3740246"/>
              <a:chExt cx="3293819" cy="320040"/>
            </a:xfrm>
          </p:grpSpPr>
          <p:grpSp>
            <p:nvGrpSpPr>
              <p:cNvPr id="71" name="Group 70">
                <a:extLst>
                  <a:ext uri="{FF2B5EF4-FFF2-40B4-BE49-F238E27FC236}">
                    <a16:creationId xmlns:a16="http://schemas.microsoft.com/office/drawing/2014/main" id="{9121240C-BC52-5175-122F-07B56D00CDCC}"/>
                  </a:ext>
                </a:extLst>
              </p:cNvPr>
              <p:cNvGrpSpPr/>
              <p:nvPr/>
            </p:nvGrpSpPr>
            <p:grpSpPr>
              <a:xfrm>
                <a:off x="7225731" y="3740246"/>
                <a:ext cx="320040" cy="320040"/>
                <a:chOff x="588263" y="4227927"/>
                <a:chExt cx="389370" cy="389370"/>
              </a:xfrm>
            </p:grpSpPr>
            <p:sp>
              <p:nvSpPr>
                <p:cNvPr id="73" name="Rectangle: Rounded Corners 72">
                  <a:extLst>
                    <a:ext uri="{FF2B5EF4-FFF2-40B4-BE49-F238E27FC236}">
                      <a16:creationId xmlns:a16="http://schemas.microsoft.com/office/drawing/2014/main" id="{CE1649F1-0E91-23E3-45E3-525927873244}"/>
                    </a:ext>
                  </a:extLst>
                </p:cNvPr>
                <p:cNvSpPr/>
                <p:nvPr/>
              </p:nvSpPr>
              <p:spPr bwMode="auto">
                <a:xfrm>
                  <a:off x="588263" y="4227927"/>
                  <a:ext cx="389370" cy="389370"/>
                </a:xfrm>
                <a:prstGeom prst="roundRect">
                  <a:avLst/>
                </a:prstGeom>
                <a:solidFill>
                  <a:srgbClr val="8663C6"/>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74" name="Graphic 25">
                  <a:extLst>
                    <a:ext uri="{FF2B5EF4-FFF2-40B4-BE49-F238E27FC236}">
                      <a16:creationId xmlns:a16="http://schemas.microsoft.com/office/drawing/2014/main" id="{84CF1F6C-14EB-0F05-4C1F-19199DD8B7E6}"/>
                    </a:ext>
                  </a:extLst>
                </p:cNvPr>
                <p:cNvSpPr>
                  <a:spLocks noChangeAspect="1"/>
                </p:cNvSpPr>
                <p:nvPr/>
              </p:nvSpPr>
              <p:spPr>
                <a:xfrm>
                  <a:off x="690864" y="4307507"/>
                  <a:ext cx="184169" cy="230211"/>
                </a:xfrm>
                <a:custGeom>
                  <a:avLst/>
                  <a:gdLst>
                    <a:gd name="connsiteX0" fmla="*/ 167164 w 274320"/>
                    <a:gd name="connsiteY0" fmla="*/ 0 h 342900"/>
                    <a:gd name="connsiteX1" fmla="*/ 107156 w 274320"/>
                    <a:gd name="connsiteY1" fmla="*/ 0 h 342900"/>
                    <a:gd name="connsiteX2" fmla="*/ 68751 w 274320"/>
                    <a:gd name="connsiteY2" fmla="*/ 34290 h 342900"/>
                    <a:gd name="connsiteX3" fmla="*/ 38576 w 274320"/>
                    <a:gd name="connsiteY3" fmla="*/ 34290 h 342900"/>
                    <a:gd name="connsiteX4" fmla="*/ 0 w 274320"/>
                    <a:gd name="connsiteY4" fmla="*/ 72866 h 342900"/>
                    <a:gd name="connsiteX5" fmla="*/ 0 w 274320"/>
                    <a:gd name="connsiteY5" fmla="*/ 304324 h 342900"/>
                    <a:gd name="connsiteX6" fmla="*/ 38576 w 274320"/>
                    <a:gd name="connsiteY6" fmla="*/ 342900 h 342900"/>
                    <a:gd name="connsiteX7" fmla="*/ 235744 w 274320"/>
                    <a:gd name="connsiteY7" fmla="*/ 342900 h 342900"/>
                    <a:gd name="connsiteX8" fmla="*/ 274320 w 274320"/>
                    <a:gd name="connsiteY8" fmla="*/ 304324 h 342900"/>
                    <a:gd name="connsiteX9" fmla="*/ 274320 w 274320"/>
                    <a:gd name="connsiteY9" fmla="*/ 72866 h 342900"/>
                    <a:gd name="connsiteX10" fmla="*/ 235744 w 274320"/>
                    <a:gd name="connsiteY10" fmla="*/ 34290 h 342900"/>
                    <a:gd name="connsiteX11" fmla="*/ 205569 w 274320"/>
                    <a:gd name="connsiteY11" fmla="*/ 34290 h 342900"/>
                    <a:gd name="connsiteX12" fmla="*/ 167164 w 274320"/>
                    <a:gd name="connsiteY12" fmla="*/ 0 h 342900"/>
                    <a:gd name="connsiteX13" fmla="*/ 107156 w 274320"/>
                    <a:gd name="connsiteY13" fmla="*/ 25718 h 342900"/>
                    <a:gd name="connsiteX14" fmla="*/ 167164 w 274320"/>
                    <a:gd name="connsiteY14" fmla="*/ 25718 h 342900"/>
                    <a:gd name="connsiteX15" fmla="*/ 180023 w 274320"/>
                    <a:gd name="connsiteY15" fmla="*/ 38576 h 342900"/>
                    <a:gd name="connsiteX16" fmla="*/ 167164 w 274320"/>
                    <a:gd name="connsiteY16" fmla="*/ 51435 h 342900"/>
                    <a:gd name="connsiteX17" fmla="*/ 107156 w 274320"/>
                    <a:gd name="connsiteY17" fmla="*/ 51435 h 342900"/>
                    <a:gd name="connsiteX18" fmla="*/ 94298 w 274320"/>
                    <a:gd name="connsiteY18" fmla="*/ 38576 h 342900"/>
                    <a:gd name="connsiteX19" fmla="*/ 107156 w 274320"/>
                    <a:gd name="connsiteY19" fmla="*/ 25718 h 342900"/>
                    <a:gd name="connsiteX20" fmla="*/ 223399 w 274320"/>
                    <a:gd name="connsiteY20" fmla="*/ 154819 h 342900"/>
                    <a:gd name="connsiteX21" fmla="*/ 129102 w 274320"/>
                    <a:gd name="connsiteY21" fmla="*/ 249117 h 342900"/>
                    <a:gd name="connsiteX22" fmla="*/ 110928 w 274320"/>
                    <a:gd name="connsiteY22" fmla="*/ 249117 h 342900"/>
                    <a:gd name="connsiteX23" fmla="*/ 68066 w 274320"/>
                    <a:gd name="connsiteY23" fmla="*/ 206254 h 342900"/>
                    <a:gd name="connsiteX24" fmla="*/ 67380 w 274320"/>
                    <a:gd name="connsiteY24" fmla="*/ 188081 h 342900"/>
                    <a:gd name="connsiteX25" fmla="*/ 85554 w 274320"/>
                    <a:gd name="connsiteY25" fmla="*/ 187395 h 342900"/>
                    <a:gd name="connsiteX26" fmla="*/ 86239 w 274320"/>
                    <a:gd name="connsiteY26" fmla="*/ 188081 h 342900"/>
                    <a:gd name="connsiteX27" fmla="*/ 120015 w 274320"/>
                    <a:gd name="connsiteY27" fmla="*/ 221856 h 342900"/>
                    <a:gd name="connsiteX28" fmla="*/ 205226 w 274320"/>
                    <a:gd name="connsiteY28" fmla="*/ 136646 h 342900"/>
                    <a:gd name="connsiteX29" fmla="*/ 223399 w 274320"/>
                    <a:gd name="connsiteY29" fmla="*/ 135960 h 342900"/>
                    <a:gd name="connsiteX30" fmla="*/ 224085 w 274320"/>
                    <a:gd name="connsiteY30" fmla="*/ 154134 h 342900"/>
                    <a:gd name="connsiteX31" fmla="*/ 223399 w 274320"/>
                    <a:gd name="connsiteY31" fmla="*/ 154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4320" h="342900">
                      <a:moveTo>
                        <a:pt x="167164" y="0"/>
                      </a:moveTo>
                      <a:lnTo>
                        <a:pt x="107156" y="0"/>
                      </a:lnTo>
                      <a:cubicBezTo>
                        <a:pt x="87440" y="0"/>
                        <a:pt x="70980" y="14745"/>
                        <a:pt x="68751" y="34290"/>
                      </a:cubicBezTo>
                      <a:lnTo>
                        <a:pt x="38576" y="34290"/>
                      </a:lnTo>
                      <a:cubicBezTo>
                        <a:pt x="17316" y="34290"/>
                        <a:pt x="0" y="51606"/>
                        <a:pt x="0" y="72866"/>
                      </a:cubicBezTo>
                      <a:lnTo>
                        <a:pt x="0" y="304324"/>
                      </a:lnTo>
                      <a:cubicBezTo>
                        <a:pt x="0" y="325584"/>
                        <a:pt x="17316" y="342900"/>
                        <a:pt x="38576" y="342900"/>
                      </a:cubicBezTo>
                      <a:lnTo>
                        <a:pt x="235744" y="342900"/>
                      </a:lnTo>
                      <a:cubicBezTo>
                        <a:pt x="257004" y="342900"/>
                        <a:pt x="274320" y="325584"/>
                        <a:pt x="274320" y="304324"/>
                      </a:cubicBezTo>
                      <a:lnTo>
                        <a:pt x="274320" y="72866"/>
                      </a:lnTo>
                      <a:cubicBezTo>
                        <a:pt x="274320" y="51606"/>
                        <a:pt x="257004" y="34290"/>
                        <a:pt x="235744" y="34290"/>
                      </a:cubicBezTo>
                      <a:lnTo>
                        <a:pt x="205569" y="34290"/>
                      </a:lnTo>
                      <a:cubicBezTo>
                        <a:pt x="203340" y="14745"/>
                        <a:pt x="186881" y="0"/>
                        <a:pt x="167164" y="0"/>
                      </a:cubicBezTo>
                      <a:close/>
                      <a:moveTo>
                        <a:pt x="107156" y="25718"/>
                      </a:moveTo>
                      <a:lnTo>
                        <a:pt x="167164" y="25718"/>
                      </a:lnTo>
                      <a:cubicBezTo>
                        <a:pt x="174193" y="25718"/>
                        <a:pt x="180023" y="31547"/>
                        <a:pt x="180023" y="38576"/>
                      </a:cubicBezTo>
                      <a:cubicBezTo>
                        <a:pt x="180023" y="45606"/>
                        <a:pt x="174193" y="51435"/>
                        <a:pt x="167164" y="51435"/>
                      </a:cubicBezTo>
                      <a:lnTo>
                        <a:pt x="107156" y="51435"/>
                      </a:lnTo>
                      <a:cubicBezTo>
                        <a:pt x="100127" y="51435"/>
                        <a:pt x="94298" y="45606"/>
                        <a:pt x="94298" y="38576"/>
                      </a:cubicBezTo>
                      <a:cubicBezTo>
                        <a:pt x="94298" y="31547"/>
                        <a:pt x="100127" y="25718"/>
                        <a:pt x="107156" y="25718"/>
                      </a:cubicBezTo>
                      <a:close/>
                      <a:moveTo>
                        <a:pt x="223399" y="154819"/>
                      </a:moveTo>
                      <a:lnTo>
                        <a:pt x="129102" y="249117"/>
                      </a:lnTo>
                      <a:cubicBezTo>
                        <a:pt x="124130" y="254089"/>
                        <a:pt x="115900" y="254089"/>
                        <a:pt x="110928" y="249117"/>
                      </a:cubicBezTo>
                      <a:lnTo>
                        <a:pt x="68066" y="206254"/>
                      </a:lnTo>
                      <a:cubicBezTo>
                        <a:pt x="62922" y="201454"/>
                        <a:pt x="62579" y="193224"/>
                        <a:pt x="67380" y="188081"/>
                      </a:cubicBezTo>
                      <a:cubicBezTo>
                        <a:pt x="72180" y="182937"/>
                        <a:pt x="80410" y="182594"/>
                        <a:pt x="85554" y="187395"/>
                      </a:cubicBezTo>
                      <a:cubicBezTo>
                        <a:pt x="85725" y="187566"/>
                        <a:pt x="86068" y="187738"/>
                        <a:pt x="86239" y="188081"/>
                      </a:cubicBezTo>
                      <a:lnTo>
                        <a:pt x="120015" y="221856"/>
                      </a:lnTo>
                      <a:lnTo>
                        <a:pt x="205226" y="136646"/>
                      </a:lnTo>
                      <a:cubicBezTo>
                        <a:pt x="210026" y="131502"/>
                        <a:pt x="218256" y="131159"/>
                        <a:pt x="223399" y="135960"/>
                      </a:cubicBezTo>
                      <a:cubicBezTo>
                        <a:pt x="228543" y="140760"/>
                        <a:pt x="228886" y="148990"/>
                        <a:pt x="224085" y="154134"/>
                      </a:cubicBezTo>
                      <a:cubicBezTo>
                        <a:pt x="223914" y="154305"/>
                        <a:pt x="223742" y="154648"/>
                        <a:pt x="223399" y="154819"/>
                      </a:cubicBezTo>
                      <a:close/>
                    </a:path>
                  </a:pathLst>
                </a:custGeom>
                <a:solidFill>
                  <a:schemeClr val="bg1"/>
                </a:solidFill>
                <a:ln w="154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72" name="TextBox 71">
                <a:extLst>
                  <a:ext uri="{FF2B5EF4-FFF2-40B4-BE49-F238E27FC236}">
                    <a16:creationId xmlns:a16="http://schemas.microsoft.com/office/drawing/2014/main" id="{A7D8B005-7F37-0818-05C5-4D0DFF422D4F}"/>
                  </a:ext>
                </a:extLst>
              </p:cNvPr>
              <p:cNvSpPr txBox="1"/>
              <p:nvPr/>
            </p:nvSpPr>
            <p:spPr>
              <a:xfrm>
                <a:off x="7684910" y="3777156"/>
                <a:ext cx="2834640"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Administrative tasks</a:t>
                </a:r>
              </a:p>
            </p:txBody>
          </p:sp>
        </p:grpSp>
        <p:cxnSp>
          <p:nvCxnSpPr>
            <p:cNvPr id="46" name="Straight Connector 45">
              <a:extLst>
                <a:ext uri="{FF2B5EF4-FFF2-40B4-BE49-F238E27FC236}">
                  <a16:creationId xmlns:a16="http://schemas.microsoft.com/office/drawing/2014/main" id="{2DE7F9F2-AFB4-60D7-1B14-A87C870C828A}"/>
                </a:ext>
              </a:extLst>
            </p:cNvPr>
            <p:cNvCxnSpPr>
              <a:cxnSpLocks/>
            </p:cNvCxnSpPr>
            <p:nvPr/>
          </p:nvCxnSpPr>
          <p:spPr>
            <a:xfrm>
              <a:off x="6419850" y="4828292"/>
              <a:ext cx="1741585"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47" name="Group 46">
              <a:extLst>
                <a:ext uri="{FF2B5EF4-FFF2-40B4-BE49-F238E27FC236}">
                  <a16:creationId xmlns:a16="http://schemas.microsoft.com/office/drawing/2014/main" id="{C35B02D0-8195-B373-1106-EC81051F4F62}"/>
                </a:ext>
              </a:extLst>
            </p:cNvPr>
            <p:cNvGrpSpPr/>
            <p:nvPr/>
          </p:nvGrpSpPr>
          <p:grpSpPr>
            <a:xfrm>
              <a:off x="7987701" y="4668272"/>
              <a:ext cx="3293819" cy="320040"/>
              <a:chOff x="7225731" y="4259504"/>
              <a:chExt cx="3293819" cy="320040"/>
            </a:xfrm>
          </p:grpSpPr>
          <p:grpSp>
            <p:nvGrpSpPr>
              <p:cNvPr id="67" name="Group 66">
                <a:extLst>
                  <a:ext uri="{FF2B5EF4-FFF2-40B4-BE49-F238E27FC236}">
                    <a16:creationId xmlns:a16="http://schemas.microsoft.com/office/drawing/2014/main" id="{0DAD0F08-900D-68DE-3F52-683E97BCC3ED}"/>
                  </a:ext>
                </a:extLst>
              </p:cNvPr>
              <p:cNvGrpSpPr/>
              <p:nvPr/>
            </p:nvGrpSpPr>
            <p:grpSpPr>
              <a:xfrm>
                <a:off x="7225731" y="4259504"/>
                <a:ext cx="320040" cy="320040"/>
                <a:chOff x="588263" y="4774976"/>
                <a:chExt cx="389370" cy="389370"/>
              </a:xfrm>
            </p:grpSpPr>
            <p:sp>
              <p:nvSpPr>
                <p:cNvPr id="69" name="Rectangle: Rounded Corners 68">
                  <a:extLst>
                    <a:ext uri="{FF2B5EF4-FFF2-40B4-BE49-F238E27FC236}">
                      <a16:creationId xmlns:a16="http://schemas.microsoft.com/office/drawing/2014/main" id="{8B69AD75-91F7-11F4-FA6A-FA137DCB05A3}"/>
                    </a:ext>
                  </a:extLst>
                </p:cNvPr>
                <p:cNvSpPr/>
                <p:nvPr/>
              </p:nvSpPr>
              <p:spPr bwMode="auto">
                <a:xfrm>
                  <a:off x="588263" y="4774976"/>
                  <a:ext cx="389370" cy="389370"/>
                </a:xfrm>
                <a:prstGeom prst="roundRect">
                  <a:avLst/>
                </a:prstGeom>
                <a:solidFill>
                  <a:srgbClr val="8663C6"/>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70" name="Graphic 41">
                  <a:extLst>
                    <a:ext uri="{FF2B5EF4-FFF2-40B4-BE49-F238E27FC236}">
                      <a16:creationId xmlns:a16="http://schemas.microsoft.com/office/drawing/2014/main" id="{08CD8A6C-33A8-2735-8D24-DFF56AF18413}"/>
                    </a:ext>
                  </a:extLst>
                </p:cNvPr>
                <p:cNvSpPr>
                  <a:spLocks noChangeAspect="1"/>
                </p:cNvSpPr>
                <p:nvPr/>
              </p:nvSpPr>
              <p:spPr>
                <a:xfrm>
                  <a:off x="667842" y="4877519"/>
                  <a:ext cx="230212" cy="184285"/>
                </a:xfrm>
                <a:custGeom>
                  <a:avLst/>
                  <a:gdLst>
                    <a:gd name="connsiteX0" fmla="*/ 243459 w 274320"/>
                    <a:gd name="connsiteY0" fmla="*/ 0 h 219593"/>
                    <a:gd name="connsiteX1" fmla="*/ 274320 w 274320"/>
                    <a:gd name="connsiteY1" fmla="*/ 30861 h 219593"/>
                    <a:gd name="connsiteX2" fmla="*/ 274320 w 274320"/>
                    <a:gd name="connsiteY2" fmla="*/ 188732 h 219593"/>
                    <a:gd name="connsiteX3" fmla="*/ 243459 w 274320"/>
                    <a:gd name="connsiteY3" fmla="*/ 219593 h 219593"/>
                    <a:gd name="connsiteX4" fmla="*/ 30861 w 274320"/>
                    <a:gd name="connsiteY4" fmla="*/ 219593 h 219593"/>
                    <a:gd name="connsiteX5" fmla="*/ 0 w 274320"/>
                    <a:gd name="connsiteY5" fmla="*/ 188732 h 219593"/>
                    <a:gd name="connsiteX6" fmla="*/ 0 w 274320"/>
                    <a:gd name="connsiteY6" fmla="*/ 188732 h 219593"/>
                    <a:gd name="connsiteX7" fmla="*/ 0 w 274320"/>
                    <a:gd name="connsiteY7" fmla="*/ 30861 h 219593"/>
                    <a:gd name="connsiteX8" fmla="*/ 30861 w 274320"/>
                    <a:gd name="connsiteY8" fmla="*/ 0 h 219593"/>
                    <a:gd name="connsiteX9" fmla="*/ 243459 w 274320"/>
                    <a:gd name="connsiteY9" fmla="*/ 0 h 219593"/>
                    <a:gd name="connsiteX10" fmla="*/ 106299 w 274320"/>
                    <a:gd name="connsiteY10" fmla="*/ 116586 h 219593"/>
                    <a:gd name="connsiteX11" fmla="*/ 58293 w 274320"/>
                    <a:gd name="connsiteY11" fmla="*/ 116586 h 219593"/>
                    <a:gd name="connsiteX12" fmla="*/ 48143 w 274320"/>
                    <a:gd name="connsiteY12" fmla="*/ 125501 h 219593"/>
                    <a:gd name="connsiteX13" fmla="*/ 48143 w 274320"/>
                    <a:gd name="connsiteY13" fmla="*/ 126873 h 219593"/>
                    <a:gd name="connsiteX14" fmla="*/ 48143 w 274320"/>
                    <a:gd name="connsiteY14" fmla="*/ 133594 h 219593"/>
                    <a:gd name="connsiteX15" fmla="*/ 48143 w 274320"/>
                    <a:gd name="connsiteY15" fmla="*/ 135103 h 219593"/>
                    <a:gd name="connsiteX16" fmla="*/ 82433 w 274320"/>
                    <a:gd name="connsiteY16" fmla="*/ 157734 h 219593"/>
                    <a:gd name="connsiteX17" fmla="*/ 116175 w 274320"/>
                    <a:gd name="connsiteY17" fmla="*/ 137297 h 219593"/>
                    <a:gd name="connsiteX18" fmla="*/ 116586 w 274320"/>
                    <a:gd name="connsiteY18" fmla="*/ 135240 h 219593"/>
                    <a:gd name="connsiteX19" fmla="*/ 116586 w 274320"/>
                    <a:gd name="connsiteY19" fmla="*/ 133731 h 219593"/>
                    <a:gd name="connsiteX20" fmla="*/ 116586 w 274320"/>
                    <a:gd name="connsiteY20" fmla="*/ 127010 h 219593"/>
                    <a:gd name="connsiteX21" fmla="*/ 107671 w 274320"/>
                    <a:gd name="connsiteY21" fmla="*/ 116860 h 219593"/>
                    <a:gd name="connsiteX22" fmla="*/ 106299 w 274320"/>
                    <a:gd name="connsiteY22" fmla="*/ 116860 h 219593"/>
                    <a:gd name="connsiteX23" fmla="*/ 216027 w 274320"/>
                    <a:gd name="connsiteY23" fmla="*/ 123444 h 219593"/>
                    <a:gd name="connsiteX24" fmla="*/ 152933 w 274320"/>
                    <a:gd name="connsiteY24" fmla="*/ 123444 h 219593"/>
                    <a:gd name="connsiteX25" fmla="*/ 144155 w 274320"/>
                    <a:gd name="connsiteY25" fmla="*/ 135103 h 219593"/>
                    <a:gd name="connsiteX26" fmla="*/ 152933 w 274320"/>
                    <a:gd name="connsiteY26" fmla="*/ 143881 h 219593"/>
                    <a:gd name="connsiteX27" fmla="*/ 154305 w 274320"/>
                    <a:gd name="connsiteY27" fmla="*/ 143881 h 219593"/>
                    <a:gd name="connsiteX28" fmla="*/ 216027 w 274320"/>
                    <a:gd name="connsiteY28" fmla="*/ 143881 h 219593"/>
                    <a:gd name="connsiteX29" fmla="*/ 217399 w 274320"/>
                    <a:gd name="connsiteY29" fmla="*/ 143881 h 219593"/>
                    <a:gd name="connsiteX30" fmla="*/ 226177 w 274320"/>
                    <a:gd name="connsiteY30" fmla="*/ 132222 h 219593"/>
                    <a:gd name="connsiteX31" fmla="*/ 217399 w 274320"/>
                    <a:gd name="connsiteY31" fmla="*/ 123444 h 219593"/>
                    <a:gd name="connsiteX32" fmla="*/ 216027 w 274320"/>
                    <a:gd name="connsiteY32" fmla="*/ 123444 h 219593"/>
                    <a:gd name="connsiteX33" fmla="*/ 82296 w 274320"/>
                    <a:gd name="connsiteY33" fmla="*/ 61722 h 219593"/>
                    <a:gd name="connsiteX34" fmla="*/ 61722 w 274320"/>
                    <a:gd name="connsiteY34" fmla="*/ 82296 h 219593"/>
                    <a:gd name="connsiteX35" fmla="*/ 82296 w 274320"/>
                    <a:gd name="connsiteY35" fmla="*/ 102870 h 219593"/>
                    <a:gd name="connsiteX36" fmla="*/ 102870 w 274320"/>
                    <a:gd name="connsiteY36" fmla="*/ 82296 h 219593"/>
                    <a:gd name="connsiteX37" fmla="*/ 82296 w 274320"/>
                    <a:gd name="connsiteY37" fmla="*/ 61722 h 219593"/>
                    <a:gd name="connsiteX38" fmla="*/ 216027 w 274320"/>
                    <a:gd name="connsiteY38" fmla="*/ 75438 h 219593"/>
                    <a:gd name="connsiteX39" fmla="*/ 152933 w 274320"/>
                    <a:gd name="connsiteY39" fmla="*/ 75438 h 219593"/>
                    <a:gd name="connsiteX40" fmla="*/ 144155 w 274320"/>
                    <a:gd name="connsiteY40" fmla="*/ 87097 h 219593"/>
                    <a:gd name="connsiteX41" fmla="*/ 152933 w 274320"/>
                    <a:gd name="connsiteY41" fmla="*/ 95875 h 219593"/>
                    <a:gd name="connsiteX42" fmla="*/ 154305 w 274320"/>
                    <a:gd name="connsiteY42" fmla="*/ 95875 h 219593"/>
                    <a:gd name="connsiteX43" fmla="*/ 216027 w 274320"/>
                    <a:gd name="connsiteY43" fmla="*/ 95875 h 219593"/>
                    <a:gd name="connsiteX44" fmla="*/ 217399 w 274320"/>
                    <a:gd name="connsiteY44" fmla="*/ 95875 h 219593"/>
                    <a:gd name="connsiteX45" fmla="*/ 226177 w 274320"/>
                    <a:gd name="connsiteY45" fmla="*/ 84216 h 219593"/>
                    <a:gd name="connsiteX46" fmla="*/ 217399 w 274320"/>
                    <a:gd name="connsiteY46" fmla="*/ 75438 h 219593"/>
                    <a:gd name="connsiteX47" fmla="*/ 216027 w 274320"/>
                    <a:gd name="connsiteY47" fmla="*/ 75438 h 21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4320" h="219593">
                      <a:moveTo>
                        <a:pt x="243459" y="0"/>
                      </a:moveTo>
                      <a:cubicBezTo>
                        <a:pt x="260467" y="0"/>
                        <a:pt x="274320" y="13853"/>
                        <a:pt x="274320" y="30861"/>
                      </a:cubicBezTo>
                      <a:lnTo>
                        <a:pt x="274320" y="188732"/>
                      </a:lnTo>
                      <a:cubicBezTo>
                        <a:pt x="274320" y="205740"/>
                        <a:pt x="260467" y="219593"/>
                        <a:pt x="243459" y="219593"/>
                      </a:cubicBezTo>
                      <a:lnTo>
                        <a:pt x="30861" y="219593"/>
                      </a:lnTo>
                      <a:cubicBezTo>
                        <a:pt x="13853" y="219593"/>
                        <a:pt x="0" y="205740"/>
                        <a:pt x="0" y="188732"/>
                      </a:cubicBezTo>
                      <a:lnTo>
                        <a:pt x="0" y="188732"/>
                      </a:lnTo>
                      <a:lnTo>
                        <a:pt x="0" y="30861"/>
                      </a:lnTo>
                      <a:cubicBezTo>
                        <a:pt x="0" y="13853"/>
                        <a:pt x="13853" y="0"/>
                        <a:pt x="30861" y="0"/>
                      </a:cubicBezTo>
                      <a:lnTo>
                        <a:pt x="243459" y="0"/>
                      </a:lnTo>
                      <a:close/>
                      <a:moveTo>
                        <a:pt x="106299" y="116586"/>
                      </a:moveTo>
                      <a:lnTo>
                        <a:pt x="58293" y="116586"/>
                      </a:lnTo>
                      <a:cubicBezTo>
                        <a:pt x="53218" y="116586"/>
                        <a:pt x="48829" y="120426"/>
                        <a:pt x="48143" y="125501"/>
                      </a:cubicBezTo>
                      <a:lnTo>
                        <a:pt x="48143" y="126873"/>
                      </a:lnTo>
                      <a:cubicBezTo>
                        <a:pt x="48143" y="126873"/>
                        <a:pt x="48143" y="133594"/>
                        <a:pt x="48143" y="133594"/>
                      </a:cubicBezTo>
                      <a:lnTo>
                        <a:pt x="48143" y="135103"/>
                      </a:lnTo>
                      <a:cubicBezTo>
                        <a:pt x="50475" y="150327"/>
                        <a:pt x="63231" y="157734"/>
                        <a:pt x="82433" y="157734"/>
                      </a:cubicBezTo>
                      <a:cubicBezTo>
                        <a:pt x="101636" y="157734"/>
                        <a:pt x="113157" y="151013"/>
                        <a:pt x="116175" y="137297"/>
                      </a:cubicBezTo>
                      <a:lnTo>
                        <a:pt x="116586" y="135240"/>
                      </a:lnTo>
                      <a:lnTo>
                        <a:pt x="116586" y="133731"/>
                      </a:lnTo>
                      <a:cubicBezTo>
                        <a:pt x="116586" y="133731"/>
                        <a:pt x="116586" y="127010"/>
                        <a:pt x="116586" y="127010"/>
                      </a:cubicBezTo>
                      <a:cubicBezTo>
                        <a:pt x="116586" y="121935"/>
                        <a:pt x="112746" y="117546"/>
                        <a:pt x="107671" y="116860"/>
                      </a:cubicBezTo>
                      <a:lnTo>
                        <a:pt x="106299" y="116860"/>
                      </a:lnTo>
                      <a:close/>
                      <a:moveTo>
                        <a:pt x="216027" y="123444"/>
                      </a:moveTo>
                      <a:lnTo>
                        <a:pt x="152933" y="123444"/>
                      </a:lnTo>
                      <a:cubicBezTo>
                        <a:pt x="147310" y="124267"/>
                        <a:pt x="143332" y="129479"/>
                        <a:pt x="144155" y="135103"/>
                      </a:cubicBezTo>
                      <a:cubicBezTo>
                        <a:pt x="144841" y="139629"/>
                        <a:pt x="148407" y="143195"/>
                        <a:pt x="152933" y="143881"/>
                      </a:cubicBezTo>
                      <a:lnTo>
                        <a:pt x="154305" y="143881"/>
                      </a:lnTo>
                      <a:cubicBezTo>
                        <a:pt x="154305" y="143881"/>
                        <a:pt x="216027" y="143881"/>
                        <a:pt x="216027" y="143881"/>
                      </a:cubicBezTo>
                      <a:lnTo>
                        <a:pt x="217399" y="143881"/>
                      </a:lnTo>
                      <a:cubicBezTo>
                        <a:pt x="223022" y="143058"/>
                        <a:pt x="227000" y="137846"/>
                        <a:pt x="226177" y="132222"/>
                      </a:cubicBezTo>
                      <a:cubicBezTo>
                        <a:pt x="225491" y="127696"/>
                        <a:pt x="221925" y="124130"/>
                        <a:pt x="217399" y="123444"/>
                      </a:cubicBezTo>
                      <a:lnTo>
                        <a:pt x="216027" y="123444"/>
                      </a:lnTo>
                      <a:close/>
                      <a:moveTo>
                        <a:pt x="82296" y="61722"/>
                      </a:moveTo>
                      <a:cubicBezTo>
                        <a:pt x="70912" y="61722"/>
                        <a:pt x="61722" y="70912"/>
                        <a:pt x="61722" y="82296"/>
                      </a:cubicBezTo>
                      <a:cubicBezTo>
                        <a:pt x="61722" y="93680"/>
                        <a:pt x="70912" y="102870"/>
                        <a:pt x="82296" y="102870"/>
                      </a:cubicBezTo>
                      <a:cubicBezTo>
                        <a:pt x="93680" y="102870"/>
                        <a:pt x="102870" y="93680"/>
                        <a:pt x="102870" y="82296"/>
                      </a:cubicBezTo>
                      <a:cubicBezTo>
                        <a:pt x="102870" y="70912"/>
                        <a:pt x="93680" y="61722"/>
                        <a:pt x="82296" y="61722"/>
                      </a:cubicBezTo>
                      <a:close/>
                      <a:moveTo>
                        <a:pt x="216027" y="75438"/>
                      </a:moveTo>
                      <a:lnTo>
                        <a:pt x="152933" y="75438"/>
                      </a:lnTo>
                      <a:cubicBezTo>
                        <a:pt x="147310" y="76261"/>
                        <a:pt x="143332" y="81473"/>
                        <a:pt x="144155" y="87097"/>
                      </a:cubicBezTo>
                      <a:cubicBezTo>
                        <a:pt x="144841" y="91623"/>
                        <a:pt x="148407" y="95189"/>
                        <a:pt x="152933" y="95875"/>
                      </a:cubicBezTo>
                      <a:lnTo>
                        <a:pt x="154305" y="95875"/>
                      </a:lnTo>
                      <a:cubicBezTo>
                        <a:pt x="154305" y="95875"/>
                        <a:pt x="216027" y="95875"/>
                        <a:pt x="216027" y="95875"/>
                      </a:cubicBezTo>
                      <a:lnTo>
                        <a:pt x="217399" y="95875"/>
                      </a:lnTo>
                      <a:cubicBezTo>
                        <a:pt x="223022" y="95052"/>
                        <a:pt x="227000" y="89840"/>
                        <a:pt x="226177" y="84216"/>
                      </a:cubicBezTo>
                      <a:cubicBezTo>
                        <a:pt x="225491" y="79690"/>
                        <a:pt x="221925" y="76124"/>
                        <a:pt x="217399" y="75438"/>
                      </a:cubicBezTo>
                      <a:lnTo>
                        <a:pt x="216027" y="75438"/>
                      </a:lnTo>
                      <a:close/>
                    </a:path>
                  </a:pathLst>
                </a:custGeom>
                <a:solidFill>
                  <a:schemeClr val="bg1"/>
                </a:solidFill>
                <a:ln w="154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68" name="TextBox 67">
                <a:extLst>
                  <a:ext uri="{FF2B5EF4-FFF2-40B4-BE49-F238E27FC236}">
                    <a16:creationId xmlns:a16="http://schemas.microsoft.com/office/drawing/2014/main" id="{4F1EC5F6-9E73-CEA8-12B4-FF62FD262858}"/>
                  </a:ext>
                </a:extLst>
              </p:cNvPr>
              <p:cNvSpPr txBox="1"/>
              <p:nvPr/>
            </p:nvSpPr>
            <p:spPr>
              <a:xfrm>
                <a:off x="7684910" y="4296414"/>
                <a:ext cx="2834640"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Prioritizing leads/opportunities</a:t>
                </a:r>
              </a:p>
            </p:txBody>
          </p:sp>
        </p:grpSp>
        <p:cxnSp>
          <p:nvCxnSpPr>
            <p:cNvPr id="48" name="Straight Connector 47">
              <a:extLst>
                <a:ext uri="{FF2B5EF4-FFF2-40B4-BE49-F238E27FC236}">
                  <a16:creationId xmlns:a16="http://schemas.microsoft.com/office/drawing/2014/main" id="{F67B4E2E-4739-EB24-2777-FB704FFC7C42}"/>
                </a:ext>
              </a:extLst>
            </p:cNvPr>
            <p:cNvCxnSpPr>
              <a:cxnSpLocks/>
            </p:cNvCxnSpPr>
            <p:nvPr/>
          </p:nvCxnSpPr>
          <p:spPr>
            <a:xfrm>
              <a:off x="5705475" y="2311377"/>
              <a:ext cx="1199111"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D9296235-4534-505C-33BE-7FBE842157EF}"/>
                </a:ext>
              </a:extLst>
            </p:cNvPr>
            <p:cNvCxnSpPr>
              <a:cxnSpLocks/>
            </p:cNvCxnSpPr>
            <p:nvPr/>
          </p:nvCxnSpPr>
          <p:spPr>
            <a:xfrm>
              <a:off x="5416550" y="5331675"/>
              <a:ext cx="1681671"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50" name="Oval 49">
              <a:extLst>
                <a:ext uri="{FF2B5EF4-FFF2-40B4-BE49-F238E27FC236}">
                  <a16:creationId xmlns:a16="http://schemas.microsoft.com/office/drawing/2014/main" id="{E18BB039-1846-520D-EAD9-9077C846CED6}"/>
                </a:ext>
              </a:extLst>
            </p:cNvPr>
            <p:cNvSpPr/>
            <p:nvPr/>
          </p:nvSpPr>
          <p:spPr>
            <a:xfrm>
              <a:off x="5667457" y="2246862"/>
              <a:ext cx="123712" cy="123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1" name="Oval 50">
              <a:extLst>
                <a:ext uri="{FF2B5EF4-FFF2-40B4-BE49-F238E27FC236}">
                  <a16:creationId xmlns:a16="http://schemas.microsoft.com/office/drawing/2014/main" id="{B1F62988-5A44-E7E4-3CED-AB65E5DA5C1F}"/>
                </a:ext>
              </a:extLst>
            </p:cNvPr>
            <p:cNvSpPr/>
            <p:nvPr/>
          </p:nvSpPr>
          <p:spPr>
            <a:xfrm>
              <a:off x="6546521" y="2750237"/>
              <a:ext cx="123712" cy="123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2" name="Oval 51">
              <a:extLst>
                <a:ext uri="{FF2B5EF4-FFF2-40B4-BE49-F238E27FC236}">
                  <a16:creationId xmlns:a16="http://schemas.microsoft.com/office/drawing/2014/main" id="{017A152A-24BD-233C-99F0-83E8A807406A}"/>
                </a:ext>
              </a:extLst>
            </p:cNvPr>
            <p:cNvSpPr/>
            <p:nvPr/>
          </p:nvSpPr>
          <p:spPr>
            <a:xfrm>
              <a:off x="6764347" y="3252702"/>
              <a:ext cx="123712" cy="123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3" name="Oval 52">
              <a:extLst>
                <a:ext uri="{FF2B5EF4-FFF2-40B4-BE49-F238E27FC236}">
                  <a16:creationId xmlns:a16="http://schemas.microsoft.com/office/drawing/2014/main" id="{9E3F2EA5-1FA2-9A22-A192-6B771ECF2895}"/>
                </a:ext>
              </a:extLst>
            </p:cNvPr>
            <p:cNvSpPr/>
            <p:nvPr/>
          </p:nvSpPr>
          <p:spPr>
            <a:xfrm>
              <a:off x="7063624" y="3761217"/>
              <a:ext cx="123712" cy="123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4" name="Oval 53">
              <a:extLst>
                <a:ext uri="{FF2B5EF4-FFF2-40B4-BE49-F238E27FC236}">
                  <a16:creationId xmlns:a16="http://schemas.microsoft.com/office/drawing/2014/main" id="{B4CE1D37-8CFF-8702-E42A-38F2DEC327E3}"/>
                </a:ext>
              </a:extLst>
            </p:cNvPr>
            <p:cNvSpPr/>
            <p:nvPr/>
          </p:nvSpPr>
          <p:spPr>
            <a:xfrm>
              <a:off x="6862509" y="4265387"/>
              <a:ext cx="123712" cy="123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5" name="Oval 54">
              <a:extLst>
                <a:ext uri="{FF2B5EF4-FFF2-40B4-BE49-F238E27FC236}">
                  <a16:creationId xmlns:a16="http://schemas.microsoft.com/office/drawing/2014/main" id="{6193B8C8-735A-8365-2978-7C702D53357F}"/>
                </a:ext>
              </a:extLst>
            </p:cNvPr>
            <p:cNvSpPr/>
            <p:nvPr/>
          </p:nvSpPr>
          <p:spPr>
            <a:xfrm>
              <a:off x="6384646" y="4768250"/>
              <a:ext cx="123712" cy="123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6" name="Oval 55">
              <a:extLst>
                <a:ext uri="{FF2B5EF4-FFF2-40B4-BE49-F238E27FC236}">
                  <a16:creationId xmlns:a16="http://schemas.microsoft.com/office/drawing/2014/main" id="{0B765871-F713-E5E8-0E5E-698148658FA4}"/>
                </a:ext>
              </a:extLst>
            </p:cNvPr>
            <p:cNvSpPr/>
            <p:nvPr/>
          </p:nvSpPr>
          <p:spPr>
            <a:xfrm>
              <a:off x="5346458" y="5267733"/>
              <a:ext cx="123712" cy="123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57" name="Group 56">
              <a:extLst>
                <a:ext uri="{FF2B5EF4-FFF2-40B4-BE49-F238E27FC236}">
                  <a16:creationId xmlns:a16="http://schemas.microsoft.com/office/drawing/2014/main" id="{01741769-BD4A-570A-1FD2-245B595072F7}"/>
                </a:ext>
              </a:extLst>
            </p:cNvPr>
            <p:cNvGrpSpPr/>
            <p:nvPr/>
          </p:nvGrpSpPr>
          <p:grpSpPr>
            <a:xfrm>
              <a:off x="6842011" y="2151357"/>
              <a:ext cx="3293819" cy="320040"/>
              <a:chOff x="7225731" y="1663214"/>
              <a:chExt cx="3293819" cy="320040"/>
            </a:xfrm>
          </p:grpSpPr>
          <p:sp>
            <p:nvSpPr>
              <p:cNvPr id="63" name="TextBox 62">
                <a:extLst>
                  <a:ext uri="{FF2B5EF4-FFF2-40B4-BE49-F238E27FC236}">
                    <a16:creationId xmlns:a16="http://schemas.microsoft.com/office/drawing/2014/main" id="{0D3F6B86-A544-858E-7638-3AFEFDE8DB17}"/>
                  </a:ext>
                </a:extLst>
              </p:cNvPr>
              <p:cNvSpPr txBox="1"/>
              <p:nvPr/>
            </p:nvSpPr>
            <p:spPr>
              <a:xfrm>
                <a:off x="7684910" y="1700124"/>
                <a:ext cx="2834640"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Researching prospects</a:t>
                </a:r>
              </a:p>
            </p:txBody>
          </p:sp>
          <p:grpSp>
            <p:nvGrpSpPr>
              <p:cNvPr id="64" name="Group 63">
                <a:extLst>
                  <a:ext uri="{FF2B5EF4-FFF2-40B4-BE49-F238E27FC236}">
                    <a16:creationId xmlns:a16="http://schemas.microsoft.com/office/drawing/2014/main" id="{6EB1B83D-1D9E-A8DE-EF30-108027AE37BC}"/>
                  </a:ext>
                </a:extLst>
              </p:cNvPr>
              <p:cNvGrpSpPr/>
              <p:nvPr/>
            </p:nvGrpSpPr>
            <p:grpSpPr>
              <a:xfrm>
                <a:off x="7225731" y="1663214"/>
                <a:ext cx="320040" cy="320040"/>
                <a:chOff x="588263" y="2039731"/>
                <a:chExt cx="389370" cy="389370"/>
              </a:xfrm>
            </p:grpSpPr>
            <p:sp>
              <p:nvSpPr>
                <p:cNvPr id="65" name="Rectangle: Rounded Corners 64">
                  <a:extLst>
                    <a:ext uri="{FF2B5EF4-FFF2-40B4-BE49-F238E27FC236}">
                      <a16:creationId xmlns:a16="http://schemas.microsoft.com/office/drawing/2014/main" id="{205AD1CC-3DA5-8E89-F3A4-1BD7CE3126FE}"/>
                    </a:ext>
                  </a:extLst>
                </p:cNvPr>
                <p:cNvSpPr/>
                <p:nvPr/>
              </p:nvSpPr>
              <p:spPr bwMode="auto">
                <a:xfrm>
                  <a:off x="588263" y="2039731"/>
                  <a:ext cx="389370" cy="389370"/>
                </a:xfrm>
                <a:prstGeom prst="roundRect">
                  <a:avLst/>
                </a:prstGeom>
                <a:solidFill>
                  <a:srgbClr val="8663C6"/>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66" name="Graphic 28">
                  <a:extLst>
                    <a:ext uri="{FF2B5EF4-FFF2-40B4-BE49-F238E27FC236}">
                      <a16:creationId xmlns:a16="http://schemas.microsoft.com/office/drawing/2014/main" id="{6057D650-DBD8-E389-A2C4-C6B4FA550B84}"/>
                    </a:ext>
                  </a:extLst>
                </p:cNvPr>
                <p:cNvSpPr>
                  <a:spLocks noChangeAspect="1"/>
                </p:cNvSpPr>
                <p:nvPr/>
              </p:nvSpPr>
              <p:spPr>
                <a:xfrm>
                  <a:off x="667816" y="2119311"/>
                  <a:ext cx="230264" cy="230211"/>
                </a:xfrm>
                <a:custGeom>
                  <a:avLst/>
                  <a:gdLst>
                    <a:gd name="connsiteX0" fmla="*/ 108302 w 267010"/>
                    <a:gd name="connsiteY0" fmla="*/ 0 h 266950"/>
                    <a:gd name="connsiteX1" fmla="*/ 216586 w 267010"/>
                    <a:gd name="connsiteY1" fmla="*/ 108284 h 266950"/>
                    <a:gd name="connsiteX2" fmla="*/ 194352 w 267010"/>
                    <a:gd name="connsiteY2" fmla="*/ 173977 h 266950"/>
                    <a:gd name="connsiteX3" fmla="*/ 262787 w 267010"/>
                    <a:gd name="connsiteY3" fmla="*/ 242412 h 266950"/>
                    <a:gd name="connsiteX4" fmla="*/ 262787 w 267010"/>
                    <a:gd name="connsiteY4" fmla="*/ 262770 h 266950"/>
                    <a:gd name="connsiteX5" fmla="*/ 243729 w 267010"/>
                    <a:gd name="connsiteY5" fmla="*/ 263925 h 266950"/>
                    <a:gd name="connsiteX6" fmla="*/ 242430 w 267010"/>
                    <a:gd name="connsiteY6" fmla="*/ 262770 h 266950"/>
                    <a:gd name="connsiteX7" fmla="*/ 173994 w 267010"/>
                    <a:gd name="connsiteY7" fmla="*/ 194334 h 266950"/>
                    <a:gd name="connsiteX8" fmla="*/ 22252 w 267010"/>
                    <a:gd name="connsiteY8" fmla="*/ 173832 h 266950"/>
                    <a:gd name="connsiteX9" fmla="*/ 42609 w 267010"/>
                    <a:gd name="connsiteY9" fmla="*/ 22234 h 266950"/>
                    <a:gd name="connsiteX10" fmla="*/ 108302 w 267010"/>
                    <a:gd name="connsiteY10" fmla="*/ 0 h 266950"/>
                    <a:gd name="connsiteX11" fmla="*/ 108302 w 267010"/>
                    <a:gd name="connsiteY11" fmla="*/ 28876 h 266950"/>
                    <a:gd name="connsiteX12" fmla="*/ 28893 w 267010"/>
                    <a:gd name="connsiteY12" fmla="*/ 108284 h 266950"/>
                    <a:gd name="connsiteX13" fmla="*/ 108302 w 267010"/>
                    <a:gd name="connsiteY13" fmla="*/ 187693 h 266950"/>
                    <a:gd name="connsiteX14" fmla="*/ 187710 w 267010"/>
                    <a:gd name="connsiteY14" fmla="*/ 108284 h 266950"/>
                    <a:gd name="connsiteX15" fmla="*/ 108302 w 267010"/>
                    <a:gd name="connsiteY15" fmla="*/ 28876 h 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7010" h="266950">
                      <a:moveTo>
                        <a:pt x="108302" y="0"/>
                      </a:moveTo>
                      <a:cubicBezTo>
                        <a:pt x="168075" y="0"/>
                        <a:pt x="216586" y="48511"/>
                        <a:pt x="216586" y="108284"/>
                      </a:cubicBezTo>
                      <a:cubicBezTo>
                        <a:pt x="216586" y="131962"/>
                        <a:pt x="208790" y="155063"/>
                        <a:pt x="194352" y="173977"/>
                      </a:cubicBezTo>
                      <a:lnTo>
                        <a:pt x="262787" y="242412"/>
                      </a:lnTo>
                      <a:cubicBezTo>
                        <a:pt x="268418" y="248043"/>
                        <a:pt x="268418" y="257139"/>
                        <a:pt x="262787" y="262770"/>
                      </a:cubicBezTo>
                      <a:cubicBezTo>
                        <a:pt x="257590" y="267823"/>
                        <a:pt x="249504" y="268400"/>
                        <a:pt x="243729" y="263925"/>
                      </a:cubicBezTo>
                      <a:lnTo>
                        <a:pt x="242430" y="262770"/>
                      </a:lnTo>
                      <a:lnTo>
                        <a:pt x="173994" y="194334"/>
                      </a:lnTo>
                      <a:cubicBezTo>
                        <a:pt x="126494" y="230573"/>
                        <a:pt x="58491" y="221477"/>
                        <a:pt x="22252" y="173832"/>
                      </a:cubicBezTo>
                      <a:cubicBezTo>
                        <a:pt x="-14132" y="126332"/>
                        <a:pt x="-4891" y="58473"/>
                        <a:pt x="42609" y="22234"/>
                      </a:cubicBezTo>
                      <a:cubicBezTo>
                        <a:pt x="61523" y="7796"/>
                        <a:pt x="84624" y="0"/>
                        <a:pt x="108302" y="0"/>
                      </a:cubicBezTo>
                      <a:close/>
                      <a:moveTo>
                        <a:pt x="108302" y="28876"/>
                      </a:moveTo>
                      <a:cubicBezTo>
                        <a:pt x="64411" y="28876"/>
                        <a:pt x="28893" y="64393"/>
                        <a:pt x="28893" y="108284"/>
                      </a:cubicBezTo>
                      <a:cubicBezTo>
                        <a:pt x="28893" y="152175"/>
                        <a:pt x="64411" y="187693"/>
                        <a:pt x="108302" y="187693"/>
                      </a:cubicBezTo>
                      <a:cubicBezTo>
                        <a:pt x="152193" y="187693"/>
                        <a:pt x="187710" y="152175"/>
                        <a:pt x="187710" y="108284"/>
                      </a:cubicBezTo>
                      <a:cubicBezTo>
                        <a:pt x="187710" y="64393"/>
                        <a:pt x="152193" y="28876"/>
                        <a:pt x="108302" y="28876"/>
                      </a:cubicBezTo>
                      <a:close/>
                    </a:path>
                  </a:pathLst>
                </a:custGeom>
                <a:solidFill>
                  <a:schemeClr val="bg1"/>
                </a:solidFill>
                <a:ln w="154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58" name="Group 57">
              <a:extLst>
                <a:ext uri="{FF2B5EF4-FFF2-40B4-BE49-F238E27FC236}">
                  <a16:creationId xmlns:a16="http://schemas.microsoft.com/office/drawing/2014/main" id="{ACCAB994-602D-A58F-EC22-7953D2BD0808}"/>
                </a:ext>
              </a:extLst>
            </p:cNvPr>
            <p:cNvGrpSpPr/>
            <p:nvPr/>
          </p:nvGrpSpPr>
          <p:grpSpPr>
            <a:xfrm>
              <a:off x="6906557" y="5171655"/>
              <a:ext cx="3293819" cy="320040"/>
              <a:chOff x="7225731" y="4778762"/>
              <a:chExt cx="3293819" cy="320040"/>
            </a:xfrm>
          </p:grpSpPr>
          <p:grpSp>
            <p:nvGrpSpPr>
              <p:cNvPr id="59" name="Group 58">
                <a:extLst>
                  <a:ext uri="{FF2B5EF4-FFF2-40B4-BE49-F238E27FC236}">
                    <a16:creationId xmlns:a16="http://schemas.microsoft.com/office/drawing/2014/main" id="{783B1057-2AC8-8C9D-9116-141AF9A16153}"/>
                  </a:ext>
                </a:extLst>
              </p:cNvPr>
              <p:cNvGrpSpPr/>
              <p:nvPr/>
            </p:nvGrpSpPr>
            <p:grpSpPr>
              <a:xfrm>
                <a:off x="7225731" y="4778762"/>
                <a:ext cx="320040" cy="320040"/>
                <a:chOff x="588263" y="5322023"/>
                <a:chExt cx="389370" cy="389370"/>
              </a:xfrm>
            </p:grpSpPr>
            <p:sp>
              <p:nvSpPr>
                <p:cNvPr id="61" name="Rectangle: Rounded Corners 60">
                  <a:extLst>
                    <a:ext uri="{FF2B5EF4-FFF2-40B4-BE49-F238E27FC236}">
                      <a16:creationId xmlns:a16="http://schemas.microsoft.com/office/drawing/2014/main" id="{D1409C00-DD80-EC5F-9C68-C76CE3C033BE}"/>
                    </a:ext>
                  </a:extLst>
                </p:cNvPr>
                <p:cNvSpPr/>
                <p:nvPr/>
              </p:nvSpPr>
              <p:spPr bwMode="auto">
                <a:xfrm>
                  <a:off x="588263" y="5322023"/>
                  <a:ext cx="389370" cy="389370"/>
                </a:xfrm>
                <a:prstGeom prst="roundRect">
                  <a:avLst/>
                </a:prstGeom>
                <a:solidFill>
                  <a:srgbClr val="8663C6"/>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62" name="Graphic 37">
                  <a:extLst>
                    <a:ext uri="{FF2B5EF4-FFF2-40B4-BE49-F238E27FC236}">
                      <a16:creationId xmlns:a16="http://schemas.microsoft.com/office/drawing/2014/main" id="{A6DB2DAA-7E8A-CF39-D218-449E14391A64}"/>
                    </a:ext>
                  </a:extLst>
                </p:cNvPr>
                <p:cNvSpPr>
                  <a:spLocks noChangeAspect="1"/>
                </p:cNvSpPr>
                <p:nvPr/>
              </p:nvSpPr>
              <p:spPr>
                <a:xfrm>
                  <a:off x="667843" y="5404342"/>
                  <a:ext cx="230211" cy="224733"/>
                </a:xfrm>
                <a:custGeom>
                  <a:avLst/>
                  <a:gdLst>
                    <a:gd name="connsiteX0" fmla="*/ 127493 w 274450"/>
                    <a:gd name="connsiteY0" fmla="*/ 0 h 267919"/>
                    <a:gd name="connsiteX1" fmla="*/ 137291 w 274450"/>
                    <a:gd name="connsiteY1" fmla="*/ 9797 h 267919"/>
                    <a:gd name="connsiteX2" fmla="*/ 137291 w 274450"/>
                    <a:gd name="connsiteY2" fmla="*/ 13063 h 267919"/>
                    <a:gd name="connsiteX3" fmla="*/ 218933 w 274450"/>
                    <a:gd name="connsiteY3" fmla="*/ 13063 h 267919"/>
                    <a:gd name="connsiteX4" fmla="*/ 261388 w 274450"/>
                    <a:gd name="connsiteY4" fmla="*/ 55517 h 267919"/>
                    <a:gd name="connsiteX5" fmla="*/ 261388 w 274450"/>
                    <a:gd name="connsiteY5" fmla="*/ 143691 h 267919"/>
                    <a:gd name="connsiteX6" fmla="*/ 257991 w 274450"/>
                    <a:gd name="connsiteY6" fmla="*/ 143691 h 267919"/>
                    <a:gd name="connsiteX7" fmla="*/ 212402 w 274450"/>
                    <a:gd name="connsiteY7" fmla="*/ 91571 h 267919"/>
                    <a:gd name="connsiteX8" fmla="*/ 160281 w 274450"/>
                    <a:gd name="connsiteY8" fmla="*/ 137160 h 267919"/>
                    <a:gd name="connsiteX9" fmla="*/ 175826 w 274450"/>
                    <a:gd name="connsiteY9" fmla="*/ 176349 h 267919"/>
                    <a:gd name="connsiteX10" fmla="*/ 163416 w 274450"/>
                    <a:gd name="connsiteY10" fmla="*/ 176349 h 267919"/>
                    <a:gd name="connsiteX11" fmla="*/ 130759 w 274450"/>
                    <a:gd name="connsiteY11" fmla="*/ 209006 h 267919"/>
                    <a:gd name="connsiteX12" fmla="*/ 130759 w 274450"/>
                    <a:gd name="connsiteY12" fmla="*/ 215537 h 267919"/>
                    <a:gd name="connsiteX13" fmla="*/ 131151 w 274450"/>
                    <a:gd name="connsiteY13" fmla="*/ 222069 h 267919"/>
                    <a:gd name="connsiteX14" fmla="*/ 99408 w 274450"/>
                    <a:gd name="connsiteY14" fmla="*/ 222069 h 267919"/>
                    <a:gd name="connsiteX15" fmla="*/ 69625 w 274450"/>
                    <a:gd name="connsiteY15" fmla="*/ 257730 h 267919"/>
                    <a:gd name="connsiteX16" fmla="*/ 55778 w 274450"/>
                    <a:gd name="connsiteY16" fmla="*/ 259036 h 267919"/>
                    <a:gd name="connsiteX17" fmla="*/ 54472 w 274450"/>
                    <a:gd name="connsiteY17" fmla="*/ 245190 h 267919"/>
                    <a:gd name="connsiteX18" fmla="*/ 54472 w 274450"/>
                    <a:gd name="connsiteY18" fmla="*/ 245190 h 267919"/>
                    <a:gd name="connsiteX19" fmla="*/ 73805 w 274450"/>
                    <a:gd name="connsiteY19" fmla="*/ 222069 h 267919"/>
                    <a:gd name="connsiteX20" fmla="*/ 42454 w 274450"/>
                    <a:gd name="connsiteY20" fmla="*/ 222069 h 267919"/>
                    <a:gd name="connsiteX21" fmla="*/ 0 w 274450"/>
                    <a:gd name="connsiteY21" fmla="*/ 179614 h 267919"/>
                    <a:gd name="connsiteX22" fmla="*/ 0 w 274450"/>
                    <a:gd name="connsiteY22" fmla="*/ 55517 h 267919"/>
                    <a:gd name="connsiteX23" fmla="*/ 42585 w 274450"/>
                    <a:gd name="connsiteY23" fmla="*/ 13063 h 267919"/>
                    <a:gd name="connsiteX24" fmla="*/ 117696 w 274450"/>
                    <a:gd name="connsiteY24" fmla="*/ 13063 h 267919"/>
                    <a:gd name="connsiteX25" fmla="*/ 117696 w 274450"/>
                    <a:gd name="connsiteY25" fmla="*/ 9797 h 267919"/>
                    <a:gd name="connsiteX26" fmla="*/ 127493 w 274450"/>
                    <a:gd name="connsiteY26" fmla="*/ 0 h 267919"/>
                    <a:gd name="connsiteX27" fmla="*/ 52382 w 274450"/>
                    <a:gd name="connsiteY27" fmla="*/ 75111 h 267919"/>
                    <a:gd name="connsiteX28" fmla="*/ 62179 w 274450"/>
                    <a:gd name="connsiteY28" fmla="*/ 84909 h 267919"/>
                    <a:gd name="connsiteX29" fmla="*/ 114431 w 274450"/>
                    <a:gd name="connsiteY29" fmla="*/ 84909 h 267919"/>
                    <a:gd name="connsiteX30" fmla="*/ 124228 w 274450"/>
                    <a:gd name="connsiteY30" fmla="*/ 75111 h 267919"/>
                    <a:gd name="connsiteX31" fmla="*/ 114431 w 274450"/>
                    <a:gd name="connsiteY31" fmla="*/ 65314 h 267919"/>
                    <a:gd name="connsiteX32" fmla="*/ 62179 w 274450"/>
                    <a:gd name="connsiteY32" fmla="*/ 65314 h 267919"/>
                    <a:gd name="connsiteX33" fmla="*/ 52382 w 274450"/>
                    <a:gd name="connsiteY33" fmla="*/ 75111 h 267919"/>
                    <a:gd name="connsiteX34" fmla="*/ 62179 w 274450"/>
                    <a:gd name="connsiteY34" fmla="*/ 104503 h 267919"/>
                    <a:gd name="connsiteX35" fmla="*/ 52382 w 274450"/>
                    <a:gd name="connsiteY35" fmla="*/ 114300 h 267919"/>
                    <a:gd name="connsiteX36" fmla="*/ 62179 w 274450"/>
                    <a:gd name="connsiteY36" fmla="*/ 124097 h 267919"/>
                    <a:gd name="connsiteX37" fmla="*/ 147088 w 274450"/>
                    <a:gd name="connsiteY37" fmla="*/ 124097 h 267919"/>
                    <a:gd name="connsiteX38" fmla="*/ 156885 w 274450"/>
                    <a:gd name="connsiteY38" fmla="*/ 114300 h 267919"/>
                    <a:gd name="connsiteX39" fmla="*/ 147088 w 274450"/>
                    <a:gd name="connsiteY39" fmla="*/ 104503 h 267919"/>
                    <a:gd name="connsiteX40" fmla="*/ 62179 w 274450"/>
                    <a:gd name="connsiteY40" fmla="*/ 104503 h 267919"/>
                    <a:gd name="connsiteX41" fmla="*/ 52382 w 274450"/>
                    <a:gd name="connsiteY41" fmla="*/ 153489 h 267919"/>
                    <a:gd name="connsiteX42" fmla="*/ 62179 w 274450"/>
                    <a:gd name="connsiteY42" fmla="*/ 163286 h 267919"/>
                    <a:gd name="connsiteX43" fmla="*/ 134025 w 274450"/>
                    <a:gd name="connsiteY43" fmla="*/ 163286 h 267919"/>
                    <a:gd name="connsiteX44" fmla="*/ 143822 w 274450"/>
                    <a:gd name="connsiteY44" fmla="*/ 153489 h 267919"/>
                    <a:gd name="connsiteX45" fmla="*/ 134025 w 274450"/>
                    <a:gd name="connsiteY45" fmla="*/ 143691 h 267919"/>
                    <a:gd name="connsiteX46" fmla="*/ 62179 w 274450"/>
                    <a:gd name="connsiteY46" fmla="*/ 143691 h 267919"/>
                    <a:gd name="connsiteX47" fmla="*/ 52382 w 274450"/>
                    <a:gd name="connsiteY47" fmla="*/ 153489 h 267919"/>
                    <a:gd name="connsiteX48" fmla="*/ 235262 w 274450"/>
                    <a:gd name="connsiteY48" fmla="*/ 165115 h 267919"/>
                    <a:gd name="connsiteX49" fmla="*/ 184448 w 274450"/>
                    <a:gd name="connsiteY49" fmla="*/ 166551 h 267919"/>
                    <a:gd name="connsiteX50" fmla="*/ 183011 w 274450"/>
                    <a:gd name="connsiteY50" fmla="*/ 115737 h 267919"/>
                    <a:gd name="connsiteX51" fmla="*/ 233825 w 274450"/>
                    <a:gd name="connsiteY51" fmla="*/ 114300 h 267919"/>
                    <a:gd name="connsiteX52" fmla="*/ 235262 w 274450"/>
                    <a:gd name="connsiteY52" fmla="*/ 165115 h 267919"/>
                    <a:gd name="connsiteX53" fmla="*/ 235262 w 274450"/>
                    <a:gd name="connsiteY53" fmla="*/ 165115 h 267919"/>
                    <a:gd name="connsiteX54" fmla="*/ 260081 w 274450"/>
                    <a:gd name="connsiteY54" fmla="*/ 190195 h 267919"/>
                    <a:gd name="connsiteX55" fmla="*/ 254856 w 274450"/>
                    <a:gd name="connsiteY55" fmla="*/ 189542 h 267919"/>
                    <a:gd name="connsiteX56" fmla="*/ 163416 w 274450"/>
                    <a:gd name="connsiteY56" fmla="*/ 189542 h 267919"/>
                    <a:gd name="connsiteX57" fmla="*/ 143822 w 274450"/>
                    <a:gd name="connsiteY57" fmla="*/ 209136 h 267919"/>
                    <a:gd name="connsiteX58" fmla="*/ 143822 w 274450"/>
                    <a:gd name="connsiteY58" fmla="*/ 215668 h 267919"/>
                    <a:gd name="connsiteX59" fmla="*/ 144345 w 274450"/>
                    <a:gd name="connsiteY59" fmla="*/ 222199 h 267919"/>
                    <a:gd name="connsiteX60" fmla="*/ 209136 w 274450"/>
                    <a:gd name="connsiteY60" fmla="*/ 267919 h 267919"/>
                    <a:gd name="connsiteX61" fmla="*/ 274451 w 274450"/>
                    <a:gd name="connsiteY61" fmla="*/ 215668 h 267919"/>
                    <a:gd name="connsiteX62" fmla="*/ 274451 w 274450"/>
                    <a:gd name="connsiteY62" fmla="*/ 209136 h 267919"/>
                    <a:gd name="connsiteX63" fmla="*/ 260081 w 274450"/>
                    <a:gd name="connsiteY63" fmla="*/ 190195 h 2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4450" h="267919">
                      <a:moveTo>
                        <a:pt x="127493" y="0"/>
                      </a:moveTo>
                      <a:cubicBezTo>
                        <a:pt x="132849" y="0"/>
                        <a:pt x="137291" y="4441"/>
                        <a:pt x="137291" y="9797"/>
                      </a:cubicBezTo>
                      <a:lnTo>
                        <a:pt x="137291" y="13063"/>
                      </a:lnTo>
                      <a:lnTo>
                        <a:pt x="218933" y="13063"/>
                      </a:lnTo>
                      <a:cubicBezTo>
                        <a:pt x="242316" y="13063"/>
                        <a:pt x="261388" y="32135"/>
                        <a:pt x="261388" y="55517"/>
                      </a:cubicBezTo>
                      <a:lnTo>
                        <a:pt x="261388" y="143691"/>
                      </a:lnTo>
                      <a:lnTo>
                        <a:pt x="257991" y="143691"/>
                      </a:lnTo>
                      <a:cubicBezTo>
                        <a:pt x="259820" y="116651"/>
                        <a:pt x="239312" y="93399"/>
                        <a:pt x="212402" y="91571"/>
                      </a:cubicBezTo>
                      <a:cubicBezTo>
                        <a:pt x="185362" y="89742"/>
                        <a:pt x="162110" y="110251"/>
                        <a:pt x="160281" y="137160"/>
                      </a:cubicBezTo>
                      <a:cubicBezTo>
                        <a:pt x="159236" y="151921"/>
                        <a:pt x="164984" y="166290"/>
                        <a:pt x="175826" y="176349"/>
                      </a:cubicBezTo>
                      <a:lnTo>
                        <a:pt x="163416" y="176349"/>
                      </a:lnTo>
                      <a:cubicBezTo>
                        <a:pt x="145390" y="176349"/>
                        <a:pt x="130759" y="190979"/>
                        <a:pt x="130759" y="209006"/>
                      </a:cubicBezTo>
                      <a:lnTo>
                        <a:pt x="130759" y="215537"/>
                      </a:lnTo>
                      <a:cubicBezTo>
                        <a:pt x="130759" y="217758"/>
                        <a:pt x="130890" y="219848"/>
                        <a:pt x="131151" y="222069"/>
                      </a:cubicBezTo>
                      <a:lnTo>
                        <a:pt x="99408" y="222069"/>
                      </a:lnTo>
                      <a:lnTo>
                        <a:pt x="69625" y="257730"/>
                      </a:lnTo>
                      <a:cubicBezTo>
                        <a:pt x="66098" y="261910"/>
                        <a:pt x="59959" y="262433"/>
                        <a:pt x="55778" y="259036"/>
                      </a:cubicBezTo>
                      <a:cubicBezTo>
                        <a:pt x="51598" y="255640"/>
                        <a:pt x="51076" y="249370"/>
                        <a:pt x="54472" y="245190"/>
                      </a:cubicBezTo>
                      <a:lnTo>
                        <a:pt x="54472" y="245190"/>
                      </a:lnTo>
                      <a:lnTo>
                        <a:pt x="73805" y="222069"/>
                      </a:lnTo>
                      <a:lnTo>
                        <a:pt x="42454" y="222069"/>
                      </a:lnTo>
                      <a:cubicBezTo>
                        <a:pt x="19072" y="222069"/>
                        <a:pt x="0" y="202997"/>
                        <a:pt x="0" y="179614"/>
                      </a:cubicBezTo>
                      <a:lnTo>
                        <a:pt x="0" y="55517"/>
                      </a:lnTo>
                      <a:cubicBezTo>
                        <a:pt x="131" y="32135"/>
                        <a:pt x="19202" y="13063"/>
                        <a:pt x="42585" y="13063"/>
                      </a:cubicBezTo>
                      <a:lnTo>
                        <a:pt x="117696" y="13063"/>
                      </a:lnTo>
                      <a:lnTo>
                        <a:pt x="117696" y="9797"/>
                      </a:lnTo>
                      <a:cubicBezTo>
                        <a:pt x="117696" y="4441"/>
                        <a:pt x="122138" y="0"/>
                        <a:pt x="127493" y="0"/>
                      </a:cubicBezTo>
                      <a:close/>
                      <a:moveTo>
                        <a:pt x="52382" y="75111"/>
                      </a:moveTo>
                      <a:cubicBezTo>
                        <a:pt x="52382" y="80467"/>
                        <a:pt x="56823" y="84909"/>
                        <a:pt x="62179" y="84909"/>
                      </a:cubicBezTo>
                      <a:lnTo>
                        <a:pt x="114431" y="84909"/>
                      </a:lnTo>
                      <a:cubicBezTo>
                        <a:pt x="119786" y="84909"/>
                        <a:pt x="124228" y="80467"/>
                        <a:pt x="124228" y="75111"/>
                      </a:cubicBezTo>
                      <a:cubicBezTo>
                        <a:pt x="124228" y="69756"/>
                        <a:pt x="119786" y="65314"/>
                        <a:pt x="114431" y="65314"/>
                      </a:cubicBezTo>
                      <a:lnTo>
                        <a:pt x="62179" y="65314"/>
                      </a:lnTo>
                      <a:cubicBezTo>
                        <a:pt x="56823" y="65314"/>
                        <a:pt x="52382" y="69756"/>
                        <a:pt x="52382" y="75111"/>
                      </a:cubicBezTo>
                      <a:close/>
                      <a:moveTo>
                        <a:pt x="62179" y="104503"/>
                      </a:moveTo>
                      <a:cubicBezTo>
                        <a:pt x="56823" y="104503"/>
                        <a:pt x="52382" y="108944"/>
                        <a:pt x="52382" y="114300"/>
                      </a:cubicBezTo>
                      <a:cubicBezTo>
                        <a:pt x="52382" y="119656"/>
                        <a:pt x="56823" y="124097"/>
                        <a:pt x="62179" y="124097"/>
                      </a:cubicBezTo>
                      <a:lnTo>
                        <a:pt x="147088" y="124097"/>
                      </a:lnTo>
                      <a:cubicBezTo>
                        <a:pt x="152444" y="124097"/>
                        <a:pt x="156885" y="119656"/>
                        <a:pt x="156885" y="114300"/>
                      </a:cubicBezTo>
                      <a:cubicBezTo>
                        <a:pt x="156885" y="108944"/>
                        <a:pt x="152444" y="104503"/>
                        <a:pt x="147088" y="104503"/>
                      </a:cubicBezTo>
                      <a:lnTo>
                        <a:pt x="62179" y="104503"/>
                      </a:lnTo>
                      <a:close/>
                      <a:moveTo>
                        <a:pt x="52382" y="153489"/>
                      </a:moveTo>
                      <a:cubicBezTo>
                        <a:pt x="52382" y="158844"/>
                        <a:pt x="56823" y="163286"/>
                        <a:pt x="62179" y="163286"/>
                      </a:cubicBezTo>
                      <a:lnTo>
                        <a:pt x="134025" y="163286"/>
                      </a:lnTo>
                      <a:cubicBezTo>
                        <a:pt x="139381" y="163286"/>
                        <a:pt x="143822" y="158844"/>
                        <a:pt x="143822" y="153489"/>
                      </a:cubicBezTo>
                      <a:cubicBezTo>
                        <a:pt x="143822" y="148133"/>
                        <a:pt x="139381" y="143691"/>
                        <a:pt x="134025" y="143691"/>
                      </a:cubicBezTo>
                      <a:lnTo>
                        <a:pt x="62179" y="143691"/>
                      </a:lnTo>
                      <a:cubicBezTo>
                        <a:pt x="56823" y="143691"/>
                        <a:pt x="52382" y="148133"/>
                        <a:pt x="52382" y="153489"/>
                      </a:cubicBezTo>
                      <a:close/>
                      <a:moveTo>
                        <a:pt x="235262" y="165115"/>
                      </a:moveTo>
                      <a:cubicBezTo>
                        <a:pt x="221677" y="179484"/>
                        <a:pt x="198947" y="180137"/>
                        <a:pt x="184448" y="166551"/>
                      </a:cubicBezTo>
                      <a:cubicBezTo>
                        <a:pt x="170078" y="152966"/>
                        <a:pt x="169425" y="130237"/>
                        <a:pt x="183011" y="115737"/>
                      </a:cubicBezTo>
                      <a:cubicBezTo>
                        <a:pt x="196596" y="101368"/>
                        <a:pt x="219325" y="100715"/>
                        <a:pt x="233825" y="114300"/>
                      </a:cubicBezTo>
                      <a:cubicBezTo>
                        <a:pt x="248194" y="127885"/>
                        <a:pt x="248847" y="150615"/>
                        <a:pt x="235262" y="165115"/>
                      </a:cubicBezTo>
                      <a:lnTo>
                        <a:pt x="235262" y="165115"/>
                      </a:lnTo>
                      <a:close/>
                      <a:moveTo>
                        <a:pt x="260081" y="190195"/>
                      </a:moveTo>
                      <a:cubicBezTo>
                        <a:pt x="258383" y="189673"/>
                        <a:pt x="256685" y="189542"/>
                        <a:pt x="254856" y="189542"/>
                      </a:cubicBezTo>
                      <a:lnTo>
                        <a:pt x="163416" y="189542"/>
                      </a:lnTo>
                      <a:cubicBezTo>
                        <a:pt x="152574" y="189542"/>
                        <a:pt x="143822" y="198294"/>
                        <a:pt x="143822" y="209136"/>
                      </a:cubicBezTo>
                      <a:lnTo>
                        <a:pt x="143822" y="215668"/>
                      </a:lnTo>
                      <a:cubicBezTo>
                        <a:pt x="143822" y="217888"/>
                        <a:pt x="143953" y="219979"/>
                        <a:pt x="144345" y="222199"/>
                      </a:cubicBezTo>
                      <a:cubicBezTo>
                        <a:pt x="148002" y="245712"/>
                        <a:pt x="171646" y="267919"/>
                        <a:pt x="209136" y="267919"/>
                      </a:cubicBezTo>
                      <a:cubicBezTo>
                        <a:pt x="250154" y="267919"/>
                        <a:pt x="274451" y="241402"/>
                        <a:pt x="274451" y="215668"/>
                      </a:cubicBezTo>
                      <a:lnTo>
                        <a:pt x="274451" y="209136"/>
                      </a:lnTo>
                      <a:cubicBezTo>
                        <a:pt x="274451" y="200384"/>
                        <a:pt x="268572" y="192547"/>
                        <a:pt x="260081" y="190195"/>
                      </a:cubicBezTo>
                      <a:close/>
                    </a:path>
                  </a:pathLst>
                </a:custGeom>
                <a:solidFill>
                  <a:schemeClr val="bg1"/>
                </a:solidFill>
                <a:ln w="154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60" name="TextBox 59">
                <a:extLst>
                  <a:ext uri="{FF2B5EF4-FFF2-40B4-BE49-F238E27FC236}">
                    <a16:creationId xmlns:a16="http://schemas.microsoft.com/office/drawing/2014/main" id="{6472FC61-24F9-BC40-50BE-82F87B3D1398}"/>
                  </a:ext>
                </a:extLst>
              </p:cNvPr>
              <p:cNvSpPr txBox="1"/>
              <p:nvPr/>
            </p:nvSpPr>
            <p:spPr>
              <a:xfrm>
                <a:off x="7684910" y="4815672"/>
                <a:ext cx="2834640"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Internal meetings/trainings</a:t>
                </a:r>
              </a:p>
            </p:txBody>
          </p:sp>
        </p:grpSp>
      </p:grpSp>
    </p:spTree>
    <p:extLst>
      <p:ext uri="{BB962C8B-B14F-4D97-AF65-F5344CB8AC3E}">
        <p14:creationId xmlns:p14="http://schemas.microsoft.com/office/powerpoint/2010/main" val="61901887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52E039-C797-4944-B37F-6D5D3FAD5249}"/>
              </a:ext>
            </a:extLst>
          </p:cNvPr>
          <p:cNvSpPr txBox="1">
            <a:spLocks/>
          </p:cNvSpPr>
          <p:nvPr/>
        </p:nvSpPr>
        <p:spPr>
          <a:xfrm>
            <a:off x="361910" y="3016172"/>
            <a:ext cx="5217059" cy="2256082"/>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588"/>
              </a:spcAft>
              <a:buClrTx/>
              <a:buSzTx/>
              <a:buFontTx/>
              <a:buNone/>
              <a:tabLst/>
              <a:defRPr/>
            </a:pPr>
            <a:endParaRPr kumimoji="0" lang="en-NZ" sz="1800" b="0" i="0" u="none" strike="noStrike" kern="1200" cap="none" spc="0" normalizeH="0" baseline="0" noProof="0" dirty="0">
              <a:ln>
                <a:noFill/>
              </a:ln>
              <a:solidFill>
                <a:srgbClr val="2F2F2F"/>
              </a:solidFill>
              <a:effectLst/>
              <a:uLnTx/>
              <a:uFillTx/>
              <a:latin typeface="Segoe UI Semilight"/>
              <a:ea typeface="+mj-ea"/>
              <a:cs typeface="Segoe UI Semilight"/>
            </a:endParaRPr>
          </a:p>
        </p:txBody>
      </p:sp>
      <p:sp>
        <p:nvSpPr>
          <p:cNvPr id="9" name="Title 2">
            <a:extLst>
              <a:ext uri="{FF2B5EF4-FFF2-40B4-BE49-F238E27FC236}">
                <a16:creationId xmlns:a16="http://schemas.microsoft.com/office/drawing/2014/main" id="{B86042C4-B8F9-419C-8170-25A2FC95227F}"/>
              </a:ext>
            </a:extLst>
          </p:cNvPr>
          <p:cNvSpPr txBox="1">
            <a:spLocks/>
          </p:cNvSpPr>
          <p:nvPr/>
        </p:nvSpPr>
        <p:spPr>
          <a:xfrm>
            <a:off x="361910" y="1749425"/>
            <a:ext cx="5074794" cy="1150529"/>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dirty="0">
                <a:ln w="3175">
                  <a:noFill/>
                </a:ln>
                <a:solidFill>
                  <a:srgbClr val="000000"/>
                </a:solidFill>
                <a:effectLst/>
                <a:uLnTx/>
                <a:uFillTx/>
                <a:latin typeface="Segoe UI Semibold" panose="020B0402040204020203" pitchFamily="34" charset="0"/>
                <a:ea typeface="+mn-ea"/>
                <a:cs typeface="Segoe UI Semibold" panose="020B0402040204020203" pitchFamily="34" charset="0"/>
              </a:rPr>
              <a:t>Build your Early Adopter and Champions programs</a:t>
            </a:r>
          </a:p>
        </p:txBody>
      </p:sp>
      <p:pic>
        <p:nvPicPr>
          <p:cNvPr id="2" name="Picture 17" descr="Microsoft 365 | Microsoft Wiki | Fandom">
            <a:extLst>
              <a:ext uri="{FF2B5EF4-FFF2-40B4-BE49-F238E27FC236}">
                <a16:creationId xmlns:a16="http://schemas.microsoft.com/office/drawing/2014/main" id="{252FF2C4-EC72-4AFC-9CFA-44C9D9CBFCC1}"/>
              </a:ext>
            </a:extLst>
          </p:cNvPr>
          <p:cNvPicPr>
            <a:picLocks noChangeAspect="1" noChangeArrowheads="1"/>
          </p:cNvPicPr>
          <p:nvPr/>
        </p:nvPicPr>
        <p:blipFill>
          <a:blip r:embed="rId2">
            <a:alphaModFix amt="22000"/>
            <a:extLst>
              <a:ext uri="{28A0092B-C50C-407E-A947-70E740481C1C}">
                <a14:useLocalDpi xmlns:a14="http://schemas.microsoft.com/office/drawing/2010/main" val="0"/>
              </a:ext>
            </a:extLst>
          </a:blip>
          <a:srcRect/>
          <a:stretch>
            <a:fillRect/>
          </a:stretch>
        </p:blipFill>
        <p:spPr bwMode="auto">
          <a:xfrm flipH="1" flipV="1">
            <a:off x="7115399" y="40034"/>
            <a:ext cx="4892825" cy="6582035"/>
          </a:xfrm>
          <a:prstGeom prst="rect">
            <a:avLst/>
          </a:prstGeom>
          <a:noFill/>
          <a:effectLst>
            <a:outerShdw blurRad="50800" dist="38100" dir="5400000" algn="t" rotWithShape="0">
              <a:prstClr val="black">
                <a:alpha val="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98611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C1C516-A3C2-4A42-BE8A-88A561178F95}"/>
              </a:ext>
            </a:extLst>
          </p:cNvPr>
          <p:cNvSpPr>
            <a:spLocks noGrp="1"/>
          </p:cNvSpPr>
          <p:nvPr>
            <p:ph type="title" idx="4294967295"/>
          </p:nvPr>
        </p:nvSpPr>
        <p:spPr>
          <a:xfrm>
            <a:off x="463511" y="1562269"/>
            <a:ext cx="4521200" cy="900113"/>
          </a:xfrm>
          <a:prstGeom prst="rect">
            <a:avLst/>
          </a:prstGeom>
        </p:spPr>
        <p:txBody>
          <a:bodyPr anchor="t"/>
          <a:lstStyle/>
          <a:p>
            <a:r>
              <a:rPr lang="en-US" sz="3200" dirty="0"/>
              <a:t>Launch your Early Adopter Program</a:t>
            </a:r>
          </a:p>
        </p:txBody>
      </p:sp>
      <p:sp>
        <p:nvSpPr>
          <p:cNvPr id="10" name="TextBox 9">
            <a:extLst>
              <a:ext uri="{FF2B5EF4-FFF2-40B4-BE49-F238E27FC236}">
                <a16:creationId xmlns:a16="http://schemas.microsoft.com/office/drawing/2014/main" id="{380323F7-BBC8-48B9-9F7B-20D520FEEDB8}"/>
              </a:ext>
            </a:extLst>
          </p:cNvPr>
          <p:cNvSpPr txBox="1"/>
          <p:nvPr/>
        </p:nvSpPr>
        <p:spPr>
          <a:xfrm>
            <a:off x="297466" y="2856736"/>
            <a:ext cx="4521200" cy="2828467"/>
          </a:xfrm>
          <a:prstGeom prst="rect">
            <a:avLst/>
          </a:prstGeom>
          <a:noFill/>
        </p:spPr>
        <p:txBody>
          <a:bodyPr wrap="squar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161716"/>
                </a:solidFill>
                <a:effectLst/>
                <a:uLnTx/>
                <a:uFillTx/>
                <a:latin typeface="Segoe UI Semilight"/>
                <a:ea typeface="+mn-ea"/>
                <a:cs typeface="Segoe UI Semilight"/>
              </a:rPr>
              <a:t>Use </a:t>
            </a:r>
            <a:r>
              <a:rPr kumimoji="0" lang="en-US" sz="1600" b="0" i="0" u="none" strike="noStrike" kern="1200" cap="none" spc="0" normalizeH="0" baseline="0" noProof="0" dirty="0">
                <a:ln>
                  <a:noFill/>
                </a:ln>
                <a:solidFill>
                  <a:srgbClr val="161716"/>
                </a:solidFill>
                <a:effectLst/>
                <a:uLnTx/>
                <a:uFillTx/>
                <a:latin typeface="Segoe UI Semilight"/>
                <a:ea typeface="+mn-ea"/>
                <a:cs typeface="Segoe UI Semilight"/>
                <a:hlinkClick r:id="rId2"/>
              </a:rPr>
              <a:t>Microsoft’s Early Adopter Guide</a:t>
            </a:r>
            <a:r>
              <a:rPr kumimoji="0" lang="en-US" sz="1600" b="0" i="0" u="none" strike="noStrike" kern="1200" cap="none" spc="0" normalizeH="0" baseline="0" noProof="0" dirty="0">
                <a:ln>
                  <a:noFill/>
                </a:ln>
                <a:solidFill>
                  <a:srgbClr val="161716"/>
                </a:solidFill>
                <a:effectLst/>
                <a:uLnTx/>
                <a:uFillTx/>
                <a:latin typeface="Segoe UI Semilight"/>
                <a:ea typeface="+mn-ea"/>
                <a:cs typeface="Segoe UI Semilight"/>
              </a:rPr>
              <a:t> to build and launch your Early Adopter Program.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161716"/>
              </a:solidFill>
              <a:effectLst/>
              <a:uLnTx/>
              <a:uFillTx/>
              <a:latin typeface="Segoe UI Semilight"/>
              <a:ea typeface="+mn-ea"/>
              <a:cs typeface="Segoe UI Semilight"/>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161716"/>
                </a:solidFill>
                <a:effectLst/>
                <a:uLnTx/>
                <a:uFillTx/>
                <a:latin typeface="Segoe UI Semilight"/>
                <a:ea typeface="+mn-ea"/>
                <a:cs typeface="Segoe UI Semilight"/>
              </a:rPr>
              <a:t>The guide includes:</a:t>
            </a:r>
          </a:p>
          <a:p>
            <a:pPr marL="285750" marR="0" lvl="0" indent="-285750" algn="l" defTabSz="914400" rtl="0" eaLnBrk="1" fontAlgn="auto" latinLnBrk="0" hangingPunct="1">
              <a:lnSpc>
                <a:spcPct val="90000"/>
              </a:lnSpc>
              <a:spcBef>
                <a:spcPts val="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161716"/>
                </a:solidFill>
                <a:effectLst/>
                <a:uLnTx/>
                <a:uFillTx/>
                <a:latin typeface="Segoe UI Semilight"/>
                <a:ea typeface="+mn-ea"/>
                <a:cs typeface="Segoe UI Semilight"/>
              </a:rPr>
              <a:t>Program timelines</a:t>
            </a:r>
          </a:p>
          <a:p>
            <a:pPr marL="285750" marR="0" lvl="0" indent="-285750" algn="l" defTabSz="914400" rtl="0" eaLnBrk="1" fontAlgn="auto" latinLnBrk="0" hangingPunct="1">
              <a:lnSpc>
                <a:spcPct val="90000"/>
              </a:lnSpc>
              <a:spcBef>
                <a:spcPts val="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161716"/>
                </a:solidFill>
                <a:effectLst/>
                <a:uLnTx/>
                <a:uFillTx/>
                <a:latin typeface="Segoe UI Semilight"/>
                <a:ea typeface="+mn-ea"/>
                <a:cs typeface="Segoe UI Semilight"/>
              </a:rPr>
              <a:t>Communications and training samples</a:t>
            </a:r>
          </a:p>
          <a:p>
            <a:pPr marL="285750" marR="0" lvl="0" indent="-285750" algn="l" defTabSz="914400" rtl="0" eaLnBrk="1" fontAlgn="auto" latinLnBrk="0" hangingPunct="1">
              <a:lnSpc>
                <a:spcPct val="90000"/>
              </a:lnSpc>
              <a:spcBef>
                <a:spcPts val="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161716"/>
                </a:solidFill>
                <a:effectLst/>
                <a:uLnTx/>
                <a:uFillTx/>
                <a:latin typeface="Segoe UI Semilight"/>
                <a:ea typeface="+mn-ea"/>
                <a:cs typeface="Segoe UI Semilight"/>
              </a:rPr>
              <a:t>Survey templates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61716"/>
              </a:solidFill>
              <a:effectLst/>
              <a:uLnTx/>
              <a:uFillTx/>
              <a:latin typeface="Segoe UI Semilight"/>
              <a:ea typeface="+mn-ea"/>
              <a:cs typeface="Segoe UI Semilight"/>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161716"/>
              </a:solidFill>
              <a:effectLst/>
              <a:uLnTx/>
              <a:uFillTx/>
              <a:latin typeface="Segoe UI Semilight"/>
              <a:ea typeface="+mn-ea"/>
              <a:cs typeface="Segoe UI Semilight"/>
            </a:endParaRPr>
          </a:p>
        </p:txBody>
      </p:sp>
      <p:pic>
        <p:nvPicPr>
          <p:cNvPr id="2" name="Picture 1">
            <a:extLst>
              <a:ext uri="{FF2B5EF4-FFF2-40B4-BE49-F238E27FC236}">
                <a16:creationId xmlns:a16="http://schemas.microsoft.com/office/drawing/2014/main" id="{C693C545-CC34-4F56-95D8-F11E691EFF57}"/>
              </a:ext>
            </a:extLst>
          </p:cNvPr>
          <p:cNvPicPr>
            <a:picLocks noChangeAspect="1"/>
          </p:cNvPicPr>
          <p:nvPr/>
        </p:nvPicPr>
        <p:blipFill>
          <a:blip r:embed="rId3"/>
          <a:stretch>
            <a:fillRect/>
          </a:stretch>
        </p:blipFill>
        <p:spPr>
          <a:xfrm>
            <a:off x="5823267" y="2222669"/>
            <a:ext cx="5905222" cy="3333197"/>
          </a:xfrm>
          <a:prstGeom prst="rect">
            <a:avLst/>
          </a:prstGeom>
        </p:spPr>
      </p:pic>
    </p:spTree>
    <p:extLst>
      <p:ext uri="{BB962C8B-B14F-4D97-AF65-F5344CB8AC3E}">
        <p14:creationId xmlns:p14="http://schemas.microsoft.com/office/powerpoint/2010/main" val="225846836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FFBF838-7EEC-2140-B487-BBBB4F509D3E}"/>
              </a:ext>
            </a:extLst>
          </p:cNvPr>
          <p:cNvSpPr txBox="1">
            <a:spLocks/>
          </p:cNvSpPr>
          <p:nvPr/>
        </p:nvSpPr>
        <p:spPr>
          <a:xfrm>
            <a:off x="276329" y="1909410"/>
            <a:ext cx="5713413" cy="4380858"/>
          </a:xfrm>
          <a:prstGeom prst="rect">
            <a:avLst/>
          </a:prstGeom>
        </p:spPr>
        <p:txBody>
          <a:bodyPr anchor="t"/>
          <a:lst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499110" marR="0" lvl="1" indent="-49911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Segoe UI Semilight"/>
                <a:ea typeface="+mn-ea"/>
                <a:cs typeface="Segoe UI Semilight"/>
              </a:rPr>
              <a:t>Find enthusiastic Champions who can commit time and effort.</a:t>
            </a:r>
            <a:endParaRPr kumimoji="0" lang="en-US" sz="2400" b="0" i="0" u="none" strike="noStrike" kern="1200" cap="none" spc="0" normalizeH="0" baseline="0" noProof="0" dirty="0">
              <a:ln>
                <a:noFill/>
              </a:ln>
              <a:gradFill>
                <a:gsLst>
                  <a:gs pos="1250">
                    <a:srgbClr val="2F2F2F"/>
                  </a:gs>
                  <a:gs pos="100000">
                    <a:srgbClr val="2F2F2F"/>
                  </a:gs>
                </a:gsLst>
                <a:lin ang="5400000" scaled="0"/>
              </a:gradFill>
              <a:effectLst/>
              <a:uLnTx/>
              <a:uFillTx/>
              <a:latin typeface="Segoe UI Semilight"/>
              <a:ea typeface="+mn-ea"/>
              <a:cs typeface="Segoe UI Semilight"/>
            </a:endParaRPr>
          </a:p>
          <a:p>
            <a:pPr marL="499110" marR="0" lvl="1" indent="-49911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Segoe UI Semilight"/>
                <a:ea typeface="+mn-ea"/>
                <a:cs typeface="Segoe UI Semilight"/>
              </a:rPr>
              <a:t>Build a Yammer group for Champions to share updates and successes.</a:t>
            </a:r>
            <a:endParaRPr lang="en-US" sz="1600" b="0" i="0" u="none" strike="noStrike" kern="1200" cap="none" spc="0" baseline="0" noProof="0" dirty="0">
              <a:solidFill>
                <a:srgbClr val="000000"/>
              </a:solidFill>
              <a:latin typeface="Segoe UI Semilight"/>
              <a:cs typeface="Segoe UI Semilight"/>
            </a:endParaRPr>
          </a:p>
          <a:p>
            <a:pPr marL="499110" marR="0" lvl="1" indent="-49911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Segoe UI Semilight"/>
                <a:ea typeface="+mn-ea"/>
                <a:cs typeface="Segoe UI Semilight"/>
              </a:rPr>
              <a:t>Provide materials ready to support their work with teams and individuals (e.g., brown bag sessions).</a:t>
            </a:r>
            <a:endParaRPr lang="en-US" sz="1600" b="0" i="0" u="none" strike="noStrike" kern="1200" cap="none" spc="0" baseline="0" noProof="0" dirty="0">
              <a:solidFill>
                <a:srgbClr val="000000"/>
              </a:solidFill>
              <a:latin typeface="Segoe UI Semilight"/>
              <a:cs typeface="Segoe UI Semilight"/>
            </a:endParaRPr>
          </a:p>
          <a:p>
            <a:pPr marL="499110" marR="0" lvl="1" indent="-49911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Segoe UI Semilight"/>
                <a:ea typeface="+mn-ea"/>
                <a:cs typeface="Segoe UI Semilight"/>
              </a:rPr>
              <a:t>Ensure a regular rhythm for discussions with the Champions on what’s working and what’s not.</a:t>
            </a:r>
            <a:endParaRPr lang="en-US" sz="1600" b="0" i="0" u="none" strike="noStrike" kern="1200" cap="none" spc="0" baseline="0" noProof="0" dirty="0">
              <a:solidFill>
                <a:srgbClr val="000000"/>
              </a:solidFill>
              <a:latin typeface="Segoe UI Semilight"/>
              <a:cs typeface="Segoe UI Semilight"/>
            </a:endParaRPr>
          </a:p>
          <a:p>
            <a:pPr marL="499110" marR="0" lvl="1" indent="-49911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Segoe UI Semilight"/>
                <a:ea typeface="+mn-ea"/>
                <a:cs typeface="Segoe UI Semilight"/>
              </a:rPr>
              <a:t>Design a program to engage and recognize their effort, such as providing privileged access to relevant events or speaking engagements.</a:t>
            </a:r>
            <a:endParaRPr lang="en-US" sz="1600" b="0" i="0" u="none" strike="noStrike" kern="1200" cap="none" spc="0" baseline="0" noProof="0" dirty="0">
              <a:solidFill>
                <a:srgbClr val="000000"/>
              </a:solidFill>
              <a:latin typeface="Segoe UI Semilight"/>
              <a:cs typeface="Segoe UI Semilight"/>
            </a:endParaRPr>
          </a:p>
        </p:txBody>
      </p:sp>
      <p:sp>
        <p:nvSpPr>
          <p:cNvPr id="8" name="Text Placeholder 3">
            <a:extLst>
              <a:ext uri="{FF2B5EF4-FFF2-40B4-BE49-F238E27FC236}">
                <a16:creationId xmlns:a16="http://schemas.microsoft.com/office/drawing/2014/main" id="{3FA24974-768F-8B4A-9897-7A6FA5E7012C}"/>
              </a:ext>
            </a:extLst>
          </p:cNvPr>
          <p:cNvSpPr txBox="1">
            <a:spLocks/>
          </p:cNvSpPr>
          <p:nvPr/>
        </p:nvSpPr>
        <p:spPr>
          <a:xfrm>
            <a:off x="6333175" y="1909410"/>
            <a:ext cx="5561012" cy="3354568"/>
          </a:xfrm>
          <a:prstGeom prst="rect">
            <a:avLst/>
          </a:prstGeom>
        </p:spPr>
        <p:txBody>
          <a:bodyPr lIns="91440" tIns="45720" rIns="91440" bIns="45720" anchor="t"/>
          <a:lst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499110" lvl="1" indent="-499110" defTabSz="913741" fontAlgn="base">
              <a:lnSpc>
                <a:spcPct val="110000"/>
              </a:lnSpc>
              <a:spcBef>
                <a:spcPts val="1176"/>
              </a:spcBef>
              <a:spcAft>
                <a:spcPts val="588"/>
              </a:spcAft>
              <a:buClr>
                <a:srgbClr val="274B47"/>
              </a:buClr>
              <a:buFont typeface="Wingdings" panose="05000000000000000000" pitchFamily="2" charset="2"/>
              <a:buChar char="q"/>
              <a:defRPr/>
            </a:pPr>
            <a:r>
              <a:rPr kumimoji="0" lang="en-US" sz="1600" b="0" i="0" u="none" strike="noStrike" kern="1200" cap="none" spc="0" normalizeH="0" baseline="0" noProof="0" dirty="0">
                <a:ln>
                  <a:noFill/>
                </a:ln>
                <a:solidFill>
                  <a:srgbClr val="000000"/>
                </a:solidFill>
                <a:effectLst/>
                <a:uLnTx/>
                <a:uFillTx/>
                <a:latin typeface="Segoe UI Semilight"/>
                <a:cs typeface="Segoe UI Semilight"/>
              </a:rPr>
              <a:t>Communicate to individuals about the </a:t>
            </a:r>
            <a:r>
              <a:rPr lang="en-US" sz="1600" dirty="0">
                <a:solidFill>
                  <a:srgbClr val="000000"/>
                </a:solidFill>
                <a:latin typeface="Segoe UI Semilight"/>
                <a:cs typeface="Segoe UI Semilight"/>
              </a:rPr>
              <a:t>Champions' role and</a:t>
            </a:r>
            <a:r>
              <a:rPr kumimoji="0" lang="en-US" sz="1600" b="0" i="0" u="none" strike="noStrike" kern="1200" cap="none" spc="0" normalizeH="0" baseline="0" noProof="0" dirty="0">
                <a:ln>
                  <a:noFill/>
                </a:ln>
                <a:solidFill>
                  <a:srgbClr val="000000"/>
                </a:solidFill>
                <a:effectLst/>
                <a:uLnTx/>
                <a:uFillTx/>
                <a:latin typeface="Segoe UI Semilight"/>
                <a:cs typeface="Segoe UI Semilight"/>
              </a:rPr>
              <a:t> </a:t>
            </a:r>
            <a:r>
              <a:rPr lang="en-US" sz="1600" dirty="0">
                <a:solidFill>
                  <a:srgbClr val="000000"/>
                </a:solidFill>
                <a:latin typeface="Segoe UI Semilight"/>
                <a:cs typeface="Segoe UI Semilight"/>
              </a:rPr>
              <a:t>how to find them </a:t>
            </a:r>
            <a:r>
              <a:rPr kumimoji="0" lang="en-US" sz="1600" b="0" i="0" u="none" strike="noStrike" kern="1200" cap="none" spc="0" normalizeH="0" baseline="0" noProof="0" dirty="0">
                <a:ln>
                  <a:noFill/>
                </a:ln>
                <a:solidFill>
                  <a:srgbClr val="000000"/>
                </a:solidFill>
                <a:effectLst/>
                <a:uLnTx/>
                <a:uFillTx/>
                <a:latin typeface="Segoe UI Semilight"/>
                <a:cs typeface="Segoe UI Semilight"/>
              </a:rPr>
              <a:t>– remember, </a:t>
            </a:r>
            <a:r>
              <a:rPr lang="en-US" sz="1600" dirty="0">
                <a:solidFill>
                  <a:srgbClr val="000000"/>
                </a:solidFill>
                <a:latin typeface="Segoe UI Semilight"/>
                <a:cs typeface="Segoe UI Semilight"/>
              </a:rPr>
              <a:t>Champions</a:t>
            </a:r>
            <a:r>
              <a:rPr kumimoji="0" lang="en-US" sz="1600" b="0" i="0" u="none" strike="noStrike" kern="1200" cap="none" spc="0" normalizeH="0" baseline="0" noProof="0" dirty="0">
                <a:ln>
                  <a:noFill/>
                </a:ln>
                <a:solidFill>
                  <a:srgbClr val="000000"/>
                </a:solidFill>
                <a:effectLst/>
                <a:uLnTx/>
                <a:uFillTx/>
                <a:latin typeface="Segoe UI Semilight"/>
                <a:cs typeface="Segoe UI Semilight"/>
              </a:rPr>
              <a:t> are not IT </a:t>
            </a:r>
            <a:r>
              <a:rPr lang="en-US" sz="1600" dirty="0">
                <a:solidFill>
                  <a:srgbClr val="000000"/>
                </a:solidFill>
                <a:latin typeface="Segoe UI Semilight"/>
                <a:cs typeface="Segoe UI Semilight"/>
              </a:rPr>
              <a:t>support, but</a:t>
            </a:r>
            <a:r>
              <a:rPr kumimoji="0" lang="en-US" sz="1600" b="0" i="0" u="none" strike="noStrike" kern="1200" cap="none" spc="0" normalizeH="0" baseline="0" noProof="0" dirty="0">
                <a:ln>
                  <a:noFill/>
                </a:ln>
                <a:solidFill>
                  <a:srgbClr val="000000"/>
                </a:solidFill>
                <a:effectLst/>
                <a:uLnTx/>
                <a:uFillTx/>
                <a:latin typeface="Segoe UI Semilight"/>
                <a:cs typeface="Segoe UI Semilight"/>
              </a:rPr>
              <a:t> business representatives.</a:t>
            </a:r>
            <a:endParaRPr lang="en-US" dirty="0">
              <a:latin typeface="Segoe UI Semilight"/>
              <a:cs typeface="Segoe UI Semilight"/>
            </a:endParaRPr>
          </a:p>
          <a:p>
            <a:pPr marL="499110" lvl="1" indent="-499110" defTabSz="913741" fontAlgn="base">
              <a:lnSpc>
                <a:spcPct val="110000"/>
              </a:lnSpc>
              <a:spcBef>
                <a:spcPts val="1176"/>
              </a:spcBef>
              <a:spcAft>
                <a:spcPts val="588"/>
              </a:spcAft>
              <a:buClr>
                <a:srgbClr val="274B47"/>
              </a:buClr>
              <a:buFont typeface="Wingdings" panose="05000000000000000000" pitchFamily="2" charset="2"/>
              <a:buChar char="q"/>
              <a:defRPr/>
            </a:pPr>
            <a:r>
              <a:rPr kumimoji="0" lang="en-US" sz="1600" b="0" i="0" u="none" strike="noStrike" kern="1200" cap="none" spc="0" normalizeH="0" baseline="0" noProof="0" dirty="0">
                <a:ln>
                  <a:noFill/>
                </a:ln>
                <a:solidFill>
                  <a:srgbClr val="000000"/>
                </a:solidFill>
                <a:effectLst/>
                <a:uLnTx/>
                <a:uFillTx/>
                <a:latin typeface="Segoe UI Semilight"/>
                <a:cs typeface="Segoe UI Semilight"/>
              </a:rPr>
              <a:t>Incorporate Microsoft Copilot </a:t>
            </a:r>
            <a:r>
              <a:rPr lang="en-US" sz="1600" dirty="0">
                <a:solidFill>
                  <a:srgbClr val="000000"/>
                </a:solidFill>
                <a:latin typeface="Segoe UI Semilight"/>
                <a:cs typeface="Segoe UI Semilight"/>
              </a:rPr>
              <a:t>for Sales resources </a:t>
            </a:r>
            <a:r>
              <a:rPr kumimoji="0" lang="en-US" sz="1600" b="0" i="0" u="none" strike="noStrike" kern="1200" cap="none" spc="0" normalizeH="0" baseline="0" noProof="0" dirty="0">
                <a:ln>
                  <a:noFill/>
                </a:ln>
                <a:solidFill>
                  <a:srgbClr val="000000"/>
                </a:solidFill>
                <a:effectLst/>
                <a:uLnTx/>
                <a:uFillTx/>
                <a:latin typeface="Segoe UI Semilight"/>
                <a:cs typeface="Segoe UI Semilight"/>
              </a:rPr>
              <a:t>and custom learning into your own internal training site.</a:t>
            </a:r>
            <a:endParaRPr lang="en-US" sz="1600" b="0" i="0" u="none" strike="noStrike" kern="1200" cap="none" spc="0" baseline="0" noProof="0" dirty="0">
              <a:solidFill>
                <a:srgbClr val="000000"/>
              </a:solidFill>
              <a:latin typeface="Segoe UI Semilight"/>
              <a:cs typeface="Segoe UI Semilight"/>
            </a:endParaRPr>
          </a:p>
          <a:p>
            <a:pPr marL="499110" lvl="1" indent="-499110" defTabSz="913741" fontAlgn="base">
              <a:lnSpc>
                <a:spcPct val="110000"/>
              </a:lnSpc>
              <a:spcBef>
                <a:spcPts val="1176"/>
              </a:spcBef>
              <a:spcAft>
                <a:spcPts val="588"/>
              </a:spcAft>
              <a:buClr>
                <a:srgbClr val="274B47"/>
              </a:buClr>
              <a:buFont typeface="Wingdings" panose="05000000000000000000" pitchFamily="2" charset="2"/>
              <a:buChar char="q"/>
              <a:defRPr/>
            </a:pPr>
            <a:r>
              <a:rPr kumimoji="0" lang="en-US" sz="1600" b="0" i="0" u="none" strike="noStrike" kern="1200" cap="none" spc="0" normalizeH="0" baseline="0" noProof="0" dirty="0">
                <a:ln>
                  <a:noFill/>
                </a:ln>
                <a:solidFill>
                  <a:srgbClr val="000000"/>
                </a:solidFill>
                <a:effectLst/>
                <a:uLnTx/>
                <a:uFillTx/>
                <a:latin typeface="Segoe UI Semilight"/>
                <a:cs typeface="Segoe UI Semilight"/>
              </a:rPr>
              <a:t>Create a contest (e.g. scavenger hunts and giveaways)</a:t>
            </a:r>
            <a:r>
              <a:rPr lang="en-US" sz="1600" dirty="0">
                <a:solidFill>
                  <a:srgbClr val="000000"/>
                </a:solidFill>
                <a:latin typeface="Segoe UI Semilight"/>
                <a:cs typeface="Segoe UI Semilight"/>
              </a:rPr>
              <a:t> between</a:t>
            </a:r>
            <a:r>
              <a:rPr kumimoji="0" lang="en-US" sz="1600" b="0" i="0" u="none" strike="noStrike" kern="1200" cap="none" spc="0" normalizeH="0" baseline="0" noProof="0" dirty="0">
                <a:ln>
                  <a:noFill/>
                </a:ln>
                <a:solidFill>
                  <a:srgbClr val="000000"/>
                </a:solidFill>
                <a:effectLst/>
                <a:uLnTx/>
                <a:uFillTx/>
                <a:latin typeface="Segoe UI Semilight"/>
                <a:cs typeface="Segoe UI Semilight"/>
              </a:rPr>
              <a:t> departments to encourage people to interact with Microsoft Copilot</a:t>
            </a:r>
            <a:r>
              <a:rPr lang="en-US" sz="1600" dirty="0">
                <a:solidFill>
                  <a:srgbClr val="000000"/>
                </a:solidFill>
                <a:latin typeface="Segoe UI Semilight"/>
                <a:cs typeface="Segoe UI Semilight"/>
              </a:rPr>
              <a:t> for Sales</a:t>
            </a:r>
            <a:r>
              <a:rPr kumimoji="0" lang="en-US" sz="1600" b="0" i="0" u="none" strike="noStrike" kern="1200" cap="none" spc="0" normalizeH="0" baseline="0" noProof="0" dirty="0">
                <a:ln>
                  <a:noFill/>
                </a:ln>
                <a:solidFill>
                  <a:srgbClr val="000000"/>
                </a:solidFill>
                <a:effectLst/>
                <a:uLnTx/>
                <a:uFillTx/>
                <a:latin typeface="Segoe UI Semilight"/>
                <a:cs typeface="Segoe UI Semilight"/>
              </a:rPr>
              <a:t>.</a:t>
            </a:r>
            <a:endParaRPr lang="en-US" sz="1600" b="0" i="0" u="none" strike="noStrike" kern="1200" cap="none" spc="0" baseline="0" noProof="0" dirty="0">
              <a:solidFill>
                <a:srgbClr val="000000"/>
              </a:solidFill>
              <a:latin typeface="Segoe UI Semilight"/>
              <a:cs typeface="Segoe UI Semilight"/>
            </a:endParaRPr>
          </a:p>
        </p:txBody>
      </p:sp>
      <p:sp>
        <p:nvSpPr>
          <p:cNvPr id="9" name="Title 2">
            <a:extLst>
              <a:ext uri="{FF2B5EF4-FFF2-40B4-BE49-F238E27FC236}">
                <a16:creationId xmlns:a16="http://schemas.microsoft.com/office/drawing/2014/main" id="{859F4FD4-6D78-7540-99AA-A56EBBE66FE6}"/>
              </a:ext>
            </a:extLst>
          </p:cNvPr>
          <p:cNvSpPr txBox="1">
            <a:spLocks/>
          </p:cNvSpPr>
          <p:nvPr/>
        </p:nvSpPr>
        <p:spPr>
          <a:xfrm>
            <a:off x="419737" y="846848"/>
            <a:ext cx="11474450" cy="4978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GB" sz="3100" b="0" i="0" u="none" strike="noStrike" kern="1200" cap="none" spc="0" normalizeH="0" baseline="0" noProof="0" dirty="0">
                <a:ln>
                  <a:noFill/>
                </a:ln>
                <a:solidFill>
                  <a:srgbClr val="000000"/>
                </a:solidFill>
                <a:effectLst/>
                <a:uLnTx/>
                <a:uFillTx/>
                <a:latin typeface="Segoe UI Semibold" panose="020B0402040204020203" pitchFamily="34" charset="0"/>
                <a:ea typeface="+mj-ea"/>
                <a:cs typeface="Segoe UI Semibold" panose="020B0402040204020203" pitchFamily="34" charset="0"/>
              </a:rPr>
              <a:t>Champions Program planning checklist</a:t>
            </a:r>
          </a:p>
        </p:txBody>
      </p:sp>
    </p:spTree>
    <p:extLst>
      <p:ext uri="{BB962C8B-B14F-4D97-AF65-F5344CB8AC3E}">
        <p14:creationId xmlns:p14="http://schemas.microsoft.com/office/powerpoint/2010/main" val="1063127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4B8A0D-463D-4E6E-99BB-5C62AD77B86A}"/>
              </a:ext>
            </a:extLst>
          </p:cNvPr>
          <p:cNvSpPr txBox="1"/>
          <p:nvPr/>
        </p:nvSpPr>
        <p:spPr>
          <a:xfrm>
            <a:off x="309738" y="3089075"/>
            <a:ext cx="5598204" cy="1557349"/>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rPr>
              <a:t>Jumpstart your implementation with </a:t>
            </a:r>
            <a:r>
              <a:rPr kumimoji="0" lang="en-US" sz="16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hlinkClick r:id="rId2"/>
              </a:rPr>
              <a:t>pre-defined rollout timelines and plans</a:t>
            </a:r>
            <a:r>
              <a:rPr lang="en-US" sz="1600" dirty="0">
                <a:gradFill>
                  <a:gsLst>
                    <a:gs pos="2917">
                      <a:srgbClr val="2F2F2F"/>
                    </a:gs>
                    <a:gs pos="30000">
                      <a:srgbClr val="2F2F2F"/>
                    </a:gs>
                  </a:gsLst>
                  <a:lin ang="5400000" scaled="0"/>
                </a:gradFill>
                <a:latin typeface="Segoe UI Semilight" panose="020B0402040204020203" pitchFamily="34" charset="0"/>
                <a:cs typeface="Segoe UI Semilight" panose="020B0402040204020203" pitchFamily="34" charset="0"/>
              </a:rPr>
              <a: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rPr>
              <a:t>Use in Microsoft Project or save to Excel or Visual Studio Team Services for easy management.</a:t>
            </a:r>
          </a:p>
        </p:txBody>
      </p:sp>
      <p:sp>
        <p:nvSpPr>
          <p:cNvPr id="11" name="Title 1">
            <a:extLst>
              <a:ext uri="{FF2B5EF4-FFF2-40B4-BE49-F238E27FC236}">
                <a16:creationId xmlns:a16="http://schemas.microsoft.com/office/drawing/2014/main" id="{1D1A8EF3-7DA2-46DE-B2FE-4D585A9DE0D2}"/>
              </a:ext>
            </a:extLst>
          </p:cNvPr>
          <p:cNvSpPr txBox="1">
            <a:spLocks/>
          </p:cNvSpPr>
          <p:nvPr/>
        </p:nvSpPr>
        <p:spPr>
          <a:xfrm>
            <a:off x="309738" y="1055113"/>
            <a:ext cx="4299207" cy="4175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3200" dirty="0">
                <a:gradFill>
                  <a:gsLst>
                    <a:gs pos="1250">
                      <a:srgbClr val="2F2F2F"/>
                    </a:gs>
                    <a:gs pos="100000">
                      <a:srgbClr val="2F2F2F"/>
                    </a:gs>
                  </a:gsLst>
                  <a:lin ang="5400000" scaled="0"/>
                </a:gradFill>
                <a:latin typeface="Segoe UI Semibold"/>
              </a:rPr>
              <a:t>Capture your plans with sample timelines</a:t>
            </a:r>
            <a:r>
              <a:rPr kumimoji="0" lang="en-US" sz="3200" b="0" i="0" u="none" strike="noStrike" kern="1200" cap="none" spc="0" normalizeH="0" baseline="0" noProof="0" dirty="0">
                <a:ln w="3175">
                  <a:noFill/>
                </a:ln>
                <a:gradFill>
                  <a:gsLst>
                    <a:gs pos="1250">
                      <a:srgbClr val="2F2F2F"/>
                    </a:gs>
                    <a:gs pos="100000">
                      <a:srgbClr val="2F2F2F"/>
                    </a:gs>
                  </a:gsLst>
                  <a:lin ang="5400000" scaled="0"/>
                </a:gradFill>
                <a:effectLst/>
                <a:uLnTx/>
                <a:uFillTx/>
                <a:latin typeface="Segoe UI Semibold"/>
                <a:ea typeface="+mn-ea"/>
                <a:cs typeface="Segoe UI" pitchFamily="34" charset="0"/>
              </a:rPr>
              <a:t> and templates</a:t>
            </a:r>
          </a:p>
        </p:txBody>
      </p:sp>
      <p:pic>
        <p:nvPicPr>
          <p:cNvPr id="3" name="Picture 2">
            <a:extLst>
              <a:ext uri="{FF2B5EF4-FFF2-40B4-BE49-F238E27FC236}">
                <a16:creationId xmlns:a16="http://schemas.microsoft.com/office/drawing/2014/main" id="{6E8D1A37-E5B5-4578-9585-747B8791D255}"/>
              </a:ext>
            </a:extLst>
          </p:cNvPr>
          <p:cNvPicPr>
            <a:picLocks noChangeAspect="1"/>
          </p:cNvPicPr>
          <p:nvPr/>
        </p:nvPicPr>
        <p:blipFill>
          <a:blip r:embed="rId3"/>
          <a:stretch>
            <a:fillRect/>
          </a:stretch>
        </p:blipFill>
        <p:spPr>
          <a:xfrm>
            <a:off x="6992498" y="1699193"/>
            <a:ext cx="4980380" cy="32302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9737092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2550A5C-0A22-4A11-9F97-D3F4182244DA}"/>
              </a:ext>
            </a:extLst>
          </p:cNvPr>
          <p:cNvSpPr/>
          <p:nvPr/>
        </p:nvSpPr>
        <p:spPr bwMode="auto">
          <a:xfrm>
            <a:off x="8115043" y="3793480"/>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Rectangle 29">
            <a:extLst>
              <a:ext uri="{FF2B5EF4-FFF2-40B4-BE49-F238E27FC236}">
                <a16:creationId xmlns:a16="http://schemas.microsoft.com/office/drawing/2014/main" id="{11A297E2-6CC0-4FD8-B1D2-D41DADFDA030}"/>
              </a:ext>
            </a:extLst>
          </p:cNvPr>
          <p:cNvSpPr/>
          <p:nvPr/>
        </p:nvSpPr>
        <p:spPr bwMode="auto">
          <a:xfrm>
            <a:off x="4207761" y="3789152"/>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Rectangle 30">
            <a:extLst>
              <a:ext uri="{FF2B5EF4-FFF2-40B4-BE49-F238E27FC236}">
                <a16:creationId xmlns:a16="http://schemas.microsoft.com/office/drawing/2014/main" id="{E259F59A-71A1-4400-8F29-004BC9A96959}"/>
              </a:ext>
            </a:extLst>
          </p:cNvPr>
          <p:cNvSpPr/>
          <p:nvPr/>
        </p:nvSpPr>
        <p:spPr bwMode="auto">
          <a:xfrm>
            <a:off x="320119" y="3793479"/>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a:extLst>
              <a:ext uri="{FF2B5EF4-FFF2-40B4-BE49-F238E27FC236}">
                <a16:creationId xmlns:a16="http://schemas.microsoft.com/office/drawing/2014/main" id="{720D2C08-7DBD-4ACB-9AC9-FF84701F4D38}"/>
              </a:ext>
            </a:extLst>
          </p:cNvPr>
          <p:cNvSpPr/>
          <p:nvPr/>
        </p:nvSpPr>
        <p:spPr bwMode="auto">
          <a:xfrm>
            <a:off x="4209319" y="1080825"/>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Rectangle 27">
            <a:extLst>
              <a:ext uri="{FF2B5EF4-FFF2-40B4-BE49-F238E27FC236}">
                <a16:creationId xmlns:a16="http://schemas.microsoft.com/office/drawing/2014/main" id="{502D8F77-7CA6-429A-9CFE-FBC7FA6759E4}"/>
              </a:ext>
            </a:extLst>
          </p:cNvPr>
          <p:cNvSpPr/>
          <p:nvPr/>
        </p:nvSpPr>
        <p:spPr bwMode="auto">
          <a:xfrm>
            <a:off x="8111291" y="1076375"/>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3CFF2AE3-4C3A-4787-AB25-7C8161D60C84}"/>
              </a:ext>
            </a:extLst>
          </p:cNvPr>
          <p:cNvSpPr/>
          <p:nvPr/>
        </p:nvSpPr>
        <p:spPr bwMode="auto">
          <a:xfrm>
            <a:off x="320119" y="1085272"/>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82C2755D-F5DF-4B66-9D14-7A71E83B6AEE}"/>
              </a:ext>
            </a:extLst>
          </p:cNvPr>
          <p:cNvPicPr>
            <a:picLocks noChangeAspect="1"/>
          </p:cNvPicPr>
          <p:nvPr/>
        </p:nvPicPr>
        <p:blipFill>
          <a:blip r:embed="rId3"/>
          <a:stretch>
            <a:fillRect/>
          </a:stretch>
        </p:blipFill>
        <p:spPr>
          <a:xfrm>
            <a:off x="533415" y="1526898"/>
            <a:ext cx="3273972" cy="1483065"/>
          </a:xfrm>
          <a:prstGeom prst="rect">
            <a:avLst/>
          </a:prstGeom>
          <a:ln>
            <a:noFill/>
          </a:ln>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C37005CF-1CB8-4B58-95FE-D0E578E12AED}"/>
              </a:ext>
            </a:extLst>
          </p:cNvPr>
          <p:cNvSpPr/>
          <p:nvPr/>
        </p:nvSpPr>
        <p:spPr bwMode="auto">
          <a:xfrm>
            <a:off x="320119" y="1017374"/>
            <a:ext cx="3773362"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182854"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dirty="0">
                <a:ln w="3175">
                  <a:noFill/>
                </a:ln>
                <a:solidFill>
                  <a:srgbClr val="2F2F2F"/>
                </a:solidFill>
                <a:effectLst/>
                <a:uLnTx/>
                <a:uFillTx/>
                <a:latin typeface="Segoe UI Semilight" panose="020B0402040204020203" pitchFamily="34" charset="0"/>
                <a:ea typeface="+mn-ea"/>
                <a:cs typeface="Segoe UI Semilight" panose="020B0402040204020203" pitchFamily="34" charset="0"/>
              </a:rPr>
              <a:t>Join Driving Adoption Tech Community</a:t>
            </a:r>
          </a:p>
        </p:txBody>
      </p:sp>
      <p:sp>
        <p:nvSpPr>
          <p:cNvPr id="13" name="Rectangle 12">
            <a:extLst>
              <a:ext uri="{FF2B5EF4-FFF2-40B4-BE49-F238E27FC236}">
                <a16:creationId xmlns:a16="http://schemas.microsoft.com/office/drawing/2014/main" id="{4DA3C6D9-6C70-4386-AD2C-982A9ED7188C}"/>
              </a:ext>
            </a:extLst>
          </p:cNvPr>
          <p:cNvSpPr/>
          <p:nvPr/>
        </p:nvSpPr>
        <p:spPr bwMode="auto">
          <a:xfrm>
            <a:off x="4461615" y="1017374"/>
            <a:ext cx="3566160"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182854"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dirty="0">
                <a:ln w="3175">
                  <a:noFill/>
                </a:ln>
                <a:solidFill>
                  <a:srgbClr val="2F2F2F"/>
                </a:solidFill>
                <a:effectLst/>
                <a:uLnTx/>
                <a:uFillTx/>
                <a:latin typeface="Segoe UI Semilight" panose="020B0402040204020203" pitchFamily="34" charset="0"/>
                <a:ea typeface="+mn-ea"/>
                <a:cs typeface="Segoe UI Semilight" panose="020B0402040204020203" pitchFamily="34" charset="0"/>
              </a:rPr>
              <a:t>Microsoft Docs</a:t>
            </a:r>
          </a:p>
        </p:txBody>
      </p:sp>
      <p:sp>
        <p:nvSpPr>
          <p:cNvPr id="14" name="Rectangle 13">
            <a:extLst>
              <a:ext uri="{FF2B5EF4-FFF2-40B4-BE49-F238E27FC236}">
                <a16:creationId xmlns:a16="http://schemas.microsoft.com/office/drawing/2014/main" id="{35E989AB-80D1-40E1-AFB7-44B43A9C5B3B}"/>
              </a:ext>
            </a:extLst>
          </p:cNvPr>
          <p:cNvSpPr/>
          <p:nvPr/>
        </p:nvSpPr>
        <p:spPr bwMode="auto">
          <a:xfrm>
            <a:off x="8300109" y="1017374"/>
            <a:ext cx="3566160"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182854"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dirty="0">
                <a:ln w="3175">
                  <a:noFill/>
                </a:ln>
                <a:solidFill>
                  <a:srgbClr val="2F2F2F"/>
                </a:solidFill>
                <a:effectLst/>
                <a:uLnTx/>
                <a:uFillTx/>
                <a:latin typeface="Segoe UI Semilight" panose="020B0402040204020203" pitchFamily="34" charset="0"/>
                <a:ea typeface="+mn-ea"/>
                <a:cs typeface="Segoe UI Semilight" panose="020B0402040204020203" pitchFamily="34" charset="0"/>
              </a:rPr>
              <a:t>Transform.microsoft.com</a:t>
            </a:r>
          </a:p>
        </p:txBody>
      </p:sp>
      <p:sp>
        <p:nvSpPr>
          <p:cNvPr id="15" name="Rectangle 14">
            <a:extLst>
              <a:ext uri="{FF2B5EF4-FFF2-40B4-BE49-F238E27FC236}">
                <a16:creationId xmlns:a16="http://schemas.microsoft.com/office/drawing/2014/main" id="{5CE503FB-CE17-4476-B51B-F8A6C01A2697}"/>
              </a:ext>
            </a:extLst>
          </p:cNvPr>
          <p:cNvSpPr/>
          <p:nvPr/>
        </p:nvSpPr>
        <p:spPr bwMode="auto">
          <a:xfrm>
            <a:off x="448943" y="3726607"/>
            <a:ext cx="3566160"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182854"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dirty="0">
                <a:ln w="3175">
                  <a:noFill/>
                </a:ln>
                <a:solidFill>
                  <a:srgbClr val="2F2F2F"/>
                </a:solidFill>
                <a:effectLst/>
                <a:uLnTx/>
                <a:uFillTx/>
                <a:latin typeface="Segoe UI Semilight" panose="020B0402040204020203" pitchFamily="34" charset="0"/>
                <a:ea typeface="+mn-ea"/>
                <a:cs typeface="Segoe UI Semilight" panose="020B0402040204020203" pitchFamily="34" charset="0"/>
              </a:rPr>
              <a:t>Microsoft Support</a:t>
            </a: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dirty="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dirty="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dirty="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dirty="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dirty="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dirty="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dirty="0">
                <a:ln w="3175">
                  <a:noFill/>
                </a:ln>
                <a:solidFill>
                  <a:srgbClr val="282828"/>
                </a:solidFill>
                <a:effectLst/>
                <a:uLnTx/>
                <a:uFillTx/>
                <a:latin typeface="Segoe UI Semilight" panose="020B0402040204020203" pitchFamily="34" charset="0"/>
                <a:ea typeface="+mn-ea"/>
                <a:cs typeface="Segoe UI Semilight" panose="020B0402040204020203" pitchFamily="34" charset="0"/>
              </a:rPr>
              <a:t> </a:t>
            </a: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dirty="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
        <p:nvSpPr>
          <p:cNvPr id="16" name="Rectangle 15">
            <a:extLst>
              <a:ext uri="{FF2B5EF4-FFF2-40B4-BE49-F238E27FC236}">
                <a16:creationId xmlns:a16="http://schemas.microsoft.com/office/drawing/2014/main" id="{AF6FBC2A-8654-4DE9-96C3-8752DD2041E0}"/>
              </a:ext>
            </a:extLst>
          </p:cNvPr>
          <p:cNvSpPr/>
          <p:nvPr/>
        </p:nvSpPr>
        <p:spPr bwMode="auto">
          <a:xfrm>
            <a:off x="4296144" y="3726606"/>
            <a:ext cx="3566160"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0"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dirty="0">
                <a:ln w="3175">
                  <a:noFill/>
                </a:ln>
                <a:solidFill>
                  <a:srgbClr val="2F2F2F"/>
                </a:solidFill>
                <a:effectLst/>
                <a:uLnTx/>
                <a:uFillTx/>
                <a:latin typeface="Segoe UI Semilight" panose="020B0402040204020203" pitchFamily="34" charset="0"/>
                <a:ea typeface="+mn-ea"/>
                <a:cs typeface="Segoe UI Semilight" panose="020B0402040204020203" pitchFamily="34" charset="0"/>
              </a:rPr>
              <a:t>Productivity Library </a:t>
            </a:r>
          </a:p>
        </p:txBody>
      </p:sp>
      <p:sp>
        <p:nvSpPr>
          <p:cNvPr id="17" name="Rectangle 16">
            <a:extLst>
              <a:ext uri="{FF2B5EF4-FFF2-40B4-BE49-F238E27FC236}">
                <a16:creationId xmlns:a16="http://schemas.microsoft.com/office/drawing/2014/main" id="{FB05C0A3-C871-4180-BD4E-52F968DE9B40}"/>
              </a:ext>
            </a:extLst>
          </p:cNvPr>
          <p:cNvSpPr/>
          <p:nvPr/>
        </p:nvSpPr>
        <p:spPr bwMode="auto">
          <a:xfrm>
            <a:off x="8213031" y="3726605"/>
            <a:ext cx="3566160"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0"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dirty="0">
                <a:ln w="3175">
                  <a:noFill/>
                </a:ln>
                <a:solidFill>
                  <a:srgbClr val="2F2F2F"/>
                </a:solidFill>
                <a:effectLst/>
                <a:uLnTx/>
                <a:uFillTx/>
                <a:latin typeface="Segoe UI Semilight"/>
                <a:cs typeface="Segoe UI Semilight"/>
              </a:rPr>
              <a:t>Product </a:t>
            </a:r>
            <a:r>
              <a:rPr lang="en-US" sz="1600" dirty="0">
                <a:ln w="3175">
                  <a:noFill/>
                </a:ln>
                <a:solidFill>
                  <a:srgbClr val="2F2F2F"/>
                </a:solidFill>
                <a:latin typeface="Segoe UI Semilight"/>
                <a:cs typeface="Segoe UI Semilight"/>
              </a:rPr>
              <a:t>Websites</a:t>
            </a:r>
            <a:endParaRPr kumimoji="0" lang="en-US" sz="1600" b="0" i="0" u="none" strike="noStrike" kern="1200" cap="none" spc="0" normalizeH="0" baseline="0" noProof="0" dirty="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pic>
        <p:nvPicPr>
          <p:cNvPr id="4" name="Picture 3">
            <a:extLst>
              <a:ext uri="{FF2B5EF4-FFF2-40B4-BE49-F238E27FC236}">
                <a16:creationId xmlns:a16="http://schemas.microsoft.com/office/drawing/2014/main" id="{DD3232AD-6E28-49CD-B7AA-3876C53907F0}"/>
              </a:ext>
            </a:extLst>
          </p:cNvPr>
          <p:cNvPicPr>
            <a:picLocks noChangeAspect="1"/>
          </p:cNvPicPr>
          <p:nvPr/>
        </p:nvPicPr>
        <p:blipFill rotWithShape="1">
          <a:blip r:embed="rId4"/>
          <a:srcRect b="4921"/>
          <a:stretch/>
        </p:blipFill>
        <p:spPr>
          <a:xfrm>
            <a:off x="4450292" y="1525926"/>
            <a:ext cx="3273973" cy="1483991"/>
          </a:xfrm>
          <a:prstGeom prst="rect">
            <a:avLst/>
          </a:prstGeom>
          <a:ln>
            <a:noFill/>
          </a:ln>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97EA3B39-9931-4D22-89AD-19D06B2207B2}"/>
              </a:ext>
            </a:extLst>
          </p:cNvPr>
          <p:cNvPicPr>
            <a:picLocks noChangeAspect="1"/>
          </p:cNvPicPr>
          <p:nvPr/>
        </p:nvPicPr>
        <p:blipFill rotWithShape="1">
          <a:blip r:embed="rId5"/>
          <a:srcRect b="7946"/>
          <a:stretch/>
        </p:blipFill>
        <p:spPr>
          <a:xfrm>
            <a:off x="559544" y="4226178"/>
            <a:ext cx="3273973" cy="1478585"/>
          </a:xfrm>
          <a:prstGeom prst="rect">
            <a:avLst/>
          </a:prstGeom>
          <a:ln>
            <a:noFill/>
          </a:ln>
          <a:effectLst>
            <a:outerShdw blurRad="50800" dist="38100" dir="5400000" algn="t" rotWithShape="0">
              <a:prstClr val="black">
                <a:alpha val="40000"/>
              </a:prstClr>
            </a:outerShdw>
          </a:effectLst>
        </p:spPr>
      </p:pic>
      <p:pic>
        <p:nvPicPr>
          <p:cNvPr id="26" name="Picture 25">
            <a:extLst>
              <a:ext uri="{FF2B5EF4-FFF2-40B4-BE49-F238E27FC236}">
                <a16:creationId xmlns:a16="http://schemas.microsoft.com/office/drawing/2014/main" id="{5D7C2B65-1BDC-4653-B61A-5BA79EF4066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78647" y="4340684"/>
            <a:ext cx="3273972" cy="1264444"/>
          </a:xfrm>
          <a:prstGeom prst="rect">
            <a:avLst/>
          </a:prstGeom>
          <a:ln>
            <a:noFill/>
          </a:ln>
          <a:effectLst>
            <a:outerShdw blurRad="50800" dist="38100" dir="5400000" algn="t" rotWithShape="0">
              <a:prstClr val="black">
                <a:alpha val="40000"/>
              </a:prstClr>
            </a:outerShdw>
          </a:effectLst>
        </p:spPr>
      </p:pic>
      <p:sp>
        <p:nvSpPr>
          <p:cNvPr id="2" name="Rectangle 1">
            <a:extLst>
              <a:ext uri="{FF2B5EF4-FFF2-40B4-BE49-F238E27FC236}">
                <a16:creationId xmlns:a16="http://schemas.microsoft.com/office/drawing/2014/main" id="{E4299F58-8C09-46D0-855D-1846E9C1919F}"/>
              </a:ext>
            </a:extLst>
          </p:cNvPr>
          <p:cNvSpPr/>
          <p:nvPr/>
        </p:nvSpPr>
        <p:spPr bwMode="auto">
          <a:xfrm>
            <a:off x="535940" y="3085668"/>
            <a:ext cx="3303673" cy="5428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Segoe UI"/>
                <a:ea typeface="Segoe UI" pitchFamily="34" charset="0"/>
                <a:cs typeface="Segoe UI" pitchFamily="34" charset="0"/>
                <a:hlinkClick r:id="rId7"/>
              </a:rPr>
              <a:t>https://techcommunity.microsoft.com</a:t>
            </a:r>
            <a:endParaRPr kumimoji="0" lang="en-US" sz="1200" b="0" i="0" u="none" strike="noStrike" kern="1200" cap="none" spc="0" normalizeH="0" baseline="0" noProof="0" dirty="0">
              <a:ln>
                <a:noFill/>
              </a:ln>
              <a:solidFill>
                <a:srgbClr val="2F2F2F"/>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000" b="0" i="0" u="none" strike="noStrike" kern="1200" cap="none" spc="0" normalizeH="0" baseline="0" noProof="0" dirty="0">
                <a:ln>
                  <a:noFill/>
                </a:ln>
                <a:solidFill>
                  <a:srgbClr val="2F2F2F"/>
                </a:solidFill>
                <a:effectLst/>
                <a:uLnTx/>
                <a:uFillTx/>
                <a:latin typeface="Segoe UI"/>
                <a:ea typeface="+mn-ea"/>
                <a:cs typeface="+mn-cs"/>
              </a:rPr>
              <a:t>Collaborate, share, and learn from experts</a:t>
            </a:r>
            <a:endParaRPr kumimoji="0" lang="en-US" sz="1000" b="0" i="0" u="none" strike="noStrike" kern="1200" cap="none" spc="0" normalizeH="0" baseline="0" noProof="0" dirty="0">
              <a:ln>
                <a:noFill/>
              </a:ln>
              <a:solidFill>
                <a:srgbClr val="2F2F2F"/>
              </a:soli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ABF1FD01-1532-437C-BBF3-23005D9CAA16}"/>
              </a:ext>
            </a:extLst>
          </p:cNvPr>
          <p:cNvSpPr/>
          <p:nvPr/>
        </p:nvSpPr>
        <p:spPr bwMode="auto">
          <a:xfrm>
            <a:off x="4448346" y="3089606"/>
            <a:ext cx="3470932" cy="5428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Segoe UI"/>
                <a:ea typeface="Segoe UI" pitchFamily="34" charset="0"/>
                <a:cs typeface="Segoe UI" pitchFamily="34" charset="0"/>
                <a:hlinkClick r:id="rId8"/>
              </a:rPr>
              <a:t>https://docs.microsoft.com</a:t>
            </a:r>
            <a:r>
              <a:rPr kumimoji="0" lang="en-US" sz="1200" b="0" i="0" u="none" strike="noStrike" kern="1200" cap="none" spc="0" normalizeH="0" baseline="0" noProof="0" dirty="0">
                <a:ln>
                  <a:noFill/>
                </a:ln>
                <a:solidFill>
                  <a:srgbClr val="2F2F2F"/>
                </a:solidFill>
                <a:effectLst/>
                <a:uLnTx/>
                <a:uFillTx/>
                <a:latin typeface="Segoe UI"/>
                <a:ea typeface="Segoe UI" pitchFamily="34" charset="0"/>
                <a:cs typeface="Segoe UI" pitchFamily="34" charset="0"/>
              </a:rPr>
              <a:t> </a:t>
            </a:r>
          </a:p>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000" b="0" i="0" u="none" strike="noStrike" kern="1200" cap="none" spc="0" normalizeH="0" baseline="0" noProof="0" dirty="0">
                <a:ln>
                  <a:noFill/>
                </a:ln>
                <a:solidFill>
                  <a:srgbClr val="2F2F2F"/>
                </a:solidFill>
                <a:effectLst/>
                <a:uLnTx/>
                <a:uFillTx/>
                <a:latin typeface="Segoe UI"/>
                <a:ea typeface="+mn-ea"/>
                <a:cs typeface="+mn-cs"/>
              </a:rPr>
              <a:t>Technical documentation for developers and IT professionals</a:t>
            </a:r>
            <a:endParaRPr kumimoji="0" lang="en-US" sz="1000" b="0" i="0" u="none" strike="noStrike" kern="1200" cap="none" spc="0" normalizeH="0" baseline="0" noProof="0" dirty="0">
              <a:ln w="3175">
                <a:noFill/>
              </a:ln>
              <a:solidFill>
                <a:srgbClr val="2F2F2F"/>
              </a:solidFill>
              <a:effectLst/>
              <a:uLnTx/>
              <a:uFillTx/>
              <a:latin typeface="Segoe UI Light" panose="020B0502040204020203" pitchFamily="34" charset="0"/>
              <a:ea typeface="+mn-ea"/>
              <a:cs typeface="Segoe UI Light" panose="020B0502040204020203" pitchFamily="34" charset="0"/>
            </a:endParaRPr>
          </a:p>
        </p:txBody>
      </p:sp>
      <p:sp>
        <p:nvSpPr>
          <p:cNvPr id="20" name="Rectangle 19">
            <a:extLst>
              <a:ext uri="{FF2B5EF4-FFF2-40B4-BE49-F238E27FC236}">
                <a16:creationId xmlns:a16="http://schemas.microsoft.com/office/drawing/2014/main" id="{6835BEC7-0F35-4332-A7CA-ECCFC8D02FF7}"/>
              </a:ext>
            </a:extLst>
          </p:cNvPr>
          <p:cNvSpPr/>
          <p:nvPr/>
        </p:nvSpPr>
        <p:spPr bwMode="auto">
          <a:xfrm>
            <a:off x="575695" y="5812889"/>
            <a:ext cx="3303673"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896182" rtl="0" eaLnBrk="1" fontAlgn="auto" latinLnBrk="0" hangingPunct="1">
              <a:lnSpc>
                <a:spcPct val="100000"/>
              </a:lnSpc>
              <a:spcBef>
                <a:spcPts val="0"/>
              </a:spcBef>
              <a:spcAft>
                <a:spcPts val="384"/>
              </a:spcAft>
              <a:buClrTx/>
              <a:buSzTx/>
              <a:buFontTx/>
              <a:buNone/>
              <a:tabLst/>
              <a:defRPr/>
            </a:pPr>
            <a:r>
              <a:rPr kumimoji="0" lang="en-US" sz="1200" b="0" i="0" u="none" strike="noStrike" kern="1200" cap="none" spc="0" normalizeH="0" baseline="0" noProof="0" dirty="0">
                <a:ln w="3175">
                  <a:noFill/>
                </a:ln>
                <a:solidFill>
                  <a:srgbClr val="2D78D7"/>
                </a:solidFill>
                <a:effectLst/>
                <a:uLnTx/>
                <a:uFillTx/>
                <a:latin typeface="Segoe UI"/>
                <a:ea typeface="+mn-ea"/>
                <a:cs typeface="Segoe UI Light" panose="020B0502040204020203" pitchFamily="34" charset="0"/>
                <a:hlinkClick r:id="rId9"/>
              </a:rPr>
              <a:t>http://support.microsoft.com</a:t>
            </a:r>
            <a:r>
              <a:rPr kumimoji="0" lang="en-US" sz="1200" b="0" i="0" u="none" strike="noStrike" kern="1200" cap="none" spc="0" normalizeH="0" baseline="0" noProof="0" dirty="0">
                <a:ln w="3175">
                  <a:noFill/>
                </a:ln>
                <a:solidFill>
                  <a:srgbClr val="2D78D7"/>
                </a:solidFill>
                <a:effectLst/>
                <a:uLnTx/>
                <a:uFillTx/>
                <a:latin typeface="Segoe UI"/>
                <a:ea typeface="+mn-ea"/>
                <a:cs typeface="Segoe UI Light" panose="020B0502040204020203" pitchFamily="34" charset="0"/>
              </a:rPr>
              <a:t> </a:t>
            </a:r>
          </a:p>
          <a:p>
            <a:pPr marL="0" marR="0" lvl="0" indent="0" algn="l" defTabSz="896182" rtl="0" eaLnBrk="1" fontAlgn="auto" latinLnBrk="0" hangingPunct="1">
              <a:lnSpc>
                <a:spcPct val="100000"/>
              </a:lnSpc>
              <a:spcBef>
                <a:spcPts val="0"/>
              </a:spcBef>
              <a:spcAft>
                <a:spcPts val="384"/>
              </a:spcAft>
              <a:buClrTx/>
              <a:buSzTx/>
              <a:buFontTx/>
              <a:buNone/>
              <a:tabLst/>
              <a:defRPr/>
            </a:pPr>
            <a:r>
              <a:rPr kumimoji="0" lang="en-US" sz="1000" b="0" i="0" u="none" strike="noStrike" kern="1200" cap="none" spc="0" normalizeH="0" baseline="0" noProof="0" dirty="0">
                <a:ln w="3175">
                  <a:noFill/>
                </a:ln>
                <a:solidFill>
                  <a:srgbClr val="282828"/>
                </a:solidFill>
                <a:effectLst/>
                <a:uLnTx/>
                <a:uFillTx/>
                <a:latin typeface="Segoe UI"/>
                <a:ea typeface="+mn-ea"/>
                <a:cs typeface="Segoe UI Light" panose="020B0502040204020203" pitchFamily="34" charset="0"/>
              </a:rPr>
              <a:t>Access FAQ and support documentation</a:t>
            </a:r>
          </a:p>
        </p:txBody>
      </p:sp>
      <p:sp>
        <p:nvSpPr>
          <p:cNvPr id="21" name="Rectangle 20">
            <a:extLst>
              <a:ext uri="{FF2B5EF4-FFF2-40B4-BE49-F238E27FC236}">
                <a16:creationId xmlns:a16="http://schemas.microsoft.com/office/drawing/2014/main" id="{81C8528E-145B-4F30-A00D-C2220E546618}"/>
              </a:ext>
            </a:extLst>
          </p:cNvPr>
          <p:cNvSpPr/>
          <p:nvPr/>
        </p:nvSpPr>
        <p:spPr bwMode="auto">
          <a:xfrm>
            <a:off x="4488101" y="5812224"/>
            <a:ext cx="3303673"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896182" rtl="0" eaLnBrk="1" fontAlgn="auto" latinLnBrk="0" hangingPunct="1">
              <a:lnSpc>
                <a:spcPct val="100000"/>
              </a:lnSpc>
              <a:spcBef>
                <a:spcPts val="0"/>
              </a:spcBef>
              <a:spcAft>
                <a:spcPts val="384"/>
              </a:spcAft>
              <a:buClrTx/>
              <a:buSzTx/>
              <a:buFontTx/>
              <a:buNone/>
              <a:tabLst/>
              <a:defRPr/>
            </a:pPr>
            <a:r>
              <a:rPr kumimoji="0" lang="en-US" sz="1200" b="0" i="0" u="none" strike="noStrike" kern="1200" cap="none" spc="0" normalizeH="0" baseline="0" noProof="0" dirty="0">
                <a:ln w="3175">
                  <a:noFill/>
                </a:ln>
                <a:solidFill>
                  <a:srgbClr val="2F2F2F"/>
                </a:solidFill>
                <a:effectLst/>
                <a:uLnTx/>
                <a:uFillTx/>
                <a:latin typeface="Segoe UI"/>
                <a:ea typeface="+mn-ea"/>
                <a:cs typeface="Segoe UI Light" panose="020B0502040204020203" pitchFamily="34" charset="0"/>
                <a:hlinkClick r:id="rId10"/>
              </a:rPr>
              <a:t>http://aka.ms/productivitylibrary</a:t>
            </a:r>
            <a:endParaRPr kumimoji="0" lang="en-US" sz="1200" b="0" i="0" u="none" strike="noStrike" kern="1200" cap="none" spc="0" normalizeH="0" baseline="0" noProof="0" dirty="0">
              <a:ln w="3175">
                <a:noFill/>
              </a:ln>
              <a:solidFill>
                <a:srgbClr val="2F2F2F"/>
              </a:solidFill>
              <a:effectLst/>
              <a:uLnTx/>
              <a:uFillTx/>
              <a:latin typeface="Segoe UI"/>
              <a:ea typeface="+mn-ea"/>
              <a:cs typeface="Segoe UI Light" panose="020B0502040204020203" pitchFamily="34" charset="0"/>
            </a:endParaRPr>
          </a:p>
          <a:p>
            <a:pPr marL="0" marR="0" lvl="0" indent="0" algn="l" defTabSz="896182" rtl="0" eaLnBrk="1" fontAlgn="auto" latinLnBrk="0" hangingPunct="1">
              <a:lnSpc>
                <a:spcPct val="100000"/>
              </a:lnSpc>
              <a:spcBef>
                <a:spcPts val="0"/>
              </a:spcBef>
              <a:spcAft>
                <a:spcPts val="384"/>
              </a:spcAft>
              <a:buClrTx/>
              <a:buSzTx/>
              <a:buFontTx/>
              <a:buNone/>
              <a:tabLst/>
              <a:defRPr/>
            </a:pPr>
            <a:r>
              <a:rPr kumimoji="0" lang="en-US" sz="1000" b="0" i="0" u="none" strike="noStrike" kern="1200" cap="none" spc="0" normalizeH="0" baseline="0" noProof="0" dirty="0">
                <a:ln w="3175">
                  <a:noFill/>
                </a:ln>
                <a:solidFill>
                  <a:srgbClr val="2F2F2F"/>
                </a:solidFill>
                <a:effectLst/>
                <a:uLnTx/>
                <a:uFillTx/>
                <a:latin typeface="Segoe UI"/>
                <a:ea typeface="+mn-ea"/>
                <a:cs typeface="Segoe UI Light" panose="020B0502040204020203" pitchFamily="34" charset="0"/>
              </a:rPr>
              <a:t>Library of scenarios with assets and training</a:t>
            </a:r>
          </a:p>
        </p:txBody>
      </p:sp>
      <p:sp>
        <p:nvSpPr>
          <p:cNvPr id="22" name="Rectangle 21">
            <a:extLst>
              <a:ext uri="{FF2B5EF4-FFF2-40B4-BE49-F238E27FC236}">
                <a16:creationId xmlns:a16="http://schemas.microsoft.com/office/drawing/2014/main" id="{F0237FBA-2FF1-4F8F-9772-D7C2D2E96241}"/>
              </a:ext>
            </a:extLst>
          </p:cNvPr>
          <p:cNvSpPr/>
          <p:nvPr/>
        </p:nvSpPr>
        <p:spPr bwMode="auto">
          <a:xfrm>
            <a:off x="8405771" y="5812224"/>
            <a:ext cx="3303673"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896182" rtl="0" eaLnBrk="1" fontAlgn="auto" latinLnBrk="0" hangingPunct="1">
              <a:lnSpc>
                <a:spcPct val="100000"/>
              </a:lnSpc>
              <a:spcBef>
                <a:spcPts val="0"/>
              </a:spcBef>
              <a:spcAft>
                <a:spcPts val="384"/>
              </a:spcAft>
              <a:buClrTx/>
              <a:buSzTx/>
              <a:buFontTx/>
              <a:buNone/>
              <a:tabLst/>
              <a:defRPr/>
            </a:pPr>
            <a:r>
              <a:rPr lang="en-GB" sz="1200" dirty="0">
                <a:hlinkClick r:id="rId11"/>
              </a:rPr>
              <a:t>Microsoft Sales Copilot – AI Sales Tools</a:t>
            </a:r>
            <a:endParaRPr lang="en-GB" sz="1200" dirty="0"/>
          </a:p>
          <a:p>
            <a:pPr marL="0" marR="0" lvl="0" indent="0" algn="l" defTabSz="896182" rtl="0" eaLnBrk="1" fontAlgn="auto" latinLnBrk="0" hangingPunct="1">
              <a:lnSpc>
                <a:spcPct val="100000"/>
              </a:lnSpc>
              <a:spcBef>
                <a:spcPts val="0"/>
              </a:spcBef>
              <a:spcAft>
                <a:spcPts val="384"/>
              </a:spcAft>
              <a:buClrTx/>
              <a:buSzTx/>
              <a:buFontTx/>
              <a:buNone/>
              <a:tabLst/>
              <a:defRPr/>
            </a:pPr>
            <a:r>
              <a:rPr kumimoji="0" lang="en-US" sz="1000" b="0" i="0" u="none" strike="noStrike" kern="1200" cap="none" spc="0" normalizeH="0" baseline="0" noProof="0" dirty="0">
                <a:ln w="3175">
                  <a:noFill/>
                </a:ln>
                <a:solidFill>
                  <a:srgbClr val="2F2F2F"/>
                </a:solidFill>
                <a:effectLst/>
                <a:uLnTx/>
                <a:uFillTx/>
                <a:latin typeface="Segoe UI"/>
                <a:ea typeface="+mn-ea"/>
                <a:cs typeface="Segoe UI Light" panose="020B0502040204020203" pitchFamily="34" charset="0"/>
              </a:rPr>
              <a:t>Product specific websites for additional details</a:t>
            </a:r>
          </a:p>
        </p:txBody>
      </p:sp>
      <p:sp>
        <p:nvSpPr>
          <p:cNvPr id="23" name="Rectangle 22">
            <a:extLst>
              <a:ext uri="{FF2B5EF4-FFF2-40B4-BE49-F238E27FC236}">
                <a16:creationId xmlns:a16="http://schemas.microsoft.com/office/drawing/2014/main" id="{168C5CE6-8992-4EA2-A2BF-067C443E401F}"/>
              </a:ext>
            </a:extLst>
          </p:cNvPr>
          <p:cNvSpPr/>
          <p:nvPr/>
        </p:nvSpPr>
        <p:spPr bwMode="auto">
          <a:xfrm>
            <a:off x="8366015" y="3092107"/>
            <a:ext cx="3303673" cy="5428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Segoe UI"/>
                <a:ea typeface="Segoe UI" pitchFamily="34" charset="0"/>
                <a:cs typeface="Segoe UI" pitchFamily="34" charset="0"/>
                <a:hlinkClick r:id="rId12"/>
              </a:rPr>
              <a:t>https://transform.microsoft.com</a:t>
            </a:r>
            <a:endParaRPr kumimoji="0" lang="en-US" sz="1200" b="0" i="0" u="none" strike="noStrike" kern="1200" cap="none" spc="0" normalizeH="0" baseline="0" noProof="0" dirty="0">
              <a:ln>
                <a:noFill/>
              </a:ln>
              <a:solidFill>
                <a:srgbClr val="2F2F2F"/>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000" b="0" i="0" u="none" strike="noStrike" kern="1200" cap="none" spc="0" normalizeH="0" baseline="0" noProof="0" dirty="0">
                <a:ln>
                  <a:noFill/>
                </a:ln>
                <a:solidFill>
                  <a:srgbClr val="2F2F2F"/>
                </a:solidFill>
                <a:effectLst/>
                <a:uLnTx/>
                <a:uFillTx/>
                <a:latin typeface="Segoe UI"/>
                <a:ea typeface="Segoe UI" pitchFamily="34" charset="0"/>
                <a:cs typeface="Segoe UI" pitchFamily="34" charset="0"/>
              </a:rPr>
              <a:t>Resources to help you plan your transformation</a:t>
            </a:r>
            <a:endParaRPr kumimoji="0" lang="en-US" sz="600" b="0" i="0" u="none" strike="noStrike" kern="1200" cap="none" spc="0" normalizeH="0" baseline="0" noProof="0" dirty="0">
              <a:ln w="3175">
                <a:noFill/>
              </a:ln>
              <a:solidFill>
                <a:srgbClr val="2F2F2F"/>
              </a:solidFill>
              <a:effectLst/>
              <a:uLnTx/>
              <a:uFillTx/>
              <a:latin typeface="Segoe UI Light" panose="020B0502040204020203" pitchFamily="34" charset="0"/>
              <a:ea typeface="+mn-ea"/>
              <a:cs typeface="Segoe UI Light" panose="020B0502040204020203" pitchFamily="34" charset="0"/>
            </a:endParaRPr>
          </a:p>
        </p:txBody>
      </p:sp>
      <p:pic>
        <p:nvPicPr>
          <p:cNvPr id="10" name="Picture 9">
            <a:extLst>
              <a:ext uri="{FF2B5EF4-FFF2-40B4-BE49-F238E27FC236}">
                <a16:creationId xmlns:a16="http://schemas.microsoft.com/office/drawing/2014/main" id="{7FA95EC3-BD25-487F-A897-D27F5B8BDB94}"/>
              </a:ext>
            </a:extLst>
          </p:cNvPr>
          <p:cNvPicPr>
            <a:picLocks noChangeAspect="1"/>
          </p:cNvPicPr>
          <p:nvPr/>
        </p:nvPicPr>
        <p:blipFill>
          <a:blip r:embed="rId13"/>
          <a:stretch>
            <a:fillRect/>
          </a:stretch>
        </p:blipFill>
        <p:spPr>
          <a:xfrm>
            <a:off x="8333487" y="1532027"/>
            <a:ext cx="3304566" cy="1478180"/>
          </a:xfrm>
          <a:prstGeom prst="rect">
            <a:avLst/>
          </a:prstGeom>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EBCE77E3-92CC-49F6-8520-A80C33A60B10}"/>
              </a:ext>
            </a:extLst>
          </p:cNvPr>
          <p:cNvPicPr>
            <a:picLocks noChangeAspect="1"/>
          </p:cNvPicPr>
          <p:nvPr/>
        </p:nvPicPr>
        <p:blipFill rotWithShape="1">
          <a:blip r:embed="rId14"/>
          <a:srcRect b="41273"/>
          <a:stretch/>
        </p:blipFill>
        <p:spPr>
          <a:xfrm>
            <a:off x="4468168" y="4244264"/>
            <a:ext cx="3263365" cy="1464216"/>
          </a:xfrm>
          <a:prstGeom prst="rect">
            <a:avLst/>
          </a:prstGeom>
          <a:effectLst>
            <a:outerShdw blurRad="50800" dist="38100" dir="5400000" algn="t" rotWithShape="0">
              <a:prstClr val="black">
                <a:alpha val="40000"/>
              </a:prstClr>
            </a:outerShdw>
          </a:effectLst>
        </p:spPr>
      </p:pic>
      <p:sp>
        <p:nvSpPr>
          <p:cNvPr id="33" name="TextBox 32">
            <a:extLst>
              <a:ext uri="{FF2B5EF4-FFF2-40B4-BE49-F238E27FC236}">
                <a16:creationId xmlns:a16="http://schemas.microsoft.com/office/drawing/2014/main" id="{BFF6D90F-850C-4D4D-BA84-8DEBD2B70D9B}"/>
              </a:ext>
            </a:extLst>
          </p:cNvPr>
          <p:cNvSpPr txBox="1"/>
          <p:nvPr/>
        </p:nvSpPr>
        <p:spPr>
          <a:xfrm>
            <a:off x="306983" y="381853"/>
            <a:ext cx="11540888" cy="58477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0000"/>
                </a:solidFill>
                <a:effectLst/>
                <a:uLnTx/>
                <a:uFillTx/>
                <a:latin typeface="Segoe UI Semibold"/>
                <a:ea typeface="+mn-ea"/>
                <a:cs typeface="Segoe UI Semibold"/>
              </a:rPr>
              <a:t>Bookmark Microsoft adoption resources</a:t>
            </a:r>
          </a:p>
        </p:txBody>
      </p:sp>
    </p:spTree>
    <p:extLst>
      <p:ext uri="{BB962C8B-B14F-4D97-AF65-F5344CB8AC3E}">
        <p14:creationId xmlns:p14="http://schemas.microsoft.com/office/powerpoint/2010/main" val="89878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71626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D2A3DD-9F88-287D-D828-13ABFD34B55F}"/>
              </a:ext>
            </a:extLst>
          </p:cNvPr>
          <p:cNvSpPr/>
          <p:nvPr/>
        </p:nvSpPr>
        <p:spPr bwMode="auto">
          <a:xfrm>
            <a:off x="6524724" y="0"/>
            <a:ext cx="5667276" cy="6858000"/>
          </a:xfrm>
          <a:prstGeom prst="rect">
            <a:avLst/>
          </a:prstGeom>
          <a:solidFill>
            <a:srgbClr val="E6E6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CFF3821A-4316-3D29-570B-B604AF2142C2}"/>
              </a:ext>
            </a:extLst>
          </p:cNvPr>
          <p:cNvSpPr>
            <a:spLocks noGrp="1"/>
          </p:cNvSpPr>
          <p:nvPr>
            <p:ph type="title"/>
          </p:nvPr>
        </p:nvSpPr>
        <p:spPr/>
        <p:txBody>
          <a:bodyPr/>
          <a:lstStyle/>
          <a:p>
            <a:r>
              <a:rPr lang="en-US" dirty="0">
                <a:solidFill>
                  <a:schemeClr val="accent6"/>
                </a:solidFill>
              </a:rPr>
              <a:t>The AI advantage</a:t>
            </a:r>
          </a:p>
        </p:txBody>
      </p:sp>
      <p:sp>
        <p:nvSpPr>
          <p:cNvPr id="5" name="TextBox 4">
            <a:extLst>
              <a:ext uri="{FF2B5EF4-FFF2-40B4-BE49-F238E27FC236}">
                <a16:creationId xmlns:a16="http://schemas.microsoft.com/office/drawing/2014/main" id="{713F9C27-F061-D8E4-D445-37B899ACA951}"/>
              </a:ext>
            </a:extLst>
          </p:cNvPr>
          <p:cNvSpPr txBox="1"/>
          <p:nvPr/>
        </p:nvSpPr>
        <p:spPr>
          <a:xfrm>
            <a:off x="588263" y="1331840"/>
            <a:ext cx="5609337" cy="73866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B0E22"/>
                </a:solidFill>
                <a:effectLst/>
                <a:uLnTx/>
                <a:uFillTx/>
                <a:latin typeface="Segoe UI"/>
                <a:ea typeface="+mn-ea"/>
                <a:cs typeface="+mn-cs"/>
              </a:rPr>
              <a:t>Surveys show that employees want AI to help them:</a:t>
            </a:r>
          </a:p>
        </p:txBody>
      </p:sp>
      <p:grpSp>
        <p:nvGrpSpPr>
          <p:cNvPr id="13" name="Group 12">
            <a:extLst>
              <a:ext uri="{FF2B5EF4-FFF2-40B4-BE49-F238E27FC236}">
                <a16:creationId xmlns:a16="http://schemas.microsoft.com/office/drawing/2014/main" id="{62073B08-3F3E-F3C7-EF27-FE4446A90FF3}"/>
              </a:ext>
            </a:extLst>
          </p:cNvPr>
          <p:cNvGrpSpPr/>
          <p:nvPr/>
        </p:nvGrpSpPr>
        <p:grpSpPr>
          <a:xfrm>
            <a:off x="606987" y="2575812"/>
            <a:ext cx="320040" cy="320040"/>
            <a:chOff x="4132677" y="4600428"/>
            <a:chExt cx="320040" cy="320040"/>
          </a:xfrm>
        </p:grpSpPr>
        <p:sp>
          <p:nvSpPr>
            <p:cNvPr id="9" name="Rectangle: Rounded Corners 8">
              <a:extLst>
                <a:ext uri="{FF2B5EF4-FFF2-40B4-BE49-F238E27FC236}">
                  <a16:creationId xmlns:a16="http://schemas.microsoft.com/office/drawing/2014/main" id="{1F34780A-A171-BF64-ADBC-176513464F94}"/>
                </a:ext>
              </a:extLst>
            </p:cNvPr>
            <p:cNvSpPr/>
            <p:nvPr/>
          </p:nvSpPr>
          <p:spPr bwMode="auto">
            <a:xfrm>
              <a:off x="4132677" y="4600428"/>
              <a:ext cx="320040" cy="320040"/>
            </a:xfrm>
            <a:prstGeom prst="roundRect">
              <a:avLst/>
            </a:prstGeom>
            <a:solidFill>
              <a:srgbClr val="8663C6"/>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pic>
          <p:nvPicPr>
            <p:cNvPr id="12" name="Graphic 11" descr="Stopwatch with solid fill">
              <a:extLst>
                <a:ext uri="{FF2B5EF4-FFF2-40B4-BE49-F238E27FC236}">
                  <a16:creationId xmlns:a16="http://schemas.microsoft.com/office/drawing/2014/main" id="{F5A632F3-64FF-6229-AEA4-828B0FD55E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0594" y="4631572"/>
              <a:ext cx="244206" cy="244206"/>
            </a:xfrm>
            <a:prstGeom prst="rect">
              <a:avLst/>
            </a:prstGeom>
          </p:spPr>
        </p:pic>
      </p:grpSp>
      <p:sp>
        <p:nvSpPr>
          <p:cNvPr id="15" name="TextBox 14">
            <a:extLst>
              <a:ext uri="{FF2B5EF4-FFF2-40B4-BE49-F238E27FC236}">
                <a16:creationId xmlns:a16="http://schemas.microsoft.com/office/drawing/2014/main" id="{7D318AF6-4A5C-2037-F85D-C0C319A8A2B6}"/>
              </a:ext>
            </a:extLst>
          </p:cNvPr>
          <p:cNvSpPr txBox="1"/>
          <p:nvPr/>
        </p:nvSpPr>
        <p:spPr>
          <a:xfrm>
            <a:off x="1009227" y="2514620"/>
            <a:ext cx="6434666" cy="2677656"/>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B0E22"/>
                </a:solidFill>
                <a:effectLst/>
                <a:uLnTx/>
                <a:uFillTx/>
                <a:latin typeface="Segoe UI"/>
                <a:ea typeface="+mn-ea"/>
                <a:cs typeface="+mn-cs"/>
              </a:rPr>
              <a:t>Save time</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B0E22"/>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B0E22"/>
                </a:solidFill>
                <a:effectLst/>
                <a:uLnTx/>
                <a:uFillTx/>
                <a:latin typeface="Segoe UI"/>
                <a:ea typeface="+mn-ea"/>
                <a:cs typeface="+mn-cs"/>
              </a:rPr>
              <a:t>Be more agile</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B0E22"/>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B0E22"/>
                </a:solidFill>
                <a:effectLst/>
                <a:uLnTx/>
                <a:uFillTx/>
                <a:latin typeface="Segoe UI"/>
                <a:ea typeface="+mn-ea"/>
                <a:cs typeface="+mn-cs"/>
              </a:rPr>
              <a:t>Automate daily tasks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B0E22"/>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B0E22"/>
                </a:solidFill>
                <a:effectLst/>
                <a:uLnTx/>
                <a:uFillTx/>
                <a:latin typeface="Segoe UI"/>
                <a:ea typeface="+mn-ea"/>
                <a:cs typeface="+mn-cs"/>
              </a:rPr>
              <a:t>Make information more accessible</a:t>
            </a:r>
          </a:p>
        </p:txBody>
      </p:sp>
      <p:grpSp>
        <p:nvGrpSpPr>
          <p:cNvPr id="16" name="Group 15">
            <a:extLst>
              <a:ext uri="{FF2B5EF4-FFF2-40B4-BE49-F238E27FC236}">
                <a16:creationId xmlns:a16="http://schemas.microsoft.com/office/drawing/2014/main" id="{EB227F8C-B013-722E-6BAD-B9622D8F54B3}"/>
              </a:ext>
            </a:extLst>
          </p:cNvPr>
          <p:cNvGrpSpPr/>
          <p:nvPr/>
        </p:nvGrpSpPr>
        <p:grpSpPr>
          <a:xfrm>
            <a:off x="606987" y="3331039"/>
            <a:ext cx="320040" cy="320040"/>
            <a:chOff x="4132677" y="4600428"/>
            <a:chExt cx="320040" cy="320040"/>
          </a:xfrm>
        </p:grpSpPr>
        <p:sp>
          <p:nvSpPr>
            <p:cNvPr id="17" name="Rectangle: Rounded Corners 16">
              <a:extLst>
                <a:ext uri="{FF2B5EF4-FFF2-40B4-BE49-F238E27FC236}">
                  <a16:creationId xmlns:a16="http://schemas.microsoft.com/office/drawing/2014/main" id="{CC2106F8-8712-2BA8-4D5C-04C7E764D439}"/>
                </a:ext>
              </a:extLst>
            </p:cNvPr>
            <p:cNvSpPr/>
            <p:nvPr/>
          </p:nvSpPr>
          <p:spPr bwMode="auto">
            <a:xfrm>
              <a:off x="4132677" y="4600428"/>
              <a:ext cx="320040" cy="320040"/>
            </a:xfrm>
            <a:prstGeom prst="roundRect">
              <a:avLst/>
            </a:prstGeom>
            <a:solidFill>
              <a:srgbClr val="8663C6"/>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pic>
          <p:nvPicPr>
            <p:cNvPr id="18" name="Graphic 17" descr="Sort outline">
              <a:extLst>
                <a:ext uri="{FF2B5EF4-FFF2-40B4-BE49-F238E27FC236}">
                  <a16:creationId xmlns:a16="http://schemas.microsoft.com/office/drawing/2014/main" id="{63F69DF3-CF3C-EAC9-54CC-28CB8CBE030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170594" y="4631572"/>
              <a:ext cx="244206" cy="244206"/>
            </a:xfrm>
            <a:prstGeom prst="rect">
              <a:avLst/>
            </a:prstGeom>
          </p:spPr>
        </p:pic>
      </p:grpSp>
      <p:grpSp>
        <p:nvGrpSpPr>
          <p:cNvPr id="19" name="Group 18">
            <a:extLst>
              <a:ext uri="{FF2B5EF4-FFF2-40B4-BE49-F238E27FC236}">
                <a16:creationId xmlns:a16="http://schemas.microsoft.com/office/drawing/2014/main" id="{10DDAA4B-907B-4954-956B-58E3403A9B41}"/>
              </a:ext>
            </a:extLst>
          </p:cNvPr>
          <p:cNvGrpSpPr/>
          <p:nvPr/>
        </p:nvGrpSpPr>
        <p:grpSpPr>
          <a:xfrm>
            <a:off x="606987" y="4076358"/>
            <a:ext cx="320040" cy="320040"/>
            <a:chOff x="4132677" y="4600428"/>
            <a:chExt cx="320040" cy="320040"/>
          </a:xfrm>
        </p:grpSpPr>
        <p:sp>
          <p:nvSpPr>
            <p:cNvPr id="20" name="Rectangle: Rounded Corners 19">
              <a:extLst>
                <a:ext uri="{FF2B5EF4-FFF2-40B4-BE49-F238E27FC236}">
                  <a16:creationId xmlns:a16="http://schemas.microsoft.com/office/drawing/2014/main" id="{9E791185-7519-7002-2C56-FA808357E6A2}"/>
                </a:ext>
              </a:extLst>
            </p:cNvPr>
            <p:cNvSpPr/>
            <p:nvPr/>
          </p:nvSpPr>
          <p:spPr bwMode="auto">
            <a:xfrm>
              <a:off x="4132677" y="4600428"/>
              <a:ext cx="320040" cy="320040"/>
            </a:xfrm>
            <a:prstGeom prst="roundRect">
              <a:avLst/>
            </a:prstGeom>
            <a:solidFill>
              <a:srgbClr val="8663C6"/>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pic>
          <p:nvPicPr>
            <p:cNvPr id="21" name="Graphic 20" descr="Envelope with solid fill">
              <a:extLst>
                <a:ext uri="{FF2B5EF4-FFF2-40B4-BE49-F238E27FC236}">
                  <a16:creationId xmlns:a16="http://schemas.microsoft.com/office/drawing/2014/main" id="{DCDD52BB-CA4D-E254-1BBA-E40EA9CC446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170594" y="4631572"/>
              <a:ext cx="244206" cy="244206"/>
            </a:xfrm>
            <a:prstGeom prst="rect">
              <a:avLst/>
            </a:prstGeom>
          </p:spPr>
        </p:pic>
      </p:grpSp>
      <p:grpSp>
        <p:nvGrpSpPr>
          <p:cNvPr id="22" name="Group 21">
            <a:extLst>
              <a:ext uri="{FF2B5EF4-FFF2-40B4-BE49-F238E27FC236}">
                <a16:creationId xmlns:a16="http://schemas.microsoft.com/office/drawing/2014/main" id="{AB3085C4-7864-C491-574F-996F5CC28DA6}"/>
              </a:ext>
            </a:extLst>
          </p:cNvPr>
          <p:cNvGrpSpPr/>
          <p:nvPr/>
        </p:nvGrpSpPr>
        <p:grpSpPr>
          <a:xfrm>
            <a:off x="606987" y="4787812"/>
            <a:ext cx="320040" cy="320040"/>
            <a:chOff x="4132677" y="4600428"/>
            <a:chExt cx="320040" cy="320040"/>
          </a:xfrm>
        </p:grpSpPr>
        <p:sp>
          <p:nvSpPr>
            <p:cNvPr id="23" name="Rectangle: Rounded Corners 22">
              <a:extLst>
                <a:ext uri="{FF2B5EF4-FFF2-40B4-BE49-F238E27FC236}">
                  <a16:creationId xmlns:a16="http://schemas.microsoft.com/office/drawing/2014/main" id="{F2F1D5BF-84A9-C95D-ACCE-5E3ACD1C1D9B}"/>
                </a:ext>
              </a:extLst>
            </p:cNvPr>
            <p:cNvSpPr/>
            <p:nvPr/>
          </p:nvSpPr>
          <p:spPr bwMode="auto">
            <a:xfrm>
              <a:off x="4132677" y="4600428"/>
              <a:ext cx="320040" cy="320040"/>
            </a:xfrm>
            <a:prstGeom prst="roundRect">
              <a:avLst/>
            </a:prstGeom>
            <a:solidFill>
              <a:srgbClr val="8663C6"/>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pic>
          <p:nvPicPr>
            <p:cNvPr id="24" name="Graphic 23" descr="Magnifying glass with solid fill">
              <a:extLst>
                <a:ext uri="{FF2B5EF4-FFF2-40B4-BE49-F238E27FC236}">
                  <a16:creationId xmlns:a16="http://schemas.microsoft.com/office/drawing/2014/main" id="{08517792-5CC7-B7CB-E415-58AD171DA2B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170594" y="4631572"/>
              <a:ext cx="244206" cy="244206"/>
            </a:xfrm>
            <a:prstGeom prst="rect">
              <a:avLst/>
            </a:prstGeom>
          </p:spPr>
        </p:pic>
      </p:grpSp>
      <p:sp>
        <p:nvSpPr>
          <p:cNvPr id="30" name="TextBox 29">
            <a:extLst>
              <a:ext uri="{FF2B5EF4-FFF2-40B4-BE49-F238E27FC236}">
                <a16:creationId xmlns:a16="http://schemas.microsoft.com/office/drawing/2014/main" id="{8B3A63FE-29EE-3E3B-87FB-86D92BE44964}"/>
              </a:ext>
            </a:extLst>
          </p:cNvPr>
          <p:cNvSpPr txBox="1"/>
          <p:nvPr/>
        </p:nvSpPr>
        <p:spPr>
          <a:xfrm>
            <a:off x="588262" y="6385632"/>
            <a:ext cx="5667275" cy="369332"/>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F3F3F5">
                    <a:lumMod val="75000"/>
                  </a:srgbClr>
                </a:solidFill>
                <a:effectLst/>
                <a:uLnTx/>
                <a:uFillTx/>
                <a:latin typeface="Segoe UI"/>
                <a:ea typeface="+mn-ea"/>
                <a:cs typeface="+mn-cs"/>
              </a:rPr>
              <a:t>1</a:t>
            </a:r>
            <a:r>
              <a:rPr kumimoji="0" lang="en-US" sz="800" b="0" i="0" u="none" strike="noStrike" kern="1200" cap="none" spc="0" normalizeH="0" baseline="0" noProof="0" dirty="0">
                <a:ln>
                  <a:noFill/>
                </a:ln>
                <a:solidFill>
                  <a:srgbClr val="F3F3F5">
                    <a:lumMod val="75000"/>
                  </a:srgbClr>
                </a:solidFill>
                <a:effectLst/>
                <a:uLnTx/>
                <a:uFillTx/>
                <a:latin typeface="Segoe UI"/>
                <a:ea typeface="+mn-ea"/>
                <a:cs typeface="+mn-cs"/>
              </a:rPr>
              <a:t>2023 Microsoft Business Trends Survey of 4,500 business decision makers (BDMs) in the United States, the United Kingdom, and Japan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rPr>
              <a:t>.</a:t>
            </a:r>
          </a:p>
        </p:txBody>
      </p:sp>
      <p:sp>
        <p:nvSpPr>
          <p:cNvPr id="10" name="TextBox 9">
            <a:extLst>
              <a:ext uri="{FF2B5EF4-FFF2-40B4-BE49-F238E27FC236}">
                <a16:creationId xmlns:a16="http://schemas.microsoft.com/office/drawing/2014/main" id="{4FE4CAED-4A01-FEBA-BCF0-6A06DA46E15C}"/>
              </a:ext>
            </a:extLst>
          </p:cNvPr>
          <p:cNvSpPr txBox="1"/>
          <p:nvPr/>
        </p:nvSpPr>
        <p:spPr>
          <a:xfrm>
            <a:off x="7097960" y="1331840"/>
            <a:ext cx="4520804" cy="184665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8663C6"/>
                </a:solidFill>
                <a:effectLst/>
                <a:uLnTx/>
                <a:uFillTx/>
                <a:latin typeface="Segoe UI Semibold"/>
                <a:ea typeface="+mn-ea"/>
                <a:cs typeface="+mn-cs"/>
              </a:rPr>
              <a:t>89 percent of workers</a:t>
            </a:r>
            <a:r>
              <a:rPr kumimoji="0" lang="en-US" sz="2400" b="0" i="0" u="none" strike="noStrike" kern="1200" cap="none" spc="0" normalizeH="0" baseline="0" noProof="0" dirty="0">
                <a:ln>
                  <a:noFill/>
                </a:ln>
                <a:solidFill>
                  <a:srgbClr val="2B0E22"/>
                </a:solidFill>
                <a:effectLst/>
                <a:uLnTx/>
                <a:uFillTx/>
                <a:latin typeface="Segoe UI Semibold"/>
                <a:ea typeface="+mn-ea"/>
                <a:cs typeface="+mn-cs"/>
              </a:rPr>
              <a:t> with </a:t>
            </a:r>
            <a:br>
              <a:rPr kumimoji="0" lang="en-US" sz="2400" b="0" i="0" u="none" strike="noStrike" kern="1200" cap="none" spc="0" normalizeH="0" baseline="0" noProof="0" dirty="0">
                <a:ln>
                  <a:noFill/>
                </a:ln>
                <a:solidFill>
                  <a:srgbClr val="2B0E22"/>
                </a:solidFill>
                <a:effectLst/>
                <a:uLnTx/>
                <a:uFillTx/>
                <a:latin typeface="Segoe UI Semibold"/>
                <a:ea typeface="+mn-ea"/>
                <a:cs typeface="+mn-cs"/>
              </a:rPr>
            </a:br>
            <a:r>
              <a:rPr kumimoji="0" lang="en-US" sz="2400" b="0" i="0" u="none" strike="noStrike" kern="1200" cap="none" spc="0" normalizeH="0" baseline="0" noProof="0" dirty="0">
                <a:ln>
                  <a:noFill/>
                </a:ln>
                <a:solidFill>
                  <a:srgbClr val="2B0E22"/>
                </a:solidFill>
                <a:effectLst/>
                <a:uLnTx/>
                <a:uFillTx/>
                <a:latin typeface="Segoe UI Semibold"/>
                <a:ea typeface="+mn-ea"/>
                <a:cs typeface="+mn-cs"/>
              </a:rPr>
              <a:t>access to automation and AI-powered tools feel more fulfilled because they can spend time on work that truly matters</a:t>
            </a:r>
            <a:r>
              <a:rPr kumimoji="0" lang="en-US" sz="2400" b="0" i="0" u="none" strike="noStrike" kern="1200" cap="none" spc="0" normalizeH="0" baseline="30000" noProof="0" dirty="0">
                <a:ln>
                  <a:noFill/>
                </a:ln>
                <a:solidFill>
                  <a:srgbClr val="2B0E22"/>
                </a:solidFill>
                <a:effectLst/>
                <a:uLnTx/>
                <a:uFillTx/>
                <a:latin typeface="Segoe UI Semibold"/>
                <a:ea typeface="+mn-ea"/>
                <a:cs typeface="+mn-cs"/>
              </a:rPr>
              <a:t>1</a:t>
            </a:r>
          </a:p>
        </p:txBody>
      </p:sp>
      <p:grpSp>
        <p:nvGrpSpPr>
          <p:cNvPr id="136" name="Group 135">
            <a:extLst>
              <a:ext uri="{FF2B5EF4-FFF2-40B4-BE49-F238E27FC236}">
                <a16:creationId xmlns:a16="http://schemas.microsoft.com/office/drawing/2014/main" id="{33C925AE-3E25-EB44-8D0A-8EA568C83CED}"/>
              </a:ext>
            </a:extLst>
          </p:cNvPr>
          <p:cNvGrpSpPr/>
          <p:nvPr/>
        </p:nvGrpSpPr>
        <p:grpSpPr>
          <a:xfrm>
            <a:off x="7121134" y="3442321"/>
            <a:ext cx="4478380" cy="2190353"/>
            <a:chOff x="7121134" y="3442321"/>
            <a:chExt cx="4478380" cy="2190353"/>
          </a:xfrm>
        </p:grpSpPr>
        <p:grpSp>
          <p:nvGrpSpPr>
            <p:cNvPr id="50" name="Group 49">
              <a:extLst>
                <a:ext uri="{FF2B5EF4-FFF2-40B4-BE49-F238E27FC236}">
                  <a16:creationId xmlns:a16="http://schemas.microsoft.com/office/drawing/2014/main" id="{E98FEDA2-BD54-5E87-95CD-39C59CBE22FA}"/>
                </a:ext>
              </a:extLst>
            </p:cNvPr>
            <p:cNvGrpSpPr/>
            <p:nvPr/>
          </p:nvGrpSpPr>
          <p:grpSpPr>
            <a:xfrm>
              <a:off x="7121134" y="3442321"/>
              <a:ext cx="4478380" cy="328953"/>
              <a:chOff x="7121134" y="3442321"/>
              <a:chExt cx="4478380" cy="328953"/>
            </a:xfrm>
            <a:solidFill>
              <a:srgbClr val="8663C6"/>
            </a:solidFill>
          </p:grpSpPr>
          <p:sp>
            <p:nvSpPr>
              <p:cNvPr id="27" name="Graphic 25">
                <a:extLst>
                  <a:ext uri="{FF2B5EF4-FFF2-40B4-BE49-F238E27FC236}">
                    <a16:creationId xmlns:a16="http://schemas.microsoft.com/office/drawing/2014/main" id="{EA777F75-C956-EDB7-9842-EF2CDCC98580}"/>
                  </a:ext>
                </a:extLst>
              </p:cNvPr>
              <p:cNvSpPr/>
              <p:nvPr/>
            </p:nvSpPr>
            <p:spPr>
              <a:xfrm>
                <a:off x="7121134"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28" name="Graphic 25">
                <a:extLst>
                  <a:ext uri="{FF2B5EF4-FFF2-40B4-BE49-F238E27FC236}">
                    <a16:creationId xmlns:a16="http://schemas.microsoft.com/office/drawing/2014/main" id="{ED75319D-7E5B-243C-0D9F-BF8C5F2FEC3F}"/>
                  </a:ext>
                </a:extLst>
              </p:cNvPr>
              <p:cNvSpPr/>
              <p:nvPr/>
            </p:nvSpPr>
            <p:spPr>
              <a:xfrm>
                <a:off x="7348182"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29" name="Graphic 25">
                <a:extLst>
                  <a:ext uri="{FF2B5EF4-FFF2-40B4-BE49-F238E27FC236}">
                    <a16:creationId xmlns:a16="http://schemas.microsoft.com/office/drawing/2014/main" id="{CFABBDAF-58B3-87B6-057C-13CE80E048E6}"/>
                  </a:ext>
                </a:extLst>
              </p:cNvPr>
              <p:cNvSpPr/>
              <p:nvPr/>
            </p:nvSpPr>
            <p:spPr>
              <a:xfrm>
                <a:off x="7575230"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31" name="Graphic 25">
                <a:extLst>
                  <a:ext uri="{FF2B5EF4-FFF2-40B4-BE49-F238E27FC236}">
                    <a16:creationId xmlns:a16="http://schemas.microsoft.com/office/drawing/2014/main" id="{D3334AA2-63FD-A2C1-6408-0F388704087E}"/>
                  </a:ext>
                </a:extLst>
              </p:cNvPr>
              <p:cNvSpPr/>
              <p:nvPr/>
            </p:nvSpPr>
            <p:spPr>
              <a:xfrm>
                <a:off x="7802278"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32" name="Graphic 25">
                <a:extLst>
                  <a:ext uri="{FF2B5EF4-FFF2-40B4-BE49-F238E27FC236}">
                    <a16:creationId xmlns:a16="http://schemas.microsoft.com/office/drawing/2014/main" id="{371486D5-076E-1F6C-8641-FE9D7E4F1298}"/>
                  </a:ext>
                </a:extLst>
              </p:cNvPr>
              <p:cNvSpPr/>
              <p:nvPr/>
            </p:nvSpPr>
            <p:spPr>
              <a:xfrm>
                <a:off x="8029326"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33" name="Graphic 25">
                <a:extLst>
                  <a:ext uri="{FF2B5EF4-FFF2-40B4-BE49-F238E27FC236}">
                    <a16:creationId xmlns:a16="http://schemas.microsoft.com/office/drawing/2014/main" id="{ED9B6801-1877-2D85-2411-382400E6629B}"/>
                  </a:ext>
                </a:extLst>
              </p:cNvPr>
              <p:cNvSpPr/>
              <p:nvPr/>
            </p:nvSpPr>
            <p:spPr>
              <a:xfrm>
                <a:off x="8256374"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34" name="Graphic 25">
                <a:extLst>
                  <a:ext uri="{FF2B5EF4-FFF2-40B4-BE49-F238E27FC236}">
                    <a16:creationId xmlns:a16="http://schemas.microsoft.com/office/drawing/2014/main" id="{21C4640F-55FA-351F-54E9-E5FDDAA2F855}"/>
                  </a:ext>
                </a:extLst>
              </p:cNvPr>
              <p:cNvSpPr/>
              <p:nvPr/>
            </p:nvSpPr>
            <p:spPr>
              <a:xfrm>
                <a:off x="8483422"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35" name="Graphic 25">
                <a:extLst>
                  <a:ext uri="{FF2B5EF4-FFF2-40B4-BE49-F238E27FC236}">
                    <a16:creationId xmlns:a16="http://schemas.microsoft.com/office/drawing/2014/main" id="{9E3EB4A8-A72B-D3A5-5C59-984B5F711F41}"/>
                  </a:ext>
                </a:extLst>
              </p:cNvPr>
              <p:cNvSpPr/>
              <p:nvPr/>
            </p:nvSpPr>
            <p:spPr>
              <a:xfrm>
                <a:off x="8710470"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36" name="Graphic 25">
                <a:extLst>
                  <a:ext uri="{FF2B5EF4-FFF2-40B4-BE49-F238E27FC236}">
                    <a16:creationId xmlns:a16="http://schemas.microsoft.com/office/drawing/2014/main" id="{44C04A71-42D9-1D99-FDAA-C376EE3101EF}"/>
                  </a:ext>
                </a:extLst>
              </p:cNvPr>
              <p:cNvSpPr/>
              <p:nvPr/>
            </p:nvSpPr>
            <p:spPr>
              <a:xfrm>
                <a:off x="8937518"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37" name="Graphic 25">
                <a:extLst>
                  <a:ext uri="{FF2B5EF4-FFF2-40B4-BE49-F238E27FC236}">
                    <a16:creationId xmlns:a16="http://schemas.microsoft.com/office/drawing/2014/main" id="{85CBB6C4-2C61-B0E5-534D-7E0AA02164CF}"/>
                  </a:ext>
                </a:extLst>
              </p:cNvPr>
              <p:cNvSpPr/>
              <p:nvPr/>
            </p:nvSpPr>
            <p:spPr>
              <a:xfrm>
                <a:off x="9164566"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40" name="Graphic 25">
                <a:extLst>
                  <a:ext uri="{FF2B5EF4-FFF2-40B4-BE49-F238E27FC236}">
                    <a16:creationId xmlns:a16="http://schemas.microsoft.com/office/drawing/2014/main" id="{ABE61A86-3B3E-2790-8612-041BD809D650}"/>
                  </a:ext>
                </a:extLst>
              </p:cNvPr>
              <p:cNvSpPr/>
              <p:nvPr/>
            </p:nvSpPr>
            <p:spPr>
              <a:xfrm>
                <a:off x="9391614"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41" name="Graphic 25">
                <a:extLst>
                  <a:ext uri="{FF2B5EF4-FFF2-40B4-BE49-F238E27FC236}">
                    <a16:creationId xmlns:a16="http://schemas.microsoft.com/office/drawing/2014/main" id="{7DE5EFF7-7D46-973D-E0A2-C98B30AFD86D}"/>
                  </a:ext>
                </a:extLst>
              </p:cNvPr>
              <p:cNvSpPr/>
              <p:nvPr/>
            </p:nvSpPr>
            <p:spPr>
              <a:xfrm>
                <a:off x="9618662"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42" name="Graphic 25">
                <a:extLst>
                  <a:ext uri="{FF2B5EF4-FFF2-40B4-BE49-F238E27FC236}">
                    <a16:creationId xmlns:a16="http://schemas.microsoft.com/office/drawing/2014/main" id="{0F2E35B4-1E78-B559-D483-5E0735807F81}"/>
                  </a:ext>
                </a:extLst>
              </p:cNvPr>
              <p:cNvSpPr/>
              <p:nvPr/>
            </p:nvSpPr>
            <p:spPr>
              <a:xfrm>
                <a:off x="9845710"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43" name="Graphic 25">
                <a:extLst>
                  <a:ext uri="{FF2B5EF4-FFF2-40B4-BE49-F238E27FC236}">
                    <a16:creationId xmlns:a16="http://schemas.microsoft.com/office/drawing/2014/main" id="{3F4F6C61-5FE9-1B13-C465-ED6418717B91}"/>
                  </a:ext>
                </a:extLst>
              </p:cNvPr>
              <p:cNvSpPr/>
              <p:nvPr/>
            </p:nvSpPr>
            <p:spPr>
              <a:xfrm>
                <a:off x="10072758"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44" name="Graphic 25">
                <a:extLst>
                  <a:ext uri="{FF2B5EF4-FFF2-40B4-BE49-F238E27FC236}">
                    <a16:creationId xmlns:a16="http://schemas.microsoft.com/office/drawing/2014/main" id="{477655CE-4740-8B03-FC52-210214F7533E}"/>
                  </a:ext>
                </a:extLst>
              </p:cNvPr>
              <p:cNvSpPr/>
              <p:nvPr/>
            </p:nvSpPr>
            <p:spPr>
              <a:xfrm>
                <a:off x="10299806"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45" name="Graphic 25">
                <a:extLst>
                  <a:ext uri="{FF2B5EF4-FFF2-40B4-BE49-F238E27FC236}">
                    <a16:creationId xmlns:a16="http://schemas.microsoft.com/office/drawing/2014/main" id="{ABF6E3F1-8447-CCF4-70FD-4E543304D00D}"/>
                  </a:ext>
                </a:extLst>
              </p:cNvPr>
              <p:cNvSpPr/>
              <p:nvPr/>
            </p:nvSpPr>
            <p:spPr>
              <a:xfrm>
                <a:off x="10526854"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46" name="Graphic 25">
                <a:extLst>
                  <a:ext uri="{FF2B5EF4-FFF2-40B4-BE49-F238E27FC236}">
                    <a16:creationId xmlns:a16="http://schemas.microsoft.com/office/drawing/2014/main" id="{8525C277-8EF8-A004-7FDA-EF2D3D6EC273}"/>
                  </a:ext>
                </a:extLst>
              </p:cNvPr>
              <p:cNvSpPr/>
              <p:nvPr/>
            </p:nvSpPr>
            <p:spPr>
              <a:xfrm>
                <a:off x="10753902"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47" name="Graphic 25">
                <a:extLst>
                  <a:ext uri="{FF2B5EF4-FFF2-40B4-BE49-F238E27FC236}">
                    <a16:creationId xmlns:a16="http://schemas.microsoft.com/office/drawing/2014/main" id="{586CC55E-B904-58CC-9B30-007FCB3B783B}"/>
                  </a:ext>
                </a:extLst>
              </p:cNvPr>
              <p:cNvSpPr/>
              <p:nvPr/>
            </p:nvSpPr>
            <p:spPr>
              <a:xfrm>
                <a:off x="10980950"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48" name="Graphic 25">
                <a:extLst>
                  <a:ext uri="{FF2B5EF4-FFF2-40B4-BE49-F238E27FC236}">
                    <a16:creationId xmlns:a16="http://schemas.microsoft.com/office/drawing/2014/main" id="{38FBFBE8-721B-762F-D14C-412C1557328C}"/>
                  </a:ext>
                </a:extLst>
              </p:cNvPr>
              <p:cNvSpPr/>
              <p:nvPr/>
            </p:nvSpPr>
            <p:spPr>
              <a:xfrm>
                <a:off x="11207998"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49" name="Graphic 25">
                <a:extLst>
                  <a:ext uri="{FF2B5EF4-FFF2-40B4-BE49-F238E27FC236}">
                    <a16:creationId xmlns:a16="http://schemas.microsoft.com/office/drawing/2014/main" id="{B5D32FF2-E51A-032A-475D-EEA9A854E6E3}"/>
                  </a:ext>
                </a:extLst>
              </p:cNvPr>
              <p:cNvSpPr/>
              <p:nvPr/>
            </p:nvSpPr>
            <p:spPr>
              <a:xfrm>
                <a:off x="11435037"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grpSp>
        <p:grpSp>
          <p:nvGrpSpPr>
            <p:cNvPr id="51" name="Group 50">
              <a:extLst>
                <a:ext uri="{FF2B5EF4-FFF2-40B4-BE49-F238E27FC236}">
                  <a16:creationId xmlns:a16="http://schemas.microsoft.com/office/drawing/2014/main" id="{422A1846-8249-7757-8EDE-12C849B69562}"/>
                </a:ext>
              </a:extLst>
            </p:cNvPr>
            <p:cNvGrpSpPr/>
            <p:nvPr/>
          </p:nvGrpSpPr>
          <p:grpSpPr>
            <a:xfrm>
              <a:off x="7121134" y="3907671"/>
              <a:ext cx="4478380" cy="328953"/>
              <a:chOff x="7121134" y="3442321"/>
              <a:chExt cx="4478380" cy="328953"/>
            </a:xfrm>
            <a:solidFill>
              <a:srgbClr val="8663C6"/>
            </a:solidFill>
          </p:grpSpPr>
          <p:sp>
            <p:nvSpPr>
              <p:cNvPr id="52" name="Graphic 25">
                <a:extLst>
                  <a:ext uri="{FF2B5EF4-FFF2-40B4-BE49-F238E27FC236}">
                    <a16:creationId xmlns:a16="http://schemas.microsoft.com/office/drawing/2014/main" id="{88A2AEC4-5D9E-5384-2A75-1F77C720B9BA}"/>
                  </a:ext>
                </a:extLst>
              </p:cNvPr>
              <p:cNvSpPr/>
              <p:nvPr/>
            </p:nvSpPr>
            <p:spPr>
              <a:xfrm>
                <a:off x="7121134"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53" name="Graphic 25">
                <a:extLst>
                  <a:ext uri="{FF2B5EF4-FFF2-40B4-BE49-F238E27FC236}">
                    <a16:creationId xmlns:a16="http://schemas.microsoft.com/office/drawing/2014/main" id="{CE267B25-2F02-6609-D405-F30363B0398D}"/>
                  </a:ext>
                </a:extLst>
              </p:cNvPr>
              <p:cNvSpPr/>
              <p:nvPr/>
            </p:nvSpPr>
            <p:spPr>
              <a:xfrm>
                <a:off x="7348182"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54" name="Graphic 25">
                <a:extLst>
                  <a:ext uri="{FF2B5EF4-FFF2-40B4-BE49-F238E27FC236}">
                    <a16:creationId xmlns:a16="http://schemas.microsoft.com/office/drawing/2014/main" id="{0D95EDA9-6FEB-16E8-788A-4521B2627A19}"/>
                  </a:ext>
                </a:extLst>
              </p:cNvPr>
              <p:cNvSpPr/>
              <p:nvPr/>
            </p:nvSpPr>
            <p:spPr>
              <a:xfrm>
                <a:off x="7575230"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55" name="Graphic 25">
                <a:extLst>
                  <a:ext uri="{FF2B5EF4-FFF2-40B4-BE49-F238E27FC236}">
                    <a16:creationId xmlns:a16="http://schemas.microsoft.com/office/drawing/2014/main" id="{34BD70FB-2ECB-3193-0CF1-D274C0D15043}"/>
                  </a:ext>
                </a:extLst>
              </p:cNvPr>
              <p:cNvSpPr/>
              <p:nvPr/>
            </p:nvSpPr>
            <p:spPr>
              <a:xfrm>
                <a:off x="7802278"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56" name="Graphic 25">
                <a:extLst>
                  <a:ext uri="{FF2B5EF4-FFF2-40B4-BE49-F238E27FC236}">
                    <a16:creationId xmlns:a16="http://schemas.microsoft.com/office/drawing/2014/main" id="{022CD800-4ABB-AB3E-C53E-DD2D4CCBF860}"/>
                  </a:ext>
                </a:extLst>
              </p:cNvPr>
              <p:cNvSpPr/>
              <p:nvPr/>
            </p:nvSpPr>
            <p:spPr>
              <a:xfrm>
                <a:off x="8029326"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57" name="Graphic 25">
                <a:extLst>
                  <a:ext uri="{FF2B5EF4-FFF2-40B4-BE49-F238E27FC236}">
                    <a16:creationId xmlns:a16="http://schemas.microsoft.com/office/drawing/2014/main" id="{A76D5BE7-81BE-035D-5C35-2D1E82A7F6A0}"/>
                  </a:ext>
                </a:extLst>
              </p:cNvPr>
              <p:cNvSpPr/>
              <p:nvPr/>
            </p:nvSpPr>
            <p:spPr>
              <a:xfrm>
                <a:off x="8256374"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58" name="Graphic 25">
                <a:extLst>
                  <a:ext uri="{FF2B5EF4-FFF2-40B4-BE49-F238E27FC236}">
                    <a16:creationId xmlns:a16="http://schemas.microsoft.com/office/drawing/2014/main" id="{DD4A01F1-539B-5671-7F20-8EC634D6BEBC}"/>
                  </a:ext>
                </a:extLst>
              </p:cNvPr>
              <p:cNvSpPr/>
              <p:nvPr/>
            </p:nvSpPr>
            <p:spPr>
              <a:xfrm>
                <a:off x="8483422"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59" name="Graphic 25">
                <a:extLst>
                  <a:ext uri="{FF2B5EF4-FFF2-40B4-BE49-F238E27FC236}">
                    <a16:creationId xmlns:a16="http://schemas.microsoft.com/office/drawing/2014/main" id="{212B32F9-6B57-D8D7-2421-EBB717793C99}"/>
                  </a:ext>
                </a:extLst>
              </p:cNvPr>
              <p:cNvSpPr/>
              <p:nvPr/>
            </p:nvSpPr>
            <p:spPr>
              <a:xfrm>
                <a:off x="8710470"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60" name="Graphic 25">
                <a:extLst>
                  <a:ext uri="{FF2B5EF4-FFF2-40B4-BE49-F238E27FC236}">
                    <a16:creationId xmlns:a16="http://schemas.microsoft.com/office/drawing/2014/main" id="{AE415BD6-8C38-E24D-C002-2F47914F7B79}"/>
                  </a:ext>
                </a:extLst>
              </p:cNvPr>
              <p:cNvSpPr/>
              <p:nvPr/>
            </p:nvSpPr>
            <p:spPr>
              <a:xfrm>
                <a:off x="8937518"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61" name="Graphic 25">
                <a:extLst>
                  <a:ext uri="{FF2B5EF4-FFF2-40B4-BE49-F238E27FC236}">
                    <a16:creationId xmlns:a16="http://schemas.microsoft.com/office/drawing/2014/main" id="{5C843E34-C5EF-C23E-19AB-59076A5D99E2}"/>
                  </a:ext>
                </a:extLst>
              </p:cNvPr>
              <p:cNvSpPr/>
              <p:nvPr/>
            </p:nvSpPr>
            <p:spPr>
              <a:xfrm>
                <a:off x="9164566"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62" name="Graphic 25">
                <a:extLst>
                  <a:ext uri="{FF2B5EF4-FFF2-40B4-BE49-F238E27FC236}">
                    <a16:creationId xmlns:a16="http://schemas.microsoft.com/office/drawing/2014/main" id="{A1C2EA3C-A961-790F-8FBD-679CA8A0B099}"/>
                  </a:ext>
                </a:extLst>
              </p:cNvPr>
              <p:cNvSpPr/>
              <p:nvPr/>
            </p:nvSpPr>
            <p:spPr>
              <a:xfrm>
                <a:off x="9391614"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63" name="Graphic 25">
                <a:extLst>
                  <a:ext uri="{FF2B5EF4-FFF2-40B4-BE49-F238E27FC236}">
                    <a16:creationId xmlns:a16="http://schemas.microsoft.com/office/drawing/2014/main" id="{DFEF1EAF-AFB8-D150-8FD0-A7F950ED2494}"/>
                  </a:ext>
                </a:extLst>
              </p:cNvPr>
              <p:cNvSpPr/>
              <p:nvPr/>
            </p:nvSpPr>
            <p:spPr>
              <a:xfrm>
                <a:off x="9618662"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64" name="Graphic 25">
                <a:extLst>
                  <a:ext uri="{FF2B5EF4-FFF2-40B4-BE49-F238E27FC236}">
                    <a16:creationId xmlns:a16="http://schemas.microsoft.com/office/drawing/2014/main" id="{7C262B44-409C-4C7B-B527-9889E4A51803}"/>
                  </a:ext>
                </a:extLst>
              </p:cNvPr>
              <p:cNvSpPr/>
              <p:nvPr/>
            </p:nvSpPr>
            <p:spPr>
              <a:xfrm>
                <a:off x="9845710"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65" name="Graphic 25">
                <a:extLst>
                  <a:ext uri="{FF2B5EF4-FFF2-40B4-BE49-F238E27FC236}">
                    <a16:creationId xmlns:a16="http://schemas.microsoft.com/office/drawing/2014/main" id="{1577C94D-1B42-743B-2804-B5D7D3EC808C}"/>
                  </a:ext>
                </a:extLst>
              </p:cNvPr>
              <p:cNvSpPr/>
              <p:nvPr/>
            </p:nvSpPr>
            <p:spPr>
              <a:xfrm>
                <a:off x="10072758"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66" name="Graphic 25">
                <a:extLst>
                  <a:ext uri="{FF2B5EF4-FFF2-40B4-BE49-F238E27FC236}">
                    <a16:creationId xmlns:a16="http://schemas.microsoft.com/office/drawing/2014/main" id="{3D60B99C-1005-856D-8907-928F835D1F3D}"/>
                  </a:ext>
                </a:extLst>
              </p:cNvPr>
              <p:cNvSpPr/>
              <p:nvPr/>
            </p:nvSpPr>
            <p:spPr>
              <a:xfrm>
                <a:off x="10299806"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67" name="Graphic 25">
                <a:extLst>
                  <a:ext uri="{FF2B5EF4-FFF2-40B4-BE49-F238E27FC236}">
                    <a16:creationId xmlns:a16="http://schemas.microsoft.com/office/drawing/2014/main" id="{0E7833B3-23CB-6C87-E145-2D2E8D748B05}"/>
                  </a:ext>
                </a:extLst>
              </p:cNvPr>
              <p:cNvSpPr/>
              <p:nvPr/>
            </p:nvSpPr>
            <p:spPr>
              <a:xfrm>
                <a:off x="10526854"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68" name="Graphic 25">
                <a:extLst>
                  <a:ext uri="{FF2B5EF4-FFF2-40B4-BE49-F238E27FC236}">
                    <a16:creationId xmlns:a16="http://schemas.microsoft.com/office/drawing/2014/main" id="{059AC0F4-860E-0048-A906-B0B49B07C57A}"/>
                  </a:ext>
                </a:extLst>
              </p:cNvPr>
              <p:cNvSpPr/>
              <p:nvPr/>
            </p:nvSpPr>
            <p:spPr>
              <a:xfrm>
                <a:off x="10753902"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69" name="Graphic 25">
                <a:extLst>
                  <a:ext uri="{FF2B5EF4-FFF2-40B4-BE49-F238E27FC236}">
                    <a16:creationId xmlns:a16="http://schemas.microsoft.com/office/drawing/2014/main" id="{49D1C873-8DCF-5590-C914-DE6E5F7409BB}"/>
                  </a:ext>
                </a:extLst>
              </p:cNvPr>
              <p:cNvSpPr/>
              <p:nvPr/>
            </p:nvSpPr>
            <p:spPr>
              <a:xfrm>
                <a:off x="10980950"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70" name="Graphic 25">
                <a:extLst>
                  <a:ext uri="{FF2B5EF4-FFF2-40B4-BE49-F238E27FC236}">
                    <a16:creationId xmlns:a16="http://schemas.microsoft.com/office/drawing/2014/main" id="{EE136AC9-D96C-2286-DFF5-2317591EFB8D}"/>
                  </a:ext>
                </a:extLst>
              </p:cNvPr>
              <p:cNvSpPr/>
              <p:nvPr/>
            </p:nvSpPr>
            <p:spPr>
              <a:xfrm>
                <a:off x="11207998"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71" name="Graphic 25">
                <a:extLst>
                  <a:ext uri="{FF2B5EF4-FFF2-40B4-BE49-F238E27FC236}">
                    <a16:creationId xmlns:a16="http://schemas.microsoft.com/office/drawing/2014/main" id="{148D04D1-FEC4-A7B3-BB74-9FE5917FDCB9}"/>
                  </a:ext>
                </a:extLst>
              </p:cNvPr>
              <p:cNvSpPr/>
              <p:nvPr/>
            </p:nvSpPr>
            <p:spPr>
              <a:xfrm>
                <a:off x="11435037"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grpSp>
        <p:grpSp>
          <p:nvGrpSpPr>
            <p:cNvPr id="72" name="Group 71">
              <a:extLst>
                <a:ext uri="{FF2B5EF4-FFF2-40B4-BE49-F238E27FC236}">
                  <a16:creationId xmlns:a16="http://schemas.microsoft.com/office/drawing/2014/main" id="{A4434B37-A1AA-B1AC-49BD-C83A81DB01A1}"/>
                </a:ext>
              </a:extLst>
            </p:cNvPr>
            <p:cNvGrpSpPr/>
            <p:nvPr/>
          </p:nvGrpSpPr>
          <p:grpSpPr>
            <a:xfrm>
              <a:off x="7121134" y="4373021"/>
              <a:ext cx="4478380" cy="328953"/>
              <a:chOff x="7121134" y="3442321"/>
              <a:chExt cx="4478380" cy="328953"/>
            </a:xfrm>
            <a:solidFill>
              <a:srgbClr val="8663C6"/>
            </a:solidFill>
          </p:grpSpPr>
          <p:sp>
            <p:nvSpPr>
              <p:cNvPr id="73" name="Graphic 25">
                <a:extLst>
                  <a:ext uri="{FF2B5EF4-FFF2-40B4-BE49-F238E27FC236}">
                    <a16:creationId xmlns:a16="http://schemas.microsoft.com/office/drawing/2014/main" id="{D6906E8A-091C-0BFB-0156-1E8B5B9D8300}"/>
                  </a:ext>
                </a:extLst>
              </p:cNvPr>
              <p:cNvSpPr/>
              <p:nvPr/>
            </p:nvSpPr>
            <p:spPr>
              <a:xfrm>
                <a:off x="7121134"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74" name="Graphic 25">
                <a:extLst>
                  <a:ext uri="{FF2B5EF4-FFF2-40B4-BE49-F238E27FC236}">
                    <a16:creationId xmlns:a16="http://schemas.microsoft.com/office/drawing/2014/main" id="{48E3B2A0-77AD-8E6B-18D4-7221245E9023}"/>
                  </a:ext>
                </a:extLst>
              </p:cNvPr>
              <p:cNvSpPr/>
              <p:nvPr/>
            </p:nvSpPr>
            <p:spPr>
              <a:xfrm>
                <a:off x="7348182"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75" name="Graphic 25">
                <a:extLst>
                  <a:ext uri="{FF2B5EF4-FFF2-40B4-BE49-F238E27FC236}">
                    <a16:creationId xmlns:a16="http://schemas.microsoft.com/office/drawing/2014/main" id="{A300C993-0B78-1882-ECDE-1DC0406DB634}"/>
                  </a:ext>
                </a:extLst>
              </p:cNvPr>
              <p:cNvSpPr/>
              <p:nvPr/>
            </p:nvSpPr>
            <p:spPr>
              <a:xfrm>
                <a:off x="7575230"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76" name="Graphic 25">
                <a:extLst>
                  <a:ext uri="{FF2B5EF4-FFF2-40B4-BE49-F238E27FC236}">
                    <a16:creationId xmlns:a16="http://schemas.microsoft.com/office/drawing/2014/main" id="{3728D157-8BF4-531E-0738-39307D3588C3}"/>
                  </a:ext>
                </a:extLst>
              </p:cNvPr>
              <p:cNvSpPr/>
              <p:nvPr/>
            </p:nvSpPr>
            <p:spPr>
              <a:xfrm>
                <a:off x="7802278"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77" name="Graphic 25">
                <a:extLst>
                  <a:ext uri="{FF2B5EF4-FFF2-40B4-BE49-F238E27FC236}">
                    <a16:creationId xmlns:a16="http://schemas.microsoft.com/office/drawing/2014/main" id="{F56437F9-E2B8-6F5E-01E2-5239CEFE5989}"/>
                  </a:ext>
                </a:extLst>
              </p:cNvPr>
              <p:cNvSpPr/>
              <p:nvPr/>
            </p:nvSpPr>
            <p:spPr>
              <a:xfrm>
                <a:off x="8029326"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78" name="Graphic 25">
                <a:extLst>
                  <a:ext uri="{FF2B5EF4-FFF2-40B4-BE49-F238E27FC236}">
                    <a16:creationId xmlns:a16="http://schemas.microsoft.com/office/drawing/2014/main" id="{B35D4A0E-1C27-7BDB-7287-6E8CBBDEC416}"/>
                  </a:ext>
                </a:extLst>
              </p:cNvPr>
              <p:cNvSpPr/>
              <p:nvPr/>
            </p:nvSpPr>
            <p:spPr>
              <a:xfrm>
                <a:off x="8256374"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79" name="Graphic 25">
                <a:extLst>
                  <a:ext uri="{FF2B5EF4-FFF2-40B4-BE49-F238E27FC236}">
                    <a16:creationId xmlns:a16="http://schemas.microsoft.com/office/drawing/2014/main" id="{A945E35F-3772-1771-41B2-E88328C23A28}"/>
                  </a:ext>
                </a:extLst>
              </p:cNvPr>
              <p:cNvSpPr/>
              <p:nvPr/>
            </p:nvSpPr>
            <p:spPr>
              <a:xfrm>
                <a:off x="8483422"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80" name="Graphic 25">
                <a:extLst>
                  <a:ext uri="{FF2B5EF4-FFF2-40B4-BE49-F238E27FC236}">
                    <a16:creationId xmlns:a16="http://schemas.microsoft.com/office/drawing/2014/main" id="{C89F254A-3DF2-C227-562A-A13927286260}"/>
                  </a:ext>
                </a:extLst>
              </p:cNvPr>
              <p:cNvSpPr/>
              <p:nvPr/>
            </p:nvSpPr>
            <p:spPr>
              <a:xfrm>
                <a:off x="8710470"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81" name="Graphic 25">
                <a:extLst>
                  <a:ext uri="{FF2B5EF4-FFF2-40B4-BE49-F238E27FC236}">
                    <a16:creationId xmlns:a16="http://schemas.microsoft.com/office/drawing/2014/main" id="{4102CE18-585E-32CA-FD9A-0A893C2708E7}"/>
                  </a:ext>
                </a:extLst>
              </p:cNvPr>
              <p:cNvSpPr/>
              <p:nvPr/>
            </p:nvSpPr>
            <p:spPr>
              <a:xfrm>
                <a:off x="8937518"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82" name="Graphic 25">
                <a:extLst>
                  <a:ext uri="{FF2B5EF4-FFF2-40B4-BE49-F238E27FC236}">
                    <a16:creationId xmlns:a16="http://schemas.microsoft.com/office/drawing/2014/main" id="{6E11FDF1-2583-C938-5A03-81FFC6A45DB0}"/>
                  </a:ext>
                </a:extLst>
              </p:cNvPr>
              <p:cNvSpPr/>
              <p:nvPr/>
            </p:nvSpPr>
            <p:spPr>
              <a:xfrm>
                <a:off x="9164566"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83" name="Graphic 25">
                <a:extLst>
                  <a:ext uri="{FF2B5EF4-FFF2-40B4-BE49-F238E27FC236}">
                    <a16:creationId xmlns:a16="http://schemas.microsoft.com/office/drawing/2014/main" id="{CEEAA4D8-5864-8EE2-4C9C-481BD260C83D}"/>
                  </a:ext>
                </a:extLst>
              </p:cNvPr>
              <p:cNvSpPr/>
              <p:nvPr/>
            </p:nvSpPr>
            <p:spPr>
              <a:xfrm>
                <a:off x="9391614"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84" name="Graphic 25">
                <a:extLst>
                  <a:ext uri="{FF2B5EF4-FFF2-40B4-BE49-F238E27FC236}">
                    <a16:creationId xmlns:a16="http://schemas.microsoft.com/office/drawing/2014/main" id="{A3DE4A9C-1C68-63A3-4EC5-300980A53D07}"/>
                  </a:ext>
                </a:extLst>
              </p:cNvPr>
              <p:cNvSpPr/>
              <p:nvPr/>
            </p:nvSpPr>
            <p:spPr>
              <a:xfrm>
                <a:off x="9618662"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85" name="Graphic 25">
                <a:extLst>
                  <a:ext uri="{FF2B5EF4-FFF2-40B4-BE49-F238E27FC236}">
                    <a16:creationId xmlns:a16="http://schemas.microsoft.com/office/drawing/2014/main" id="{C5D518D7-5FD4-9F65-9099-08BD542880DE}"/>
                  </a:ext>
                </a:extLst>
              </p:cNvPr>
              <p:cNvSpPr/>
              <p:nvPr/>
            </p:nvSpPr>
            <p:spPr>
              <a:xfrm>
                <a:off x="9845710"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86" name="Graphic 25">
                <a:extLst>
                  <a:ext uri="{FF2B5EF4-FFF2-40B4-BE49-F238E27FC236}">
                    <a16:creationId xmlns:a16="http://schemas.microsoft.com/office/drawing/2014/main" id="{CB79B934-11AE-5471-62F6-648A8072F79C}"/>
                  </a:ext>
                </a:extLst>
              </p:cNvPr>
              <p:cNvSpPr/>
              <p:nvPr/>
            </p:nvSpPr>
            <p:spPr>
              <a:xfrm>
                <a:off x="10072758"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87" name="Graphic 25">
                <a:extLst>
                  <a:ext uri="{FF2B5EF4-FFF2-40B4-BE49-F238E27FC236}">
                    <a16:creationId xmlns:a16="http://schemas.microsoft.com/office/drawing/2014/main" id="{C5F554F6-F2BD-B3C6-A801-EB223F89652B}"/>
                  </a:ext>
                </a:extLst>
              </p:cNvPr>
              <p:cNvSpPr/>
              <p:nvPr/>
            </p:nvSpPr>
            <p:spPr>
              <a:xfrm>
                <a:off x="10299806"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88" name="Graphic 25">
                <a:extLst>
                  <a:ext uri="{FF2B5EF4-FFF2-40B4-BE49-F238E27FC236}">
                    <a16:creationId xmlns:a16="http://schemas.microsoft.com/office/drawing/2014/main" id="{D654972F-066A-579C-F5F5-2455FA093395}"/>
                  </a:ext>
                </a:extLst>
              </p:cNvPr>
              <p:cNvSpPr/>
              <p:nvPr/>
            </p:nvSpPr>
            <p:spPr>
              <a:xfrm>
                <a:off x="10526854"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89" name="Graphic 25">
                <a:extLst>
                  <a:ext uri="{FF2B5EF4-FFF2-40B4-BE49-F238E27FC236}">
                    <a16:creationId xmlns:a16="http://schemas.microsoft.com/office/drawing/2014/main" id="{681A6980-A45D-6A8C-6A9F-FB22E1E7F5B9}"/>
                  </a:ext>
                </a:extLst>
              </p:cNvPr>
              <p:cNvSpPr/>
              <p:nvPr/>
            </p:nvSpPr>
            <p:spPr>
              <a:xfrm>
                <a:off x="10753902"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90" name="Graphic 25">
                <a:extLst>
                  <a:ext uri="{FF2B5EF4-FFF2-40B4-BE49-F238E27FC236}">
                    <a16:creationId xmlns:a16="http://schemas.microsoft.com/office/drawing/2014/main" id="{C13E6587-228A-DEFB-5B4A-ABA99C31D8F2}"/>
                  </a:ext>
                </a:extLst>
              </p:cNvPr>
              <p:cNvSpPr/>
              <p:nvPr/>
            </p:nvSpPr>
            <p:spPr>
              <a:xfrm>
                <a:off x="10980950"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91" name="Graphic 25">
                <a:extLst>
                  <a:ext uri="{FF2B5EF4-FFF2-40B4-BE49-F238E27FC236}">
                    <a16:creationId xmlns:a16="http://schemas.microsoft.com/office/drawing/2014/main" id="{17CEC619-3FB9-A771-41CB-DDFE9B234A1B}"/>
                  </a:ext>
                </a:extLst>
              </p:cNvPr>
              <p:cNvSpPr/>
              <p:nvPr/>
            </p:nvSpPr>
            <p:spPr>
              <a:xfrm>
                <a:off x="11207998"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92" name="Graphic 25">
                <a:extLst>
                  <a:ext uri="{FF2B5EF4-FFF2-40B4-BE49-F238E27FC236}">
                    <a16:creationId xmlns:a16="http://schemas.microsoft.com/office/drawing/2014/main" id="{E4A83C2A-4F10-495D-A207-B86E4E6A45C7}"/>
                  </a:ext>
                </a:extLst>
              </p:cNvPr>
              <p:cNvSpPr/>
              <p:nvPr/>
            </p:nvSpPr>
            <p:spPr>
              <a:xfrm>
                <a:off x="11435037"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grpSp>
        <p:grpSp>
          <p:nvGrpSpPr>
            <p:cNvPr id="93" name="Group 92">
              <a:extLst>
                <a:ext uri="{FF2B5EF4-FFF2-40B4-BE49-F238E27FC236}">
                  <a16:creationId xmlns:a16="http://schemas.microsoft.com/office/drawing/2014/main" id="{261220FC-7A9C-FD9F-FF0D-39DE9709ED58}"/>
                </a:ext>
              </a:extLst>
            </p:cNvPr>
            <p:cNvGrpSpPr/>
            <p:nvPr/>
          </p:nvGrpSpPr>
          <p:grpSpPr>
            <a:xfrm>
              <a:off x="7121134" y="4838371"/>
              <a:ext cx="4478380" cy="328953"/>
              <a:chOff x="7121134" y="3442321"/>
              <a:chExt cx="4478380" cy="328953"/>
            </a:xfrm>
            <a:solidFill>
              <a:srgbClr val="8663C6"/>
            </a:solidFill>
          </p:grpSpPr>
          <p:sp>
            <p:nvSpPr>
              <p:cNvPr id="94" name="Graphic 25">
                <a:extLst>
                  <a:ext uri="{FF2B5EF4-FFF2-40B4-BE49-F238E27FC236}">
                    <a16:creationId xmlns:a16="http://schemas.microsoft.com/office/drawing/2014/main" id="{366A3F57-A641-5F3F-194C-E528D408EC63}"/>
                  </a:ext>
                </a:extLst>
              </p:cNvPr>
              <p:cNvSpPr/>
              <p:nvPr/>
            </p:nvSpPr>
            <p:spPr>
              <a:xfrm>
                <a:off x="7121134"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95" name="Graphic 25">
                <a:extLst>
                  <a:ext uri="{FF2B5EF4-FFF2-40B4-BE49-F238E27FC236}">
                    <a16:creationId xmlns:a16="http://schemas.microsoft.com/office/drawing/2014/main" id="{7C69DB24-4DE3-D16D-82B9-77E47B2F7D61}"/>
                  </a:ext>
                </a:extLst>
              </p:cNvPr>
              <p:cNvSpPr/>
              <p:nvPr/>
            </p:nvSpPr>
            <p:spPr>
              <a:xfrm>
                <a:off x="7348182"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96" name="Graphic 25">
                <a:extLst>
                  <a:ext uri="{FF2B5EF4-FFF2-40B4-BE49-F238E27FC236}">
                    <a16:creationId xmlns:a16="http://schemas.microsoft.com/office/drawing/2014/main" id="{9466FB15-21B5-08BA-FBFD-608E7580CDDD}"/>
                  </a:ext>
                </a:extLst>
              </p:cNvPr>
              <p:cNvSpPr/>
              <p:nvPr/>
            </p:nvSpPr>
            <p:spPr>
              <a:xfrm>
                <a:off x="7575230"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97" name="Graphic 25">
                <a:extLst>
                  <a:ext uri="{FF2B5EF4-FFF2-40B4-BE49-F238E27FC236}">
                    <a16:creationId xmlns:a16="http://schemas.microsoft.com/office/drawing/2014/main" id="{4657217D-E791-36C0-C080-B3A58A5CC9FD}"/>
                  </a:ext>
                </a:extLst>
              </p:cNvPr>
              <p:cNvSpPr/>
              <p:nvPr/>
            </p:nvSpPr>
            <p:spPr>
              <a:xfrm>
                <a:off x="7802278"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98" name="Graphic 25">
                <a:extLst>
                  <a:ext uri="{FF2B5EF4-FFF2-40B4-BE49-F238E27FC236}">
                    <a16:creationId xmlns:a16="http://schemas.microsoft.com/office/drawing/2014/main" id="{F8C284FC-5476-3D17-7E48-D5C1B7A4F4AF}"/>
                  </a:ext>
                </a:extLst>
              </p:cNvPr>
              <p:cNvSpPr/>
              <p:nvPr/>
            </p:nvSpPr>
            <p:spPr>
              <a:xfrm>
                <a:off x="8029326"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99" name="Graphic 25">
                <a:extLst>
                  <a:ext uri="{FF2B5EF4-FFF2-40B4-BE49-F238E27FC236}">
                    <a16:creationId xmlns:a16="http://schemas.microsoft.com/office/drawing/2014/main" id="{F4C1C64A-2B30-223A-F320-4BBBFD46A9EC}"/>
                  </a:ext>
                </a:extLst>
              </p:cNvPr>
              <p:cNvSpPr/>
              <p:nvPr/>
            </p:nvSpPr>
            <p:spPr>
              <a:xfrm>
                <a:off x="8256374"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00" name="Graphic 25">
                <a:extLst>
                  <a:ext uri="{FF2B5EF4-FFF2-40B4-BE49-F238E27FC236}">
                    <a16:creationId xmlns:a16="http://schemas.microsoft.com/office/drawing/2014/main" id="{D17FAFE7-2ED2-980E-2C63-035AA72BFC46}"/>
                  </a:ext>
                </a:extLst>
              </p:cNvPr>
              <p:cNvSpPr/>
              <p:nvPr/>
            </p:nvSpPr>
            <p:spPr>
              <a:xfrm>
                <a:off x="8483422"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01" name="Graphic 25">
                <a:extLst>
                  <a:ext uri="{FF2B5EF4-FFF2-40B4-BE49-F238E27FC236}">
                    <a16:creationId xmlns:a16="http://schemas.microsoft.com/office/drawing/2014/main" id="{AF354ECA-6516-EED0-D72D-1897ACCF9A2B}"/>
                  </a:ext>
                </a:extLst>
              </p:cNvPr>
              <p:cNvSpPr/>
              <p:nvPr/>
            </p:nvSpPr>
            <p:spPr>
              <a:xfrm>
                <a:off x="8710470"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02" name="Graphic 25">
                <a:extLst>
                  <a:ext uri="{FF2B5EF4-FFF2-40B4-BE49-F238E27FC236}">
                    <a16:creationId xmlns:a16="http://schemas.microsoft.com/office/drawing/2014/main" id="{7B5EFE7B-2C6D-296B-7498-15767FA96709}"/>
                  </a:ext>
                </a:extLst>
              </p:cNvPr>
              <p:cNvSpPr/>
              <p:nvPr/>
            </p:nvSpPr>
            <p:spPr>
              <a:xfrm>
                <a:off x="8937518"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03" name="Graphic 25">
                <a:extLst>
                  <a:ext uri="{FF2B5EF4-FFF2-40B4-BE49-F238E27FC236}">
                    <a16:creationId xmlns:a16="http://schemas.microsoft.com/office/drawing/2014/main" id="{8ED6EFA4-3195-8DDC-DA91-ACE6D11D0A2A}"/>
                  </a:ext>
                </a:extLst>
              </p:cNvPr>
              <p:cNvSpPr/>
              <p:nvPr/>
            </p:nvSpPr>
            <p:spPr>
              <a:xfrm>
                <a:off x="9164566"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04" name="Graphic 25">
                <a:extLst>
                  <a:ext uri="{FF2B5EF4-FFF2-40B4-BE49-F238E27FC236}">
                    <a16:creationId xmlns:a16="http://schemas.microsoft.com/office/drawing/2014/main" id="{B5A340A5-2865-F813-19E1-AAE243466B88}"/>
                  </a:ext>
                </a:extLst>
              </p:cNvPr>
              <p:cNvSpPr/>
              <p:nvPr/>
            </p:nvSpPr>
            <p:spPr>
              <a:xfrm>
                <a:off x="9391614"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05" name="Graphic 25">
                <a:extLst>
                  <a:ext uri="{FF2B5EF4-FFF2-40B4-BE49-F238E27FC236}">
                    <a16:creationId xmlns:a16="http://schemas.microsoft.com/office/drawing/2014/main" id="{C15621BD-AFDF-B9C3-84E2-EE667C5ED849}"/>
                  </a:ext>
                </a:extLst>
              </p:cNvPr>
              <p:cNvSpPr/>
              <p:nvPr/>
            </p:nvSpPr>
            <p:spPr>
              <a:xfrm>
                <a:off x="9618662"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06" name="Graphic 25">
                <a:extLst>
                  <a:ext uri="{FF2B5EF4-FFF2-40B4-BE49-F238E27FC236}">
                    <a16:creationId xmlns:a16="http://schemas.microsoft.com/office/drawing/2014/main" id="{80E939C1-98A9-F5EB-CF97-608420B6B0F5}"/>
                  </a:ext>
                </a:extLst>
              </p:cNvPr>
              <p:cNvSpPr/>
              <p:nvPr/>
            </p:nvSpPr>
            <p:spPr>
              <a:xfrm>
                <a:off x="9845710"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07" name="Graphic 25">
                <a:extLst>
                  <a:ext uri="{FF2B5EF4-FFF2-40B4-BE49-F238E27FC236}">
                    <a16:creationId xmlns:a16="http://schemas.microsoft.com/office/drawing/2014/main" id="{08DA6B12-848C-A6AF-D51C-FBA1FA51854E}"/>
                  </a:ext>
                </a:extLst>
              </p:cNvPr>
              <p:cNvSpPr/>
              <p:nvPr/>
            </p:nvSpPr>
            <p:spPr>
              <a:xfrm>
                <a:off x="10072758"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08" name="Graphic 25">
                <a:extLst>
                  <a:ext uri="{FF2B5EF4-FFF2-40B4-BE49-F238E27FC236}">
                    <a16:creationId xmlns:a16="http://schemas.microsoft.com/office/drawing/2014/main" id="{6ACA474D-A47C-0AEB-D4C1-5BCE37512CE0}"/>
                  </a:ext>
                </a:extLst>
              </p:cNvPr>
              <p:cNvSpPr/>
              <p:nvPr/>
            </p:nvSpPr>
            <p:spPr>
              <a:xfrm>
                <a:off x="10299806"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09" name="Graphic 25">
                <a:extLst>
                  <a:ext uri="{FF2B5EF4-FFF2-40B4-BE49-F238E27FC236}">
                    <a16:creationId xmlns:a16="http://schemas.microsoft.com/office/drawing/2014/main" id="{172DFF62-D167-D7C4-BF81-C2B815E3993F}"/>
                  </a:ext>
                </a:extLst>
              </p:cNvPr>
              <p:cNvSpPr/>
              <p:nvPr/>
            </p:nvSpPr>
            <p:spPr>
              <a:xfrm>
                <a:off x="10526854"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10" name="Graphic 25">
                <a:extLst>
                  <a:ext uri="{FF2B5EF4-FFF2-40B4-BE49-F238E27FC236}">
                    <a16:creationId xmlns:a16="http://schemas.microsoft.com/office/drawing/2014/main" id="{5E234CCC-30C7-981E-A764-CAD068391005}"/>
                  </a:ext>
                </a:extLst>
              </p:cNvPr>
              <p:cNvSpPr/>
              <p:nvPr/>
            </p:nvSpPr>
            <p:spPr>
              <a:xfrm>
                <a:off x="10753902"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11" name="Graphic 25">
                <a:extLst>
                  <a:ext uri="{FF2B5EF4-FFF2-40B4-BE49-F238E27FC236}">
                    <a16:creationId xmlns:a16="http://schemas.microsoft.com/office/drawing/2014/main" id="{71B9EDD6-88B6-51D5-9D79-CA62A02E1D5A}"/>
                  </a:ext>
                </a:extLst>
              </p:cNvPr>
              <p:cNvSpPr/>
              <p:nvPr/>
            </p:nvSpPr>
            <p:spPr>
              <a:xfrm>
                <a:off x="10980950"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12" name="Graphic 25">
                <a:extLst>
                  <a:ext uri="{FF2B5EF4-FFF2-40B4-BE49-F238E27FC236}">
                    <a16:creationId xmlns:a16="http://schemas.microsoft.com/office/drawing/2014/main" id="{84F3745D-5111-BD7D-0EDA-3FBF979F70A4}"/>
                  </a:ext>
                </a:extLst>
              </p:cNvPr>
              <p:cNvSpPr/>
              <p:nvPr/>
            </p:nvSpPr>
            <p:spPr>
              <a:xfrm>
                <a:off x="11207998"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13" name="Graphic 25">
                <a:extLst>
                  <a:ext uri="{FF2B5EF4-FFF2-40B4-BE49-F238E27FC236}">
                    <a16:creationId xmlns:a16="http://schemas.microsoft.com/office/drawing/2014/main" id="{259B3391-D729-8C9B-0FF0-EBF6962B5216}"/>
                  </a:ext>
                </a:extLst>
              </p:cNvPr>
              <p:cNvSpPr/>
              <p:nvPr/>
            </p:nvSpPr>
            <p:spPr>
              <a:xfrm>
                <a:off x="11435037" y="34423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grp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grpSp>
        <p:grpSp>
          <p:nvGrpSpPr>
            <p:cNvPr id="135" name="Group 134">
              <a:extLst>
                <a:ext uri="{FF2B5EF4-FFF2-40B4-BE49-F238E27FC236}">
                  <a16:creationId xmlns:a16="http://schemas.microsoft.com/office/drawing/2014/main" id="{9DEC9AB9-5675-5C93-F5D3-19F9AC3A33C1}"/>
                </a:ext>
              </a:extLst>
            </p:cNvPr>
            <p:cNvGrpSpPr/>
            <p:nvPr/>
          </p:nvGrpSpPr>
          <p:grpSpPr>
            <a:xfrm>
              <a:off x="7121134" y="5303721"/>
              <a:ext cx="4478380" cy="328953"/>
              <a:chOff x="7121134" y="5303721"/>
              <a:chExt cx="4478380" cy="328953"/>
            </a:xfrm>
          </p:grpSpPr>
          <p:sp>
            <p:nvSpPr>
              <p:cNvPr id="115" name="Graphic 25">
                <a:extLst>
                  <a:ext uri="{FF2B5EF4-FFF2-40B4-BE49-F238E27FC236}">
                    <a16:creationId xmlns:a16="http://schemas.microsoft.com/office/drawing/2014/main" id="{62C0F0AA-DB78-B20C-0A7F-8CF955A0E50D}"/>
                  </a:ext>
                </a:extLst>
              </p:cNvPr>
              <p:cNvSpPr/>
              <p:nvPr/>
            </p:nvSpPr>
            <p:spPr>
              <a:xfrm>
                <a:off x="7121134"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8663C6"/>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16" name="Graphic 25">
                <a:extLst>
                  <a:ext uri="{FF2B5EF4-FFF2-40B4-BE49-F238E27FC236}">
                    <a16:creationId xmlns:a16="http://schemas.microsoft.com/office/drawing/2014/main" id="{ED0797FB-7DD7-7235-D0A2-5BCC63EE3454}"/>
                  </a:ext>
                </a:extLst>
              </p:cNvPr>
              <p:cNvSpPr/>
              <p:nvPr/>
            </p:nvSpPr>
            <p:spPr>
              <a:xfrm>
                <a:off x="7348182"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8663C6"/>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17" name="Graphic 25">
                <a:extLst>
                  <a:ext uri="{FF2B5EF4-FFF2-40B4-BE49-F238E27FC236}">
                    <a16:creationId xmlns:a16="http://schemas.microsoft.com/office/drawing/2014/main" id="{BDE6381C-D932-6216-9115-149C1391CE76}"/>
                  </a:ext>
                </a:extLst>
              </p:cNvPr>
              <p:cNvSpPr/>
              <p:nvPr/>
            </p:nvSpPr>
            <p:spPr>
              <a:xfrm>
                <a:off x="7575230"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8663C6"/>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18" name="Graphic 25">
                <a:extLst>
                  <a:ext uri="{FF2B5EF4-FFF2-40B4-BE49-F238E27FC236}">
                    <a16:creationId xmlns:a16="http://schemas.microsoft.com/office/drawing/2014/main" id="{9D618AB7-7EAE-01C3-A592-171C8DA47B7D}"/>
                  </a:ext>
                </a:extLst>
              </p:cNvPr>
              <p:cNvSpPr/>
              <p:nvPr/>
            </p:nvSpPr>
            <p:spPr>
              <a:xfrm>
                <a:off x="7802278"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8663C6"/>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19" name="Graphic 25">
                <a:extLst>
                  <a:ext uri="{FF2B5EF4-FFF2-40B4-BE49-F238E27FC236}">
                    <a16:creationId xmlns:a16="http://schemas.microsoft.com/office/drawing/2014/main" id="{3544FEEF-14C3-7E77-3D73-4996ABE779EC}"/>
                  </a:ext>
                </a:extLst>
              </p:cNvPr>
              <p:cNvSpPr/>
              <p:nvPr/>
            </p:nvSpPr>
            <p:spPr>
              <a:xfrm>
                <a:off x="8029326"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8663C6"/>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20" name="Graphic 25">
                <a:extLst>
                  <a:ext uri="{FF2B5EF4-FFF2-40B4-BE49-F238E27FC236}">
                    <a16:creationId xmlns:a16="http://schemas.microsoft.com/office/drawing/2014/main" id="{550D578C-DE23-A4D4-0F90-64BCA4E8D23E}"/>
                  </a:ext>
                </a:extLst>
              </p:cNvPr>
              <p:cNvSpPr/>
              <p:nvPr/>
            </p:nvSpPr>
            <p:spPr>
              <a:xfrm>
                <a:off x="8256374"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8663C6"/>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21" name="Graphic 25">
                <a:extLst>
                  <a:ext uri="{FF2B5EF4-FFF2-40B4-BE49-F238E27FC236}">
                    <a16:creationId xmlns:a16="http://schemas.microsoft.com/office/drawing/2014/main" id="{FD533EFA-3228-432F-DC7E-B73410CD61CF}"/>
                  </a:ext>
                </a:extLst>
              </p:cNvPr>
              <p:cNvSpPr/>
              <p:nvPr/>
            </p:nvSpPr>
            <p:spPr>
              <a:xfrm>
                <a:off x="8483422"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8663C6"/>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22" name="Graphic 25">
                <a:extLst>
                  <a:ext uri="{FF2B5EF4-FFF2-40B4-BE49-F238E27FC236}">
                    <a16:creationId xmlns:a16="http://schemas.microsoft.com/office/drawing/2014/main" id="{8A7FBAE6-7EB1-772A-7F5D-5CFE85582126}"/>
                  </a:ext>
                </a:extLst>
              </p:cNvPr>
              <p:cNvSpPr/>
              <p:nvPr/>
            </p:nvSpPr>
            <p:spPr>
              <a:xfrm>
                <a:off x="8710470"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8663C6"/>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23" name="Graphic 25">
                <a:extLst>
                  <a:ext uri="{FF2B5EF4-FFF2-40B4-BE49-F238E27FC236}">
                    <a16:creationId xmlns:a16="http://schemas.microsoft.com/office/drawing/2014/main" id="{EC94037C-23AA-A340-2D76-9D9F2096F849}"/>
                  </a:ext>
                </a:extLst>
              </p:cNvPr>
              <p:cNvSpPr/>
              <p:nvPr/>
            </p:nvSpPr>
            <p:spPr>
              <a:xfrm>
                <a:off x="8937518"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8663C6"/>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24" name="Graphic 25">
                <a:extLst>
                  <a:ext uri="{FF2B5EF4-FFF2-40B4-BE49-F238E27FC236}">
                    <a16:creationId xmlns:a16="http://schemas.microsoft.com/office/drawing/2014/main" id="{18DAA4F6-50AA-AEAE-6579-A028B548AC06}"/>
                  </a:ext>
                </a:extLst>
              </p:cNvPr>
              <p:cNvSpPr/>
              <p:nvPr/>
            </p:nvSpPr>
            <p:spPr>
              <a:xfrm>
                <a:off x="9164566"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212121">
                  <a:alpha val="35000"/>
                </a:srgbClr>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25" name="Graphic 25">
                <a:extLst>
                  <a:ext uri="{FF2B5EF4-FFF2-40B4-BE49-F238E27FC236}">
                    <a16:creationId xmlns:a16="http://schemas.microsoft.com/office/drawing/2014/main" id="{23152A83-0871-9A95-44A7-6FAD35316829}"/>
                  </a:ext>
                </a:extLst>
              </p:cNvPr>
              <p:cNvSpPr/>
              <p:nvPr/>
            </p:nvSpPr>
            <p:spPr>
              <a:xfrm>
                <a:off x="9391614"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212121">
                  <a:alpha val="35000"/>
                </a:srgbClr>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26" name="Graphic 25">
                <a:extLst>
                  <a:ext uri="{FF2B5EF4-FFF2-40B4-BE49-F238E27FC236}">
                    <a16:creationId xmlns:a16="http://schemas.microsoft.com/office/drawing/2014/main" id="{ECF4C766-8D97-51A0-17B2-C5498833DABA}"/>
                  </a:ext>
                </a:extLst>
              </p:cNvPr>
              <p:cNvSpPr/>
              <p:nvPr/>
            </p:nvSpPr>
            <p:spPr>
              <a:xfrm>
                <a:off x="9618662"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212121">
                  <a:alpha val="35000"/>
                </a:srgbClr>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27" name="Graphic 25">
                <a:extLst>
                  <a:ext uri="{FF2B5EF4-FFF2-40B4-BE49-F238E27FC236}">
                    <a16:creationId xmlns:a16="http://schemas.microsoft.com/office/drawing/2014/main" id="{C206811A-7723-9120-AEB9-0C6683F3ADB9}"/>
                  </a:ext>
                </a:extLst>
              </p:cNvPr>
              <p:cNvSpPr/>
              <p:nvPr/>
            </p:nvSpPr>
            <p:spPr>
              <a:xfrm>
                <a:off x="9845710"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212121">
                  <a:alpha val="35000"/>
                </a:srgbClr>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28" name="Graphic 25">
                <a:extLst>
                  <a:ext uri="{FF2B5EF4-FFF2-40B4-BE49-F238E27FC236}">
                    <a16:creationId xmlns:a16="http://schemas.microsoft.com/office/drawing/2014/main" id="{6057D866-CA3F-E052-82BF-4F7990E7EEF2}"/>
                  </a:ext>
                </a:extLst>
              </p:cNvPr>
              <p:cNvSpPr/>
              <p:nvPr/>
            </p:nvSpPr>
            <p:spPr>
              <a:xfrm>
                <a:off x="10072758"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212121">
                  <a:alpha val="35000"/>
                </a:srgbClr>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29" name="Graphic 25">
                <a:extLst>
                  <a:ext uri="{FF2B5EF4-FFF2-40B4-BE49-F238E27FC236}">
                    <a16:creationId xmlns:a16="http://schemas.microsoft.com/office/drawing/2014/main" id="{43FA0E37-72EB-EBDF-7E1E-78D5EC506983}"/>
                  </a:ext>
                </a:extLst>
              </p:cNvPr>
              <p:cNvSpPr/>
              <p:nvPr/>
            </p:nvSpPr>
            <p:spPr>
              <a:xfrm>
                <a:off x="10299806"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212121">
                  <a:alpha val="35000"/>
                </a:srgbClr>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30" name="Graphic 25">
                <a:extLst>
                  <a:ext uri="{FF2B5EF4-FFF2-40B4-BE49-F238E27FC236}">
                    <a16:creationId xmlns:a16="http://schemas.microsoft.com/office/drawing/2014/main" id="{EB36AB1C-228D-F598-BEF4-CF9CA70A01DE}"/>
                  </a:ext>
                </a:extLst>
              </p:cNvPr>
              <p:cNvSpPr/>
              <p:nvPr/>
            </p:nvSpPr>
            <p:spPr>
              <a:xfrm>
                <a:off x="10526854"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212121">
                  <a:alpha val="35000"/>
                </a:srgbClr>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31" name="Graphic 25">
                <a:extLst>
                  <a:ext uri="{FF2B5EF4-FFF2-40B4-BE49-F238E27FC236}">
                    <a16:creationId xmlns:a16="http://schemas.microsoft.com/office/drawing/2014/main" id="{3F5E6291-DE93-CB7E-426F-5FE43F4FE2DF}"/>
                  </a:ext>
                </a:extLst>
              </p:cNvPr>
              <p:cNvSpPr/>
              <p:nvPr/>
            </p:nvSpPr>
            <p:spPr>
              <a:xfrm>
                <a:off x="10753902"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212121">
                  <a:alpha val="35000"/>
                </a:srgbClr>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32" name="Graphic 25">
                <a:extLst>
                  <a:ext uri="{FF2B5EF4-FFF2-40B4-BE49-F238E27FC236}">
                    <a16:creationId xmlns:a16="http://schemas.microsoft.com/office/drawing/2014/main" id="{6EA810EB-29A6-82BD-5C86-AE609B62679F}"/>
                  </a:ext>
                </a:extLst>
              </p:cNvPr>
              <p:cNvSpPr/>
              <p:nvPr/>
            </p:nvSpPr>
            <p:spPr>
              <a:xfrm>
                <a:off x="10980950"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212121">
                  <a:alpha val="35000"/>
                </a:srgbClr>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33" name="Graphic 25">
                <a:extLst>
                  <a:ext uri="{FF2B5EF4-FFF2-40B4-BE49-F238E27FC236}">
                    <a16:creationId xmlns:a16="http://schemas.microsoft.com/office/drawing/2014/main" id="{71175187-5D6B-C0E5-C12C-8446549C510D}"/>
                  </a:ext>
                </a:extLst>
              </p:cNvPr>
              <p:cNvSpPr/>
              <p:nvPr/>
            </p:nvSpPr>
            <p:spPr>
              <a:xfrm>
                <a:off x="11207998"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212121">
                  <a:alpha val="35000"/>
                </a:srgbClr>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sp>
            <p:nvSpPr>
              <p:cNvPr id="134" name="Graphic 25">
                <a:extLst>
                  <a:ext uri="{FF2B5EF4-FFF2-40B4-BE49-F238E27FC236}">
                    <a16:creationId xmlns:a16="http://schemas.microsoft.com/office/drawing/2014/main" id="{7D884301-5739-DFC0-D5F4-E9AE98C8D59E}"/>
                  </a:ext>
                </a:extLst>
              </p:cNvPr>
              <p:cNvSpPr/>
              <p:nvPr/>
            </p:nvSpPr>
            <p:spPr>
              <a:xfrm>
                <a:off x="11435037" y="5303721"/>
                <a:ext cx="164477" cy="328953"/>
              </a:xfrm>
              <a:custGeom>
                <a:avLst/>
                <a:gdLst>
                  <a:gd name="connsiteX0" fmla="*/ 530457 w 695095"/>
                  <a:gd name="connsiteY0" fmla="*/ 351023 h 1390191"/>
                  <a:gd name="connsiteX1" fmla="*/ 570971 w 695095"/>
                  <a:gd name="connsiteY1" fmla="*/ 223424 h 1390191"/>
                  <a:gd name="connsiteX2" fmla="*/ 347548 w 695095"/>
                  <a:gd name="connsiteY2" fmla="*/ 0 h 1390191"/>
                  <a:gd name="connsiteX3" fmla="*/ 124124 w 695095"/>
                  <a:gd name="connsiteY3" fmla="*/ 223424 h 1390191"/>
                  <a:gd name="connsiteX4" fmla="*/ 164638 w 695095"/>
                  <a:gd name="connsiteY4" fmla="*/ 351023 h 1390191"/>
                  <a:gd name="connsiteX5" fmla="*/ 0 w 695095"/>
                  <a:gd name="connsiteY5" fmla="*/ 546147 h 1390191"/>
                  <a:gd name="connsiteX6" fmla="*/ 0 w 695095"/>
                  <a:gd name="connsiteY6" fmla="*/ 844045 h 1390191"/>
                  <a:gd name="connsiteX7" fmla="*/ 99299 w 695095"/>
                  <a:gd name="connsiteY7" fmla="*/ 943344 h 1390191"/>
                  <a:gd name="connsiteX8" fmla="*/ 99299 w 695095"/>
                  <a:gd name="connsiteY8" fmla="*/ 1241242 h 1390191"/>
                  <a:gd name="connsiteX9" fmla="*/ 248248 w 695095"/>
                  <a:gd name="connsiteY9" fmla="*/ 1390191 h 1390191"/>
                  <a:gd name="connsiteX10" fmla="*/ 446847 w 695095"/>
                  <a:gd name="connsiteY10" fmla="*/ 1390191 h 1390191"/>
                  <a:gd name="connsiteX11" fmla="*/ 595796 w 695095"/>
                  <a:gd name="connsiteY11" fmla="*/ 1241242 h 1390191"/>
                  <a:gd name="connsiteX12" fmla="*/ 595796 w 695095"/>
                  <a:gd name="connsiteY12" fmla="*/ 943344 h 1390191"/>
                  <a:gd name="connsiteX13" fmla="*/ 695096 w 695095"/>
                  <a:gd name="connsiteY13" fmla="*/ 844045 h 1390191"/>
                  <a:gd name="connsiteX14" fmla="*/ 695096 w 695095"/>
                  <a:gd name="connsiteY14" fmla="*/ 546147 h 1390191"/>
                  <a:gd name="connsiteX15" fmla="*/ 530457 w 695095"/>
                  <a:gd name="connsiteY15" fmla="*/ 351023 h 1390191"/>
                  <a:gd name="connsiteX16" fmla="*/ 347548 w 695095"/>
                  <a:gd name="connsiteY16" fmla="*/ 99299 h 1390191"/>
                  <a:gd name="connsiteX17" fmla="*/ 471672 w 695095"/>
                  <a:gd name="connsiteY17" fmla="*/ 223424 h 1390191"/>
                  <a:gd name="connsiteX18" fmla="*/ 347548 w 695095"/>
                  <a:gd name="connsiteY18" fmla="*/ 347548 h 1390191"/>
                  <a:gd name="connsiteX19" fmla="*/ 223424 w 695095"/>
                  <a:gd name="connsiteY19" fmla="*/ 223424 h 1390191"/>
                  <a:gd name="connsiteX20" fmla="*/ 347548 w 695095"/>
                  <a:gd name="connsiteY20" fmla="*/ 99299 h 1390191"/>
                  <a:gd name="connsiteX21" fmla="*/ 595796 w 695095"/>
                  <a:gd name="connsiteY21" fmla="*/ 844045 h 1390191"/>
                  <a:gd name="connsiteX22" fmla="*/ 496497 w 695095"/>
                  <a:gd name="connsiteY22" fmla="*/ 844045 h 1390191"/>
                  <a:gd name="connsiteX23" fmla="*/ 496497 w 695095"/>
                  <a:gd name="connsiteY23" fmla="*/ 1241242 h 1390191"/>
                  <a:gd name="connsiteX24" fmla="*/ 446847 w 695095"/>
                  <a:gd name="connsiteY24" fmla="*/ 1290892 h 1390191"/>
                  <a:gd name="connsiteX25" fmla="*/ 397198 w 695095"/>
                  <a:gd name="connsiteY25" fmla="*/ 1290892 h 1390191"/>
                  <a:gd name="connsiteX26" fmla="*/ 397198 w 695095"/>
                  <a:gd name="connsiteY26" fmla="*/ 992994 h 1390191"/>
                  <a:gd name="connsiteX27" fmla="*/ 347548 w 695095"/>
                  <a:gd name="connsiteY27" fmla="*/ 943344 h 1390191"/>
                  <a:gd name="connsiteX28" fmla="*/ 297898 w 695095"/>
                  <a:gd name="connsiteY28" fmla="*/ 992994 h 1390191"/>
                  <a:gd name="connsiteX29" fmla="*/ 297898 w 695095"/>
                  <a:gd name="connsiteY29" fmla="*/ 1290892 h 1390191"/>
                  <a:gd name="connsiteX30" fmla="*/ 248248 w 695095"/>
                  <a:gd name="connsiteY30" fmla="*/ 1290892 h 1390191"/>
                  <a:gd name="connsiteX31" fmla="*/ 198599 w 695095"/>
                  <a:gd name="connsiteY31" fmla="*/ 1241242 h 1390191"/>
                  <a:gd name="connsiteX32" fmla="*/ 198599 w 695095"/>
                  <a:gd name="connsiteY32" fmla="*/ 844045 h 1390191"/>
                  <a:gd name="connsiteX33" fmla="*/ 99299 w 695095"/>
                  <a:gd name="connsiteY33" fmla="*/ 844045 h 1390191"/>
                  <a:gd name="connsiteX34" fmla="*/ 99299 w 695095"/>
                  <a:gd name="connsiteY34" fmla="*/ 546147 h 1390191"/>
                  <a:gd name="connsiteX35" fmla="*/ 198599 w 695095"/>
                  <a:gd name="connsiteY35" fmla="*/ 446847 h 1390191"/>
                  <a:gd name="connsiteX36" fmla="*/ 496497 w 695095"/>
                  <a:gd name="connsiteY36" fmla="*/ 446847 h 1390191"/>
                  <a:gd name="connsiteX37" fmla="*/ 595796 w 695095"/>
                  <a:gd name="connsiteY37" fmla="*/ 546147 h 1390191"/>
                  <a:gd name="connsiteX38" fmla="*/ 595796 w 695095"/>
                  <a:gd name="connsiteY38" fmla="*/ 844045 h 139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095" h="1390191">
                    <a:moveTo>
                      <a:pt x="530457" y="351023"/>
                    </a:moveTo>
                    <a:cubicBezTo>
                      <a:pt x="555779" y="314779"/>
                      <a:pt x="570971" y="270889"/>
                      <a:pt x="570971" y="223424"/>
                    </a:cubicBezTo>
                    <a:cubicBezTo>
                      <a:pt x="570971" y="100193"/>
                      <a:pt x="470679" y="0"/>
                      <a:pt x="347548" y="0"/>
                    </a:cubicBezTo>
                    <a:cubicBezTo>
                      <a:pt x="224417" y="0"/>
                      <a:pt x="124124" y="100193"/>
                      <a:pt x="124124" y="223424"/>
                    </a:cubicBezTo>
                    <a:cubicBezTo>
                      <a:pt x="124124" y="270889"/>
                      <a:pt x="139218" y="314779"/>
                      <a:pt x="164638" y="351023"/>
                    </a:cubicBezTo>
                    <a:cubicBezTo>
                      <a:pt x="71396" y="367308"/>
                      <a:pt x="0" y="448337"/>
                      <a:pt x="0" y="546147"/>
                    </a:cubicBezTo>
                    <a:lnTo>
                      <a:pt x="0" y="844045"/>
                    </a:lnTo>
                    <a:cubicBezTo>
                      <a:pt x="0" y="898759"/>
                      <a:pt x="44486" y="943344"/>
                      <a:pt x="99299" y="943344"/>
                    </a:cubicBezTo>
                    <a:lnTo>
                      <a:pt x="99299" y="1241242"/>
                    </a:lnTo>
                    <a:cubicBezTo>
                      <a:pt x="99299" y="1323363"/>
                      <a:pt x="166128" y="1390191"/>
                      <a:pt x="248248" y="1390191"/>
                    </a:cubicBezTo>
                    <a:lnTo>
                      <a:pt x="446847" y="1390191"/>
                    </a:lnTo>
                    <a:cubicBezTo>
                      <a:pt x="528968" y="1390191"/>
                      <a:pt x="595796" y="1323363"/>
                      <a:pt x="595796" y="1241242"/>
                    </a:cubicBezTo>
                    <a:lnTo>
                      <a:pt x="595796" y="943344"/>
                    </a:lnTo>
                    <a:cubicBezTo>
                      <a:pt x="650610" y="943344"/>
                      <a:pt x="695096" y="898759"/>
                      <a:pt x="695096" y="844045"/>
                    </a:cubicBezTo>
                    <a:lnTo>
                      <a:pt x="695096" y="546147"/>
                    </a:lnTo>
                    <a:cubicBezTo>
                      <a:pt x="695096" y="448237"/>
                      <a:pt x="623799" y="367209"/>
                      <a:pt x="530457" y="351023"/>
                    </a:cubicBezTo>
                    <a:close/>
                    <a:moveTo>
                      <a:pt x="347548" y="99299"/>
                    </a:moveTo>
                    <a:cubicBezTo>
                      <a:pt x="415965" y="99299"/>
                      <a:pt x="471672" y="155006"/>
                      <a:pt x="471672" y="223424"/>
                    </a:cubicBezTo>
                    <a:cubicBezTo>
                      <a:pt x="471672" y="291841"/>
                      <a:pt x="415965" y="347548"/>
                      <a:pt x="347548" y="347548"/>
                    </a:cubicBezTo>
                    <a:cubicBezTo>
                      <a:pt x="279131" y="347548"/>
                      <a:pt x="223424" y="291841"/>
                      <a:pt x="223424" y="223424"/>
                    </a:cubicBezTo>
                    <a:cubicBezTo>
                      <a:pt x="223424" y="155006"/>
                      <a:pt x="279131" y="99299"/>
                      <a:pt x="347548" y="99299"/>
                    </a:cubicBezTo>
                    <a:close/>
                    <a:moveTo>
                      <a:pt x="595796" y="844045"/>
                    </a:moveTo>
                    <a:lnTo>
                      <a:pt x="496497" y="844045"/>
                    </a:lnTo>
                    <a:lnTo>
                      <a:pt x="496497" y="1241242"/>
                    </a:lnTo>
                    <a:cubicBezTo>
                      <a:pt x="496497" y="1268649"/>
                      <a:pt x="474154" y="1290892"/>
                      <a:pt x="446847" y="1290892"/>
                    </a:cubicBezTo>
                    <a:lnTo>
                      <a:pt x="397198" y="1290892"/>
                    </a:lnTo>
                    <a:lnTo>
                      <a:pt x="397198" y="992994"/>
                    </a:lnTo>
                    <a:cubicBezTo>
                      <a:pt x="397198" y="965587"/>
                      <a:pt x="374954" y="943344"/>
                      <a:pt x="347548" y="943344"/>
                    </a:cubicBezTo>
                    <a:cubicBezTo>
                      <a:pt x="320141" y="943344"/>
                      <a:pt x="297898" y="965587"/>
                      <a:pt x="297898" y="992994"/>
                    </a:cubicBezTo>
                    <a:lnTo>
                      <a:pt x="297898" y="1290892"/>
                    </a:lnTo>
                    <a:lnTo>
                      <a:pt x="248248" y="1290892"/>
                    </a:lnTo>
                    <a:cubicBezTo>
                      <a:pt x="220941" y="1290892"/>
                      <a:pt x="198599" y="1268649"/>
                      <a:pt x="198599" y="1241242"/>
                    </a:cubicBezTo>
                    <a:lnTo>
                      <a:pt x="198599" y="844045"/>
                    </a:lnTo>
                    <a:lnTo>
                      <a:pt x="99299" y="844045"/>
                    </a:lnTo>
                    <a:lnTo>
                      <a:pt x="99299" y="546147"/>
                    </a:lnTo>
                    <a:cubicBezTo>
                      <a:pt x="99299" y="491433"/>
                      <a:pt x="143785" y="446847"/>
                      <a:pt x="198599" y="446847"/>
                    </a:cubicBezTo>
                    <a:lnTo>
                      <a:pt x="496497" y="446847"/>
                    </a:lnTo>
                    <a:cubicBezTo>
                      <a:pt x="551310" y="446847"/>
                      <a:pt x="595796" y="491433"/>
                      <a:pt x="595796" y="546147"/>
                    </a:cubicBezTo>
                    <a:lnTo>
                      <a:pt x="595796" y="844045"/>
                    </a:lnTo>
                    <a:close/>
                  </a:path>
                </a:pathLst>
              </a:custGeom>
              <a:solidFill>
                <a:srgbClr val="212121">
                  <a:alpha val="35000"/>
                </a:srgbClr>
              </a:solidFill>
              <a:ln w="9882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470E49"/>
                  </a:solidFill>
                  <a:effectLst/>
                  <a:uLnTx/>
                  <a:uFillTx/>
                  <a:latin typeface="Segoe UI"/>
                  <a:ea typeface="+mn-ea"/>
                  <a:cs typeface="+mn-cs"/>
                </a:endParaRPr>
              </a:p>
            </p:txBody>
          </p:sp>
        </p:grpSp>
      </p:grpSp>
    </p:spTree>
    <p:extLst>
      <p:ext uri="{BB962C8B-B14F-4D97-AF65-F5344CB8AC3E}">
        <p14:creationId xmlns:p14="http://schemas.microsoft.com/office/powerpoint/2010/main" val="281795024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2-Line Bleed Box" hidden="1">
            <a:extLst>
              <a:ext uri="{FF2B5EF4-FFF2-40B4-BE49-F238E27FC236}">
                <a16:creationId xmlns:a16="http://schemas.microsoft.com/office/drawing/2014/main" id="{B8A90BDD-149D-32F1-2BC4-A52CBCEAFC13}"/>
              </a:ext>
            </a:extLst>
          </p:cNvPr>
          <p:cNvSpPr/>
          <p:nvPr/>
        </p:nvSpPr>
        <p:spPr bwMode="auto">
          <a:xfrm>
            <a:off x="588262" y="1779378"/>
            <a:ext cx="11015476" cy="4749437"/>
          </a:xfrm>
          <a:prstGeom prst="rect">
            <a:avLst/>
          </a:prstGeom>
          <a:noFill/>
          <a:ln w="6350">
            <a:solidFill>
              <a:srgbClr val="BF4DC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5" name="Title 3">
            <a:extLst>
              <a:ext uri="{FF2B5EF4-FFF2-40B4-BE49-F238E27FC236}">
                <a16:creationId xmlns:a16="http://schemas.microsoft.com/office/drawing/2014/main" id="{4E9DDA13-96FC-4EC6-0FE6-5C4AF1526D09}"/>
              </a:ext>
            </a:extLst>
          </p:cNvPr>
          <p:cNvSpPr>
            <a:spLocks noGrp="1"/>
          </p:cNvSpPr>
          <p:nvPr>
            <p:ph type="title" idx="4294967295"/>
          </p:nvPr>
        </p:nvSpPr>
        <p:spPr>
          <a:xfrm>
            <a:off x="1536674" y="2053332"/>
            <a:ext cx="3843154" cy="554038"/>
          </a:xfrm>
        </p:spPr>
        <p:txBody>
          <a:bodyPr>
            <a:noAutofit/>
          </a:bodyPr>
          <a:lstStyle/>
          <a:p>
            <a:r>
              <a:rPr lang="en-US" sz="4800" dirty="0">
                <a:latin typeface="Segoe UI Semibold"/>
                <a:cs typeface="Segoe UI Semibold"/>
              </a:rPr>
              <a:t>Copilot for Sales</a:t>
            </a:r>
            <a:endParaRPr lang="en-US" sz="4800" dirty="0"/>
          </a:p>
        </p:txBody>
      </p:sp>
      <p:sp>
        <p:nvSpPr>
          <p:cNvPr id="6" name="TextBox 5">
            <a:extLst>
              <a:ext uri="{FF2B5EF4-FFF2-40B4-BE49-F238E27FC236}">
                <a16:creationId xmlns:a16="http://schemas.microsoft.com/office/drawing/2014/main" id="{AC3590D2-EC53-9CA9-26CD-FD910066CF7B}"/>
              </a:ext>
            </a:extLst>
          </p:cNvPr>
          <p:cNvSpPr txBox="1"/>
          <p:nvPr/>
        </p:nvSpPr>
        <p:spPr>
          <a:xfrm>
            <a:off x="1541201" y="2862789"/>
            <a:ext cx="3843154" cy="147732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a:ea typeface="+mn-ea"/>
                <a:cs typeface="+mn-cs"/>
              </a:rPr>
              <a:t>Improve productivity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a:ea typeface="+mn-ea"/>
                <a:cs typeface="+mn-cs"/>
              </a:rPr>
              <a:t>and close more deals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a:ea typeface="+mn-ea"/>
                <a:cs typeface="+mn-cs"/>
              </a:rPr>
              <a:t>with the AI-based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gradFill flip="none" rotWithShape="1">
                  <a:gsLst>
                    <a:gs pos="0">
                      <a:srgbClr val="BF4DCC"/>
                    </a:gs>
                    <a:gs pos="100000">
                      <a:srgbClr val="0078D4"/>
                    </a:gs>
                  </a:gsLst>
                  <a:lin ang="2700000" scaled="1"/>
                  <a:tileRect/>
                </a:gradFill>
                <a:effectLst/>
                <a:uLnTx/>
                <a:uFillTx/>
                <a:latin typeface="Segoe UI Semibold"/>
                <a:ea typeface="Calibri" panose="020F0502020204030204" pitchFamily="34" charset="0"/>
                <a:cs typeface="+mn-cs"/>
              </a:rPr>
              <a:t>Copilot designed for sellers</a:t>
            </a:r>
            <a:endParaRPr kumimoji="0" lang="en-US" sz="14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2" name="Picture 17" descr="Microsoft 365 | Microsoft Wiki | Fandom">
            <a:extLst>
              <a:ext uri="{FF2B5EF4-FFF2-40B4-BE49-F238E27FC236}">
                <a16:creationId xmlns:a16="http://schemas.microsoft.com/office/drawing/2014/main" id="{51B1C56A-ABFB-61F4-1127-4F730B328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flipV="1">
            <a:off x="681961" y="1857238"/>
            <a:ext cx="724979" cy="81922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1206CCD-2E7E-5212-6893-C61D9F0B02C1}"/>
              </a:ext>
            </a:extLst>
          </p:cNvPr>
          <p:cNvGrpSpPr/>
          <p:nvPr/>
        </p:nvGrpSpPr>
        <p:grpSpPr>
          <a:xfrm>
            <a:off x="5757660" y="715455"/>
            <a:ext cx="6192873" cy="5197608"/>
            <a:chOff x="5280827" y="502110"/>
            <a:chExt cx="6192873" cy="5197608"/>
          </a:xfrm>
        </p:grpSpPr>
        <p:grpSp>
          <p:nvGrpSpPr>
            <p:cNvPr id="11" name="Group 10">
              <a:extLst>
                <a:ext uri="{FF2B5EF4-FFF2-40B4-BE49-F238E27FC236}">
                  <a16:creationId xmlns:a16="http://schemas.microsoft.com/office/drawing/2014/main" id="{EAF45B0B-F032-AE00-8638-748AC69C2C90}"/>
                </a:ext>
              </a:extLst>
            </p:cNvPr>
            <p:cNvGrpSpPr/>
            <p:nvPr/>
          </p:nvGrpSpPr>
          <p:grpSpPr>
            <a:xfrm>
              <a:off x="5280827" y="502110"/>
              <a:ext cx="4645794" cy="5197608"/>
              <a:chOff x="5408308" y="1041094"/>
              <a:chExt cx="4645794" cy="5197608"/>
            </a:xfrm>
          </p:grpSpPr>
          <p:grpSp>
            <p:nvGrpSpPr>
              <p:cNvPr id="31" name="Group 30">
                <a:extLst>
                  <a:ext uri="{FF2B5EF4-FFF2-40B4-BE49-F238E27FC236}">
                    <a16:creationId xmlns:a16="http://schemas.microsoft.com/office/drawing/2014/main" id="{13C37053-1AB7-ACA3-004A-DDA54E52EF57}"/>
                  </a:ext>
                </a:extLst>
              </p:cNvPr>
              <p:cNvGrpSpPr/>
              <p:nvPr/>
            </p:nvGrpSpPr>
            <p:grpSpPr>
              <a:xfrm>
                <a:off x="5408308" y="3718410"/>
                <a:ext cx="4645794" cy="2520292"/>
                <a:chOff x="5871952" y="3718409"/>
                <a:chExt cx="5731786" cy="3109431"/>
              </a:xfrm>
            </p:grpSpPr>
            <p:sp>
              <p:nvSpPr>
                <p:cNvPr id="35" name="Rectangle: Rounded Corners 34">
                  <a:extLst>
                    <a:ext uri="{FF2B5EF4-FFF2-40B4-BE49-F238E27FC236}">
                      <a16:creationId xmlns:a16="http://schemas.microsoft.com/office/drawing/2014/main" id="{B505291B-29C4-22CD-0A7E-79676654DEED}"/>
                    </a:ext>
                    <a:ext uri="{C183D7F6-B498-43B3-948B-1728B52AA6E4}">
                      <adec:decorative xmlns:adec="http://schemas.microsoft.com/office/drawing/2017/decorative" val="1"/>
                    </a:ext>
                  </a:extLst>
                </p:cNvPr>
                <p:cNvSpPr/>
                <p:nvPr/>
              </p:nvSpPr>
              <p:spPr bwMode="auto">
                <a:xfrm>
                  <a:off x="5871952" y="3718409"/>
                  <a:ext cx="5731786" cy="3109431"/>
                </a:xfrm>
                <a:prstGeom prst="roundRect">
                  <a:avLst>
                    <a:gd name="adj" fmla="val 2491"/>
                  </a:avLst>
                </a:prstGeom>
                <a:solidFill>
                  <a:srgbClr val="000000">
                    <a:lumMod val="50000"/>
                  </a:srgbClr>
                </a:solidFill>
                <a:ln w="9525" cap="flat" cmpd="sng" algn="ctr">
                  <a:noFill/>
                  <a:prstDash val="solid"/>
                </a:ln>
                <a:effectLst>
                  <a:outerShdw blurRad="292100" dist="38100" dir="3600000" sx="102000" sy="102000" algn="tl" rotWithShape="0">
                    <a:prstClr val="black">
                      <a:alpha val="30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7" name="Picture 36">
                  <a:extLst>
                    <a:ext uri="{FF2B5EF4-FFF2-40B4-BE49-F238E27FC236}">
                      <a16:creationId xmlns:a16="http://schemas.microsoft.com/office/drawing/2014/main" id="{A0031043-BF24-0E21-3238-F31387078736}"/>
                    </a:ext>
                  </a:extLst>
                </p:cNvPr>
                <p:cNvPicPr>
                  <a:picLocks noChangeAspect="1"/>
                </p:cNvPicPr>
                <p:nvPr/>
              </p:nvPicPr>
              <p:blipFill>
                <a:blip r:embed="rId4"/>
                <a:stretch>
                  <a:fillRect/>
                </a:stretch>
              </p:blipFill>
              <p:spPr>
                <a:xfrm>
                  <a:off x="5995053" y="3836811"/>
                  <a:ext cx="5486400" cy="2872532"/>
                </a:xfrm>
                <a:prstGeom prst="rect">
                  <a:avLst/>
                </a:prstGeom>
              </p:spPr>
            </p:pic>
          </p:grpSp>
          <p:grpSp>
            <p:nvGrpSpPr>
              <p:cNvPr id="32" name="Group 31">
                <a:extLst>
                  <a:ext uri="{FF2B5EF4-FFF2-40B4-BE49-F238E27FC236}">
                    <a16:creationId xmlns:a16="http://schemas.microsoft.com/office/drawing/2014/main" id="{75BDF4CE-14A5-DC7C-1050-15412C1E7CF7}"/>
                  </a:ext>
                </a:extLst>
              </p:cNvPr>
              <p:cNvGrpSpPr/>
              <p:nvPr/>
            </p:nvGrpSpPr>
            <p:grpSpPr>
              <a:xfrm>
                <a:off x="5408308" y="1041094"/>
                <a:ext cx="4645794" cy="2520292"/>
                <a:chOff x="5871952" y="401436"/>
                <a:chExt cx="5731786" cy="3109431"/>
              </a:xfrm>
            </p:grpSpPr>
            <p:sp>
              <p:nvSpPr>
                <p:cNvPr id="33" name="Rectangle: Rounded Corners 32">
                  <a:extLst>
                    <a:ext uri="{FF2B5EF4-FFF2-40B4-BE49-F238E27FC236}">
                      <a16:creationId xmlns:a16="http://schemas.microsoft.com/office/drawing/2014/main" id="{28557AB3-E4D5-F864-62DD-041F751BD595}"/>
                    </a:ext>
                    <a:ext uri="{C183D7F6-B498-43B3-948B-1728B52AA6E4}">
                      <adec:decorative xmlns:adec="http://schemas.microsoft.com/office/drawing/2017/decorative" val="1"/>
                    </a:ext>
                  </a:extLst>
                </p:cNvPr>
                <p:cNvSpPr/>
                <p:nvPr/>
              </p:nvSpPr>
              <p:spPr bwMode="auto">
                <a:xfrm>
                  <a:off x="5871952" y="401436"/>
                  <a:ext cx="5731786" cy="3109431"/>
                </a:xfrm>
                <a:prstGeom prst="roundRect">
                  <a:avLst>
                    <a:gd name="adj" fmla="val 2491"/>
                  </a:avLst>
                </a:prstGeom>
                <a:solidFill>
                  <a:srgbClr val="000000">
                    <a:lumMod val="50000"/>
                  </a:srgbClr>
                </a:solidFill>
                <a:ln w="9525" cap="flat" cmpd="sng" algn="ctr">
                  <a:noFill/>
                  <a:prstDash val="solid"/>
                </a:ln>
                <a:effectLst>
                  <a:outerShdw blurRad="292100" dist="38100" dir="3600000" sx="102000" sy="102000" algn="tl" rotWithShape="0">
                    <a:prstClr val="black">
                      <a:alpha val="30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4" name="Picture 33">
                  <a:extLst>
                    <a:ext uri="{FF2B5EF4-FFF2-40B4-BE49-F238E27FC236}">
                      <a16:creationId xmlns:a16="http://schemas.microsoft.com/office/drawing/2014/main" id="{26A99C9F-A53F-580C-39B0-E865F882EED2}"/>
                    </a:ext>
                  </a:extLst>
                </p:cNvPr>
                <p:cNvPicPr>
                  <a:picLocks noChangeAspect="1"/>
                </p:cNvPicPr>
                <p:nvPr/>
              </p:nvPicPr>
              <p:blipFill>
                <a:blip r:embed="rId5"/>
                <a:stretch>
                  <a:fillRect/>
                </a:stretch>
              </p:blipFill>
              <p:spPr>
                <a:xfrm>
                  <a:off x="5995053" y="519838"/>
                  <a:ext cx="5486400" cy="2872627"/>
                </a:xfrm>
                <a:prstGeom prst="rect">
                  <a:avLst/>
                </a:prstGeom>
              </p:spPr>
            </p:pic>
          </p:grpSp>
        </p:grpSp>
        <p:cxnSp>
          <p:nvCxnSpPr>
            <p:cNvPr id="12" name="Elbow Connector 60">
              <a:extLst>
                <a:ext uri="{FF2B5EF4-FFF2-40B4-BE49-F238E27FC236}">
                  <a16:creationId xmlns:a16="http://schemas.microsoft.com/office/drawing/2014/main" id="{4C161925-8516-743E-5DCC-6D9702019DD0}"/>
                </a:ext>
                <a:ext uri="{C183D7F6-B498-43B3-948B-1728B52AA6E4}">
                  <adec:decorative xmlns:adec="http://schemas.microsoft.com/office/drawing/2017/decorative" val="1"/>
                </a:ext>
              </a:extLst>
            </p:cNvPr>
            <p:cNvCxnSpPr>
              <a:cxnSpLocks/>
              <a:stCxn id="30" idx="6"/>
              <a:endCxn id="22" idx="0"/>
            </p:cNvCxnSpPr>
            <p:nvPr/>
          </p:nvCxnSpPr>
          <p:spPr>
            <a:xfrm>
              <a:off x="9896473" y="1245283"/>
              <a:ext cx="894710" cy="754453"/>
            </a:xfrm>
            <a:prstGeom prst="bentConnector2">
              <a:avLst/>
            </a:prstGeom>
            <a:noFill/>
            <a:ln w="19050" cap="flat" cmpd="sng" algn="ctr">
              <a:solidFill>
                <a:srgbClr val="0078D4"/>
              </a:solidFill>
              <a:prstDash val="sysDash"/>
              <a:headEnd type="none" w="lg" len="med"/>
              <a:tailEnd type="none" w="med" len="med"/>
            </a:ln>
            <a:effectLst/>
          </p:spPr>
        </p:cxnSp>
        <p:grpSp>
          <p:nvGrpSpPr>
            <p:cNvPr id="13" name="Group 12">
              <a:extLst>
                <a:ext uri="{FF2B5EF4-FFF2-40B4-BE49-F238E27FC236}">
                  <a16:creationId xmlns:a16="http://schemas.microsoft.com/office/drawing/2014/main" id="{67A0F8EE-031A-4EC9-25C3-47D672BA46F2}"/>
                </a:ext>
                <a:ext uri="{C183D7F6-B498-43B3-948B-1728B52AA6E4}">
                  <adec:decorative xmlns:adec="http://schemas.microsoft.com/office/drawing/2017/decorative" val="1"/>
                </a:ext>
              </a:extLst>
            </p:cNvPr>
            <p:cNvGrpSpPr/>
            <p:nvPr/>
          </p:nvGrpSpPr>
          <p:grpSpPr>
            <a:xfrm>
              <a:off x="9631247" y="1047780"/>
              <a:ext cx="395005" cy="395005"/>
              <a:chOff x="7035725" y="1644063"/>
              <a:chExt cx="395005" cy="395005"/>
            </a:xfrm>
          </p:grpSpPr>
          <p:sp>
            <p:nvSpPr>
              <p:cNvPr id="27" name="Oval 26">
                <a:extLst>
                  <a:ext uri="{FF2B5EF4-FFF2-40B4-BE49-F238E27FC236}">
                    <a16:creationId xmlns:a16="http://schemas.microsoft.com/office/drawing/2014/main" id="{FC44FA57-21CB-AE60-67CE-45A554A29277}"/>
                  </a:ext>
                </a:extLst>
              </p:cNvPr>
              <p:cNvSpPr/>
              <p:nvPr/>
            </p:nvSpPr>
            <p:spPr bwMode="auto">
              <a:xfrm>
                <a:off x="7035725" y="1644063"/>
                <a:ext cx="395005" cy="395005"/>
              </a:xfrm>
              <a:prstGeom prst="ellipse">
                <a:avLst/>
              </a:prstGeom>
              <a:solidFill>
                <a:srgbClr val="0078D4">
                  <a:alpha val="33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sp>
            <p:nvSpPr>
              <p:cNvPr id="28" name="Oval 27">
                <a:extLst>
                  <a:ext uri="{FF2B5EF4-FFF2-40B4-BE49-F238E27FC236}">
                    <a16:creationId xmlns:a16="http://schemas.microsoft.com/office/drawing/2014/main" id="{BBA83D29-24E5-D755-EED7-94B3790D0AD3}"/>
                  </a:ext>
                </a:extLst>
              </p:cNvPr>
              <p:cNvSpPr/>
              <p:nvPr/>
            </p:nvSpPr>
            <p:spPr bwMode="auto">
              <a:xfrm>
                <a:off x="7113621" y="1721959"/>
                <a:ext cx="239212" cy="239212"/>
              </a:xfrm>
              <a:prstGeom prst="ellipse">
                <a:avLst/>
              </a:prstGeom>
              <a:solidFill>
                <a:srgbClr val="0078D4">
                  <a:alpha val="49456"/>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sp>
            <p:nvSpPr>
              <p:cNvPr id="30" name="Oval 29">
                <a:extLst>
                  <a:ext uri="{FF2B5EF4-FFF2-40B4-BE49-F238E27FC236}">
                    <a16:creationId xmlns:a16="http://schemas.microsoft.com/office/drawing/2014/main" id="{1F58C029-3850-83B2-BA6A-604F206388D5}"/>
                  </a:ext>
                </a:extLst>
              </p:cNvPr>
              <p:cNvSpPr/>
              <p:nvPr/>
            </p:nvSpPr>
            <p:spPr bwMode="auto">
              <a:xfrm>
                <a:off x="7165504" y="1773842"/>
                <a:ext cx="135447" cy="135447"/>
              </a:xfrm>
              <a:prstGeom prst="ellipse">
                <a:avLst/>
              </a:prstGeom>
              <a:solidFill>
                <a:srgbClr val="0078D4">
                  <a:alpha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grpSp>
        <p:grpSp>
          <p:nvGrpSpPr>
            <p:cNvPr id="14" name="Group 13">
              <a:extLst>
                <a:ext uri="{FF2B5EF4-FFF2-40B4-BE49-F238E27FC236}">
                  <a16:creationId xmlns:a16="http://schemas.microsoft.com/office/drawing/2014/main" id="{C3AF436B-53FB-791B-DB9E-665670F875D4}"/>
                </a:ext>
              </a:extLst>
            </p:cNvPr>
            <p:cNvGrpSpPr/>
            <p:nvPr/>
          </p:nvGrpSpPr>
          <p:grpSpPr>
            <a:xfrm>
              <a:off x="10108665" y="1999736"/>
              <a:ext cx="1365035" cy="2202357"/>
              <a:chOff x="10238703" y="3125204"/>
              <a:chExt cx="1365035" cy="2202357"/>
            </a:xfrm>
          </p:grpSpPr>
          <p:sp>
            <p:nvSpPr>
              <p:cNvPr id="22" name="Rounded Rectangle 61">
                <a:extLst>
                  <a:ext uri="{FF2B5EF4-FFF2-40B4-BE49-F238E27FC236}">
                    <a16:creationId xmlns:a16="http://schemas.microsoft.com/office/drawing/2014/main" id="{226E4547-ADB6-1EAC-4DBE-7C2766B0384E}"/>
                  </a:ext>
                </a:extLst>
              </p:cNvPr>
              <p:cNvSpPr/>
              <p:nvPr/>
            </p:nvSpPr>
            <p:spPr bwMode="auto">
              <a:xfrm>
                <a:off x="10238703" y="3125204"/>
                <a:ext cx="1365035" cy="2202357"/>
              </a:xfrm>
              <a:prstGeom prst="roundRect">
                <a:avLst>
                  <a:gd name="adj" fmla="val 4716"/>
                </a:avLst>
              </a:prstGeom>
              <a:solidFill>
                <a:srgbClr val="0078D4"/>
              </a:solidFill>
              <a:ln w="12700"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Segoe UI Semibold"/>
                    <a:ea typeface="+mn-ea"/>
                    <a:cs typeface="+mn-cs"/>
                  </a:rPr>
                  <a:t>Microsoft 365</a:t>
                </a:r>
                <a:br>
                  <a:rPr kumimoji="0" lang="en-US" sz="1200" b="0" i="0" u="none" strike="noStrike" kern="0" cap="none" spc="0" normalizeH="0" baseline="0" noProof="0" dirty="0">
                    <a:ln>
                      <a:noFill/>
                    </a:ln>
                    <a:solidFill>
                      <a:srgbClr val="FFFFFF"/>
                    </a:solidFill>
                    <a:effectLst/>
                    <a:uLnTx/>
                    <a:uFillTx/>
                    <a:latin typeface="Segoe UI"/>
                    <a:ea typeface="+mn-ea"/>
                    <a:cs typeface="+mn-cs"/>
                  </a:rPr>
                </a:br>
                <a:r>
                  <a:rPr kumimoji="0" lang="en-US" sz="1000" b="0" i="0" u="none" strike="noStrike" kern="0" cap="none" spc="0" normalizeH="0" baseline="0" noProof="0" dirty="0">
                    <a:ln>
                      <a:noFill/>
                    </a:ln>
                    <a:solidFill>
                      <a:srgbClr val="FFFFFF"/>
                    </a:solidFill>
                    <a:effectLst/>
                    <a:uLnTx/>
                    <a:uFillTx/>
                    <a:latin typeface="Segoe UI"/>
                    <a:ea typeface="+mn-ea"/>
                    <a:cs typeface="+mn-cs"/>
                  </a:rPr>
                  <a:t>Connects to Salesforce or Dynamics 365 Sales</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Segoe UI"/>
                    <a:ea typeface="+mn-ea"/>
                    <a:cs typeface="+mn-cs"/>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Segoe UI Semibold"/>
                    <a:ea typeface="+mn-ea"/>
                    <a:cs typeface="+mn-cs"/>
                  </a:rPr>
                  <a:t>Dynamics 365 Sales</a:t>
                </a:r>
              </a:p>
            </p:txBody>
          </p:sp>
          <p:cxnSp>
            <p:nvCxnSpPr>
              <p:cNvPr id="23" name="Straight Connector 22">
                <a:extLst>
                  <a:ext uri="{FF2B5EF4-FFF2-40B4-BE49-F238E27FC236}">
                    <a16:creationId xmlns:a16="http://schemas.microsoft.com/office/drawing/2014/main" id="{E288C820-B649-5143-9B94-94DF1126EBED}"/>
                  </a:ext>
                </a:extLst>
              </p:cNvPr>
              <p:cNvCxnSpPr>
                <a:cxnSpLocks/>
              </p:cNvCxnSpPr>
              <p:nvPr/>
            </p:nvCxnSpPr>
            <p:spPr>
              <a:xfrm>
                <a:off x="10369575" y="4375521"/>
                <a:ext cx="360710" cy="0"/>
              </a:xfrm>
              <a:prstGeom prst="line">
                <a:avLst/>
              </a:prstGeom>
              <a:noFill/>
              <a:ln w="9525" cap="flat" cmpd="sng" algn="ctr">
                <a:solidFill>
                  <a:srgbClr val="FFFFFF"/>
                </a:solidFill>
                <a:prstDash val="solid"/>
                <a:headEnd type="none" w="lg" len="med"/>
                <a:tailEnd type="none" w="lg" len="med"/>
              </a:ln>
              <a:effectLst/>
            </p:spPr>
          </p:cxnSp>
          <p:cxnSp>
            <p:nvCxnSpPr>
              <p:cNvPr id="26" name="Straight Connector 25">
                <a:extLst>
                  <a:ext uri="{FF2B5EF4-FFF2-40B4-BE49-F238E27FC236}">
                    <a16:creationId xmlns:a16="http://schemas.microsoft.com/office/drawing/2014/main" id="{DAA04B4C-E4C7-3AE4-2B94-7E732156ED67}"/>
                  </a:ext>
                </a:extLst>
              </p:cNvPr>
              <p:cNvCxnSpPr>
                <a:cxnSpLocks/>
              </p:cNvCxnSpPr>
              <p:nvPr/>
            </p:nvCxnSpPr>
            <p:spPr>
              <a:xfrm>
                <a:off x="11112155" y="4375521"/>
                <a:ext cx="360710" cy="0"/>
              </a:xfrm>
              <a:prstGeom prst="line">
                <a:avLst/>
              </a:prstGeom>
              <a:noFill/>
              <a:ln w="9525" cap="flat" cmpd="sng" algn="ctr">
                <a:solidFill>
                  <a:srgbClr val="FFFFFF"/>
                </a:solidFill>
                <a:prstDash val="solid"/>
                <a:headEnd type="none" w="lg" len="med"/>
                <a:tailEnd type="none" w="lg" len="med"/>
              </a:ln>
              <a:effectLst/>
            </p:spPr>
          </p:cxnSp>
        </p:grpSp>
        <p:grpSp>
          <p:nvGrpSpPr>
            <p:cNvPr id="15" name="Group 14">
              <a:extLst>
                <a:ext uri="{FF2B5EF4-FFF2-40B4-BE49-F238E27FC236}">
                  <a16:creationId xmlns:a16="http://schemas.microsoft.com/office/drawing/2014/main" id="{59D5FEAE-F81A-3B78-3DB4-C6287492E800}"/>
                </a:ext>
                <a:ext uri="{C183D7F6-B498-43B3-948B-1728B52AA6E4}">
                  <adec:decorative xmlns:adec="http://schemas.microsoft.com/office/drawing/2017/decorative" val="1"/>
                </a:ext>
              </a:extLst>
            </p:cNvPr>
            <p:cNvGrpSpPr/>
            <p:nvPr/>
          </p:nvGrpSpPr>
          <p:grpSpPr>
            <a:xfrm>
              <a:off x="9631247" y="4759044"/>
              <a:ext cx="395005" cy="395005"/>
              <a:chOff x="7035725" y="1644063"/>
              <a:chExt cx="395005" cy="395005"/>
            </a:xfrm>
          </p:grpSpPr>
          <p:sp>
            <p:nvSpPr>
              <p:cNvPr id="17" name="Oval 16">
                <a:extLst>
                  <a:ext uri="{FF2B5EF4-FFF2-40B4-BE49-F238E27FC236}">
                    <a16:creationId xmlns:a16="http://schemas.microsoft.com/office/drawing/2014/main" id="{8419E6C4-8E6C-7A57-CF26-6AA4DF02F3BD}"/>
                  </a:ext>
                </a:extLst>
              </p:cNvPr>
              <p:cNvSpPr/>
              <p:nvPr/>
            </p:nvSpPr>
            <p:spPr bwMode="auto">
              <a:xfrm>
                <a:off x="7035725" y="1644063"/>
                <a:ext cx="395005" cy="395005"/>
              </a:xfrm>
              <a:prstGeom prst="ellipse">
                <a:avLst/>
              </a:prstGeom>
              <a:solidFill>
                <a:srgbClr val="0078D4">
                  <a:alpha val="33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sp>
            <p:nvSpPr>
              <p:cNvPr id="18" name="Oval 17">
                <a:extLst>
                  <a:ext uri="{FF2B5EF4-FFF2-40B4-BE49-F238E27FC236}">
                    <a16:creationId xmlns:a16="http://schemas.microsoft.com/office/drawing/2014/main" id="{99F44F1E-1A9C-1BDD-6D81-8FE62877B0DF}"/>
                  </a:ext>
                </a:extLst>
              </p:cNvPr>
              <p:cNvSpPr/>
              <p:nvPr/>
            </p:nvSpPr>
            <p:spPr bwMode="auto">
              <a:xfrm>
                <a:off x="7113621" y="1721959"/>
                <a:ext cx="239212" cy="239212"/>
              </a:xfrm>
              <a:prstGeom prst="ellipse">
                <a:avLst/>
              </a:prstGeom>
              <a:solidFill>
                <a:srgbClr val="0078D4">
                  <a:alpha val="49456"/>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sp>
            <p:nvSpPr>
              <p:cNvPr id="19" name="Oval 18">
                <a:extLst>
                  <a:ext uri="{FF2B5EF4-FFF2-40B4-BE49-F238E27FC236}">
                    <a16:creationId xmlns:a16="http://schemas.microsoft.com/office/drawing/2014/main" id="{3E8AD1B5-FAAE-106E-C824-6C1F6F5E3733}"/>
                  </a:ext>
                </a:extLst>
              </p:cNvPr>
              <p:cNvSpPr/>
              <p:nvPr/>
            </p:nvSpPr>
            <p:spPr bwMode="auto">
              <a:xfrm>
                <a:off x="7165504" y="1773842"/>
                <a:ext cx="135447" cy="135447"/>
              </a:xfrm>
              <a:prstGeom prst="ellipse">
                <a:avLst/>
              </a:prstGeom>
              <a:solidFill>
                <a:srgbClr val="0078D4">
                  <a:alpha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grpSp>
        <p:cxnSp>
          <p:nvCxnSpPr>
            <p:cNvPr id="16" name="Elbow Connector 60">
              <a:extLst>
                <a:ext uri="{FF2B5EF4-FFF2-40B4-BE49-F238E27FC236}">
                  <a16:creationId xmlns:a16="http://schemas.microsoft.com/office/drawing/2014/main" id="{5AC25F6B-698D-E975-68C5-EBEA7E986095}"/>
                </a:ext>
                <a:ext uri="{C183D7F6-B498-43B3-948B-1728B52AA6E4}">
                  <adec:decorative xmlns:adec="http://schemas.microsoft.com/office/drawing/2017/decorative" val="1"/>
                </a:ext>
              </a:extLst>
            </p:cNvPr>
            <p:cNvCxnSpPr>
              <a:cxnSpLocks/>
              <a:stCxn id="19" idx="6"/>
              <a:endCxn id="22" idx="2"/>
            </p:cNvCxnSpPr>
            <p:nvPr/>
          </p:nvCxnSpPr>
          <p:spPr>
            <a:xfrm flipV="1">
              <a:off x="9896473" y="4202093"/>
              <a:ext cx="894710" cy="754454"/>
            </a:xfrm>
            <a:prstGeom prst="bentConnector2">
              <a:avLst/>
            </a:prstGeom>
            <a:noFill/>
            <a:ln w="19050" cap="flat" cmpd="sng" algn="ctr">
              <a:solidFill>
                <a:srgbClr val="0078D4"/>
              </a:solidFill>
              <a:prstDash val="sysDash"/>
              <a:headEnd type="none" w="lg" len="med"/>
              <a:tailEnd type="none" w="med" len="med"/>
            </a:ln>
            <a:effectLst/>
          </p:spPr>
        </p:cxnSp>
      </p:grpSp>
      <p:sp>
        <p:nvSpPr>
          <p:cNvPr id="38" name="TextBox 37">
            <a:extLst>
              <a:ext uri="{FF2B5EF4-FFF2-40B4-BE49-F238E27FC236}">
                <a16:creationId xmlns:a16="http://schemas.microsoft.com/office/drawing/2014/main" id="{AE9B726E-4B64-C334-FE5D-EB61EF241BCF}"/>
              </a:ext>
            </a:extLst>
          </p:cNvPr>
          <p:cNvSpPr txBox="1"/>
          <p:nvPr/>
        </p:nvSpPr>
        <p:spPr>
          <a:xfrm>
            <a:off x="9568761" y="1025742"/>
            <a:ext cx="625929" cy="84639"/>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lumMod val="50000"/>
                    <a:lumOff val="50000"/>
                  </a:prstClr>
                </a:solidFill>
                <a:effectLst/>
                <a:uLnTx/>
                <a:uFillTx/>
                <a:latin typeface="Segoe UI Semibold"/>
                <a:ea typeface="+mn-ea"/>
                <a:cs typeface="+mn-cs"/>
              </a:rPr>
              <a:t>Sales Copilot</a:t>
            </a:r>
          </a:p>
        </p:txBody>
      </p:sp>
      <p:pic>
        <p:nvPicPr>
          <p:cNvPr id="39" name="Picture 38">
            <a:extLst>
              <a:ext uri="{FF2B5EF4-FFF2-40B4-BE49-F238E27FC236}">
                <a16:creationId xmlns:a16="http://schemas.microsoft.com/office/drawing/2014/main" id="{93787043-E3BE-7D82-06A8-F9993CE69D60}"/>
              </a:ext>
            </a:extLst>
          </p:cNvPr>
          <p:cNvPicPr>
            <a:picLocks noChangeAspect="1"/>
          </p:cNvPicPr>
          <p:nvPr/>
        </p:nvPicPr>
        <p:blipFill>
          <a:blip r:embed="rId6"/>
          <a:stretch>
            <a:fillRect/>
          </a:stretch>
        </p:blipFill>
        <p:spPr>
          <a:xfrm>
            <a:off x="7051564" y="1312079"/>
            <a:ext cx="103072" cy="109415"/>
          </a:xfrm>
          <a:prstGeom prst="rect">
            <a:avLst/>
          </a:prstGeom>
        </p:spPr>
      </p:pic>
      <p:sp>
        <p:nvSpPr>
          <p:cNvPr id="40" name="TextBox 39">
            <a:extLst>
              <a:ext uri="{FF2B5EF4-FFF2-40B4-BE49-F238E27FC236}">
                <a16:creationId xmlns:a16="http://schemas.microsoft.com/office/drawing/2014/main" id="{1EE34BC2-1D6F-E80D-1011-6F9B5CE26F5B}"/>
              </a:ext>
            </a:extLst>
          </p:cNvPr>
          <p:cNvSpPr txBox="1"/>
          <p:nvPr/>
        </p:nvSpPr>
        <p:spPr>
          <a:xfrm>
            <a:off x="9422623" y="3669882"/>
            <a:ext cx="625929" cy="7694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lumMod val="50000"/>
                    <a:lumOff val="50000"/>
                  </a:prstClr>
                </a:solidFill>
                <a:effectLst/>
                <a:uLnTx/>
                <a:uFillTx/>
                <a:latin typeface="Segoe UI Semibold"/>
                <a:ea typeface="+mn-ea"/>
                <a:cs typeface="+mn-cs"/>
              </a:rPr>
              <a:t>Sales Copilot</a:t>
            </a:r>
          </a:p>
        </p:txBody>
      </p:sp>
      <p:sp>
        <p:nvSpPr>
          <p:cNvPr id="42" name="Title 1">
            <a:extLst>
              <a:ext uri="{FF2B5EF4-FFF2-40B4-BE49-F238E27FC236}">
                <a16:creationId xmlns:a16="http://schemas.microsoft.com/office/drawing/2014/main" id="{6736A05B-9E1F-A27D-0CB5-16C049398D67}"/>
              </a:ext>
            </a:extLst>
          </p:cNvPr>
          <p:cNvSpPr txBox="1">
            <a:spLocks/>
          </p:cNvSpPr>
          <p:nvPr/>
        </p:nvSpPr>
        <p:spPr>
          <a:xfrm>
            <a:off x="552449" y="5390188"/>
            <a:ext cx="4756528" cy="78483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a:lstStyle>
          <a:p>
            <a:pPr>
              <a:defRPr/>
            </a:pPr>
            <a:r>
              <a:rPr kumimoji="0" lang="en-US" sz="1700" b="0" i="0" u="none" strike="noStrike" kern="1200" cap="none" spc="0" normalizeH="0" baseline="0" noProof="0" dirty="0">
                <a:ln>
                  <a:noFill/>
                </a:ln>
                <a:solidFill>
                  <a:prstClr val="black"/>
                </a:solidFill>
                <a:effectLst/>
                <a:uLnTx/>
                <a:uFillTx/>
                <a:latin typeface="Segoe UI Semibold"/>
                <a:ea typeface="+mj-lt"/>
                <a:cs typeface="Segoe UI Semibold"/>
              </a:rPr>
              <a:t>Copilot </a:t>
            </a:r>
            <a:r>
              <a:rPr lang="en-US" sz="1700" dirty="0">
                <a:solidFill>
                  <a:prstClr val="black"/>
                </a:solidFill>
                <a:latin typeface="Segoe UI Semibold"/>
                <a:ea typeface="+mj-lt"/>
                <a:cs typeface="Segoe UI Semibold"/>
              </a:rPr>
              <a:t>for Sales is</a:t>
            </a:r>
            <a:r>
              <a:rPr kumimoji="0" lang="en-US" sz="1700" b="0" i="0" u="none" strike="noStrike" kern="1200" cap="none" spc="0" normalizeH="0" baseline="0" noProof="0" dirty="0">
                <a:ln>
                  <a:noFill/>
                </a:ln>
                <a:solidFill>
                  <a:prstClr val="black"/>
                </a:solidFill>
                <a:effectLst/>
                <a:uLnTx/>
                <a:uFillTx/>
                <a:latin typeface="Segoe UI Semibold"/>
                <a:ea typeface="+mj-lt"/>
                <a:cs typeface="Segoe UI Semibold"/>
              </a:rPr>
              <a:t> experienced within Dynamics 365 Sales and Microsoft 365 and connects to other CRMs like Salesforce</a:t>
            </a:r>
            <a:endParaRPr kumimoji="0" lang="en-US" sz="1700" b="0" i="0" u="none" strike="noStrike" kern="1200" cap="none" spc="0" normalizeH="0" baseline="0" noProof="0" dirty="0">
              <a:ln>
                <a:noFill/>
              </a:ln>
              <a:solidFill>
                <a:prstClr val="black"/>
              </a:solidFill>
              <a:effectLst/>
              <a:uLnTx/>
              <a:uFillTx/>
              <a:latin typeface="Segoe UI Semibold"/>
              <a:ea typeface="+mj-ea"/>
              <a:cs typeface="Segoe UI Semibold"/>
            </a:endParaRPr>
          </a:p>
        </p:txBody>
      </p:sp>
      <p:cxnSp>
        <p:nvCxnSpPr>
          <p:cNvPr id="43" name="Straight Connector 42">
            <a:extLst>
              <a:ext uri="{FF2B5EF4-FFF2-40B4-BE49-F238E27FC236}">
                <a16:creationId xmlns:a16="http://schemas.microsoft.com/office/drawing/2014/main" id="{0CEEA056-D3FA-2CA2-540D-0418B30D2459}"/>
              </a:ext>
            </a:extLst>
          </p:cNvPr>
          <p:cNvCxnSpPr>
            <a:cxnSpLocks/>
          </p:cNvCxnSpPr>
          <p:nvPr/>
        </p:nvCxnSpPr>
        <p:spPr>
          <a:xfrm>
            <a:off x="552449" y="5200484"/>
            <a:ext cx="4756528" cy="0"/>
          </a:xfrm>
          <a:prstGeom prst="line">
            <a:avLst/>
          </a:prstGeom>
          <a:ln w="9525">
            <a:solidFill>
              <a:schemeClr val="tx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921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B3C29E6-6493-B73F-E1E2-64A2D51332BB}"/>
              </a:ext>
            </a:extLst>
          </p:cNvPr>
          <p:cNvSpPr/>
          <p:nvPr/>
        </p:nvSpPr>
        <p:spPr bwMode="auto">
          <a:xfrm>
            <a:off x="4128549" y="1434327"/>
            <a:ext cx="3934902" cy="506138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20" name="TextBox 19">
            <a:extLst>
              <a:ext uri="{FF2B5EF4-FFF2-40B4-BE49-F238E27FC236}">
                <a16:creationId xmlns:a16="http://schemas.microsoft.com/office/drawing/2014/main" id="{27652E66-A8A7-AF29-33DE-D7E04D3CC1E3}"/>
              </a:ext>
            </a:extLst>
          </p:cNvPr>
          <p:cNvSpPr txBox="1"/>
          <p:nvPr/>
        </p:nvSpPr>
        <p:spPr>
          <a:xfrm>
            <a:off x="588263" y="4338632"/>
            <a:ext cx="3045460" cy="144655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AI-generated email summaries in Outlook</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AI-assisted email replies</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Sales conversation AI</a:t>
            </a:r>
          </a:p>
        </p:txBody>
      </p:sp>
      <p:sp>
        <p:nvSpPr>
          <p:cNvPr id="22" name="TextBox 21">
            <a:extLst>
              <a:ext uri="{FF2B5EF4-FFF2-40B4-BE49-F238E27FC236}">
                <a16:creationId xmlns:a16="http://schemas.microsoft.com/office/drawing/2014/main" id="{FC124896-1DBB-101A-4400-C91421AA3FFE}"/>
              </a:ext>
            </a:extLst>
          </p:cNvPr>
          <p:cNvSpPr txBox="1"/>
          <p:nvPr/>
        </p:nvSpPr>
        <p:spPr>
          <a:xfrm>
            <a:off x="588263" y="1713521"/>
            <a:ext cx="3108960"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78D4"/>
                </a:solidFill>
                <a:effectLst/>
                <a:uLnTx/>
                <a:uFillTx/>
                <a:latin typeface="Segoe UI Semibold"/>
                <a:ea typeface="+mn-ea"/>
                <a:cs typeface="+mn-cs"/>
              </a:rPr>
              <a:t>Unlock sales productivity</a:t>
            </a:r>
          </a:p>
        </p:txBody>
      </p:sp>
      <p:sp>
        <p:nvSpPr>
          <p:cNvPr id="23" name="TextBox 22">
            <a:extLst>
              <a:ext uri="{FF2B5EF4-FFF2-40B4-BE49-F238E27FC236}">
                <a16:creationId xmlns:a16="http://schemas.microsoft.com/office/drawing/2014/main" id="{FA3E7C82-9935-C0D1-A1A5-EA7736C59C98}"/>
              </a:ext>
            </a:extLst>
          </p:cNvPr>
          <p:cNvSpPr txBox="1"/>
          <p:nvPr/>
        </p:nvSpPr>
        <p:spPr>
          <a:xfrm>
            <a:off x="588263" y="2643406"/>
            <a:ext cx="3108960" cy="650563"/>
          </a:xfrm>
          <a:prstGeom prst="rect">
            <a:avLst/>
          </a:prstGeom>
          <a:noFill/>
        </p:spPr>
        <p:txBody>
          <a:bodyPr wrap="square" lIns="0" tIns="0" rIns="0" bIns="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mn-cs"/>
              </a:rPr>
              <a:t>AI-support across all communication channels</a:t>
            </a:r>
            <a:endParaRPr kumimoji="0" lang="en-US" sz="2000" b="0" i="0" u="none" strike="noStrike" kern="1200" cap="none" spc="0" normalizeH="0" baseline="0" noProof="0" dirty="0">
              <a:ln>
                <a:noFill/>
              </a:ln>
              <a:solidFill>
                <a:srgbClr val="FFFFFF"/>
              </a:solidFill>
              <a:effectLst/>
              <a:highlight>
                <a:srgbClr val="0078D4"/>
              </a:highlight>
              <a:uLnTx/>
              <a:uFillTx/>
              <a:latin typeface="Segoe UI"/>
              <a:ea typeface="+mn-ea"/>
              <a:cs typeface="+mn-cs"/>
            </a:endParaRPr>
          </a:p>
        </p:txBody>
      </p:sp>
      <p:sp>
        <p:nvSpPr>
          <p:cNvPr id="25" name="TextBox 24">
            <a:extLst>
              <a:ext uri="{FF2B5EF4-FFF2-40B4-BE49-F238E27FC236}">
                <a16:creationId xmlns:a16="http://schemas.microsoft.com/office/drawing/2014/main" id="{C5F8A0A1-E896-038F-BE36-66412EB4837A}"/>
              </a:ext>
            </a:extLst>
          </p:cNvPr>
          <p:cNvSpPr txBox="1"/>
          <p:nvPr/>
        </p:nvSpPr>
        <p:spPr>
          <a:xfrm>
            <a:off x="4523165" y="1713521"/>
            <a:ext cx="3273298"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78D4"/>
                </a:solidFill>
                <a:effectLst/>
                <a:uLnTx/>
                <a:uFillTx/>
                <a:latin typeface="Segoe UI Semibold"/>
                <a:ea typeface="+mn-ea"/>
                <a:cs typeface="+mn-cs"/>
              </a:rPr>
              <a:t>Personalize customer interactions</a:t>
            </a:r>
          </a:p>
        </p:txBody>
      </p:sp>
      <p:sp>
        <p:nvSpPr>
          <p:cNvPr id="28" name="TextBox 27">
            <a:extLst>
              <a:ext uri="{FF2B5EF4-FFF2-40B4-BE49-F238E27FC236}">
                <a16:creationId xmlns:a16="http://schemas.microsoft.com/office/drawing/2014/main" id="{55EC0343-A8D3-4BCE-53E3-970FA9117C40}"/>
              </a:ext>
            </a:extLst>
          </p:cNvPr>
          <p:cNvSpPr txBox="1"/>
          <p:nvPr/>
        </p:nvSpPr>
        <p:spPr>
          <a:xfrm>
            <a:off x="8458067" y="1713521"/>
            <a:ext cx="3108960"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78D4"/>
                </a:solidFill>
                <a:effectLst/>
                <a:uLnTx/>
                <a:uFillTx/>
                <a:latin typeface="Segoe UI Semibold"/>
                <a:ea typeface="+mn-ea"/>
                <a:cs typeface="+mn-cs"/>
              </a:rPr>
              <a:t>Stay in the </a:t>
            </a:r>
            <a:br>
              <a:rPr kumimoji="0" lang="en-US" sz="2600" b="0" i="0" u="none" strike="noStrike" kern="1200" cap="none" spc="0" normalizeH="0" baseline="0" noProof="0" dirty="0">
                <a:ln>
                  <a:noFill/>
                </a:ln>
                <a:solidFill>
                  <a:srgbClr val="0078D4"/>
                </a:solidFill>
                <a:effectLst/>
                <a:uLnTx/>
                <a:uFillTx/>
                <a:latin typeface="Segoe UI Semibold"/>
                <a:ea typeface="+mn-ea"/>
                <a:cs typeface="+mn-cs"/>
              </a:rPr>
            </a:br>
            <a:r>
              <a:rPr kumimoji="0" lang="en-US" sz="2600" b="0" i="0" u="none" strike="noStrike" kern="1200" cap="none" spc="0" normalizeH="0" baseline="0" noProof="0" dirty="0">
                <a:ln>
                  <a:noFill/>
                </a:ln>
                <a:solidFill>
                  <a:srgbClr val="0078D4"/>
                </a:solidFill>
                <a:effectLst/>
                <a:uLnTx/>
                <a:uFillTx/>
                <a:latin typeface="Segoe UI Semibold"/>
                <a:ea typeface="+mn-ea"/>
                <a:cs typeface="+mn-cs"/>
              </a:rPr>
              <a:t>flow of work</a:t>
            </a:r>
          </a:p>
        </p:txBody>
      </p:sp>
      <p:sp>
        <p:nvSpPr>
          <p:cNvPr id="29" name="TextBox 28">
            <a:extLst>
              <a:ext uri="{FF2B5EF4-FFF2-40B4-BE49-F238E27FC236}">
                <a16:creationId xmlns:a16="http://schemas.microsoft.com/office/drawing/2014/main" id="{02C63A6F-F8F7-468B-DB20-CC1EA3A15E64}"/>
              </a:ext>
            </a:extLst>
          </p:cNvPr>
          <p:cNvSpPr txBox="1"/>
          <p:nvPr/>
        </p:nvSpPr>
        <p:spPr>
          <a:xfrm>
            <a:off x="8458067" y="2643406"/>
            <a:ext cx="3108960" cy="989117"/>
          </a:xfrm>
          <a:prstGeom prst="rect">
            <a:avLst/>
          </a:prstGeom>
          <a:noFill/>
        </p:spPr>
        <p:txBody>
          <a:bodyPr wrap="square" lIns="0" tIns="0" rIns="0" bIns="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mn-cs"/>
              </a:rPr>
              <a:t>Seamless data access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mn-cs"/>
              </a:rPr>
              <a:t>across M365 apps and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mn-cs"/>
              </a:rPr>
              <a:t>your CRM</a:t>
            </a:r>
          </a:p>
        </p:txBody>
      </p:sp>
      <p:sp>
        <p:nvSpPr>
          <p:cNvPr id="30" name="TextBox 29">
            <a:extLst>
              <a:ext uri="{FF2B5EF4-FFF2-40B4-BE49-F238E27FC236}">
                <a16:creationId xmlns:a16="http://schemas.microsoft.com/office/drawing/2014/main" id="{D355FFEB-A163-2D69-9B40-12AEC1DD8A00}"/>
              </a:ext>
            </a:extLst>
          </p:cNvPr>
          <p:cNvSpPr txBox="1"/>
          <p:nvPr/>
        </p:nvSpPr>
        <p:spPr>
          <a:xfrm>
            <a:off x="4523165" y="4338632"/>
            <a:ext cx="3108960" cy="1938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360-view account and </a:t>
            </a:r>
            <a:br>
              <a:rPr kumimoji="0" lang="en-US" sz="1600" b="0" i="0" u="none" strike="noStrike" kern="1200" cap="none" spc="0" normalizeH="0" baseline="0" noProof="0" dirty="0">
                <a:ln>
                  <a:noFill/>
                </a:ln>
                <a:solidFill>
                  <a:srgbClr val="000000"/>
                </a:solidFill>
                <a:effectLst/>
                <a:uLnTx/>
                <a:uFillTx/>
                <a:latin typeface="Segoe UI"/>
                <a:ea typeface="+mn-ea"/>
                <a:cs typeface="+mn-cs"/>
              </a:rPr>
            </a:br>
            <a:r>
              <a:rPr kumimoji="0" lang="en-US" sz="1600" b="0" i="0" u="none" strike="noStrike" kern="1200" cap="none" spc="0" normalizeH="0" baseline="0" noProof="0" dirty="0">
                <a:ln>
                  <a:noFill/>
                </a:ln>
                <a:solidFill>
                  <a:srgbClr val="000000"/>
                </a:solidFill>
                <a:effectLst/>
                <a:uLnTx/>
                <a:uFillTx/>
                <a:latin typeface="Segoe UI"/>
                <a:ea typeface="+mn-ea"/>
                <a:cs typeface="+mn-cs"/>
              </a:rPr>
              <a:t>opportunity summaries</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Real-time tips </a:t>
            </a:r>
            <a:br>
              <a:rPr kumimoji="0" lang="en-US" sz="1600" b="0" i="0" u="none" strike="noStrike" kern="1200" cap="none" spc="0" normalizeH="0" baseline="0" noProof="0" dirty="0">
                <a:ln>
                  <a:noFill/>
                </a:ln>
                <a:solidFill>
                  <a:srgbClr val="000000"/>
                </a:solidFill>
                <a:effectLst/>
                <a:uLnTx/>
                <a:uFillTx/>
                <a:latin typeface="Segoe UI"/>
                <a:ea typeface="+mn-ea"/>
                <a:cs typeface="+mn-cs"/>
              </a:rPr>
            </a:br>
            <a:r>
              <a:rPr kumimoji="0" lang="en-US" sz="1600" b="0" i="0" u="none" strike="noStrike" kern="1200" cap="none" spc="0" normalizeH="0" baseline="0" noProof="0" dirty="0">
                <a:ln>
                  <a:noFill/>
                </a:ln>
                <a:solidFill>
                  <a:srgbClr val="000000"/>
                </a:solidFill>
                <a:effectLst/>
                <a:uLnTx/>
                <a:uFillTx/>
                <a:latin typeface="Segoe UI"/>
                <a:ea typeface="+mn-ea"/>
                <a:cs typeface="+mn-cs"/>
              </a:rPr>
              <a:t>and suggestions</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AI-assisted customer meeting follow-up</a:t>
            </a:r>
          </a:p>
        </p:txBody>
      </p:sp>
      <p:sp>
        <p:nvSpPr>
          <p:cNvPr id="31" name="TextBox 30">
            <a:extLst>
              <a:ext uri="{FF2B5EF4-FFF2-40B4-BE49-F238E27FC236}">
                <a16:creationId xmlns:a16="http://schemas.microsoft.com/office/drawing/2014/main" id="{3745C5D1-7D9B-892E-AA61-A677790B87EB}"/>
              </a:ext>
            </a:extLst>
          </p:cNvPr>
          <p:cNvSpPr txBox="1"/>
          <p:nvPr/>
        </p:nvSpPr>
        <p:spPr>
          <a:xfrm>
            <a:off x="8458067" y="4338632"/>
            <a:ext cx="3108960" cy="169277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Collaboration spaces in Teams</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AI-assisted CRM updates </a:t>
            </a:r>
            <a:br>
              <a:rPr kumimoji="0" lang="en-US" sz="1600" b="0" i="0" u="none" strike="noStrike" kern="1200" cap="none" spc="0" normalizeH="0" baseline="0" noProof="0" dirty="0">
                <a:ln>
                  <a:noFill/>
                </a:ln>
                <a:solidFill>
                  <a:srgbClr val="000000"/>
                </a:solidFill>
                <a:effectLst/>
                <a:uLnTx/>
                <a:uFillTx/>
                <a:latin typeface="Segoe UI"/>
                <a:ea typeface="+mn-ea"/>
                <a:cs typeface="+mn-cs"/>
              </a:rPr>
            </a:br>
            <a:r>
              <a:rPr kumimoji="0" lang="en-US" sz="1600" b="0" i="0" u="none" strike="noStrike" kern="1200" cap="none" spc="0" normalizeH="0" baseline="0" noProof="0" dirty="0">
                <a:ln>
                  <a:noFill/>
                </a:ln>
                <a:solidFill>
                  <a:srgbClr val="000000"/>
                </a:solidFill>
                <a:effectLst/>
                <a:uLnTx/>
                <a:uFillTx/>
                <a:latin typeface="Segoe UI"/>
                <a:ea typeface="+mn-ea"/>
                <a:cs typeface="+mn-cs"/>
              </a:rPr>
              <a:t>in Outlook and Teams</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/mentions to surface </a:t>
            </a:r>
            <a:br>
              <a:rPr kumimoji="0" lang="en-US" sz="1600" b="0" i="0" u="none" strike="noStrike" kern="1200" cap="none" spc="0" normalizeH="0" baseline="0" noProof="0" dirty="0">
                <a:ln>
                  <a:noFill/>
                </a:ln>
                <a:solidFill>
                  <a:srgbClr val="000000"/>
                </a:solidFill>
                <a:effectLst/>
                <a:uLnTx/>
                <a:uFillTx/>
                <a:latin typeface="Segoe UI"/>
                <a:ea typeface="+mn-ea"/>
                <a:cs typeface="+mn-cs"/>
              </a:rPr>
            </a:br>
            <a:r>
              <a:rPr kumimoji="0" lang="en-US" sz="1600" b="0" i="0" u="none" strike="noStrike" kern="1200" cap="none" spc="0" normalizeH="0" baseline="0" noProof="0" dirty="0">
                <a:ln>
                  <a:noFill/>
                </a:ln>
                <a:solidFill>
                  <a:srgbClr val="000000"/>
                </a:solidFill>
                <a:effectLst/>
                <a:uLnTx/>
                <a:uFillTx/>
                <a:latin typeface="Segoe UI"/>
                <a:ea typeface="+mn-ea"/>
                <a:cs typeface="+mn-cs"/>
              </a:rPr>
              <a:t>relevant information</a:t>
            </a:r>
          </a:p>
        </p:txBody>
      </p:sp>
      <p:cxnSp>
        <p:nvCxnSpPr>
          <p:cNvPr id="32" name="Straight Connector 31">
            <a:extLst>
              <a:ext uri="{FF2B5EF4-FFF2-40B4-BE49-F238E27FC236}">
                <a16:creationId xmlns:a16="http://schemas.microsoft.com/office/drawing/2014/main" id="{7AE6C630-0CA7-8583-75E6-0562D100DED1}"/>
              </a:ext>
            </a:extLst>
          </p:cNvPr>
          <p:cNvCxnSpPr>
            <a:cxnSpLocks/>
          </p:cNvCxnSpPr>
          <p:nvPr/>
        </p:nvCxnSpPr>
        <p:spPr>
          <a:xfrm>
            <a:off x="735284" y="4906599"/>
            <a:ext cx="2814918"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52B3EB0-9D26-BF4D-A2C9-CAF540F7877E}"/>
              </a:ext>
            </a:extLst>
          </p:cNvPr>
          <p:cNvCxnSpPr>
            <a:cxnSpLocks/>
          </p:cNvCxnSpPr>
          <p:nvPr/>
        </p:nvCxnSpPr>
        <p:spPr>
          <a:xfrm>
            <a:off x="735284" y="5420703"/>
            <a:ext cx="2814918"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742D96D-E42F-D788-DCE0-755366CE4066}"/>
              </a:ext>
            </a:extLst>
          </p:cNvPr>
          <p:cNvCxnSpPr>
            <a:cxnSpLocks/>
          </p:cNvCxnSpPr>
          <p:nvPr/>
        </p:nvCxnSpPr>
        <p:spPr>
          <a:xfrm>
            <a:off x="4670186" y="4906599"/>
            <a:ext cx="2814918"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95A8B1B-001E-9D7B-BC0B-1847E2ED70AC}"/>
              </a:ext>
            </a:extLst>
          </p:cNvPr>
          <p:cNvCxnSpPr>
            <a:cxnSpLocks/>
          </p:cNvCxnSpPr>
          <p:nvPr/>
        </p:nvCxnSpPr>
        <p:spPr>
          <a:xfrm>
            <a:off x="4670186" y="5626112"/>
            <a:ext cx="2814918"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BD1AA10-2091-ACB7-F6CF-EF6007716A22}"/>
              </a:ext>
            </a:extLst>
          </p:cNvPr>
          <p:cNvCxnSpPr>
            <a:cxnSpLocks/>
          </p:cNvCxnSpPr>
          <p:nvPr/>
        </p:nvCxnSpPr>
        <p:spPr>
          <a:xfrm>
            <a:off x="8605088" y="4694564"/>
            <a:ext cx="2814918"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7A64F55-9E37-D69F-0484-E4F259608C7D}"/>
              </a:ext>
            </a:extLst>
          </p:cNvPr>
          <p:cNvCxnSpPr>
            <a:cxnSpLocks/>
          </p:cNvCxnSpPr>
          <p:nvPr/>
        </p:nvCxnSpPr>
        <p:spPr>
          <a:xfrm>
            <a:off x="8605088" y="5365762"/>
            <a:ext cx="2814918"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9A4A02F-2C34-247B-3AB5-4FC537262CBA}"/>
              </a:ext>
            </a:extLst>
          </p:cNvPr>
          <p:cNvSpPr txBox="1"/>
          <p:nvPr/>
        </p:nvSpPr>
        <p:spPr>
          <a:xfrm>
            <a:off x="4722104" y="2643406"/>
            <a:ext cx="2711082" cy="989117"/>
          </a:xfrm>
          <a:prstGeom prst="rect">
            <a:avLst/>
          </a:prstGeom>
          <a:noFill/>
        </p:spPr>
        <p:txBody>
          <a:bodyPr wrap="square" lIns="0" tIns="0" rIns="0" bIns="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mn-cs"/>
              </a:rPr>
              <a:t>AI-assistance to prepare, engage, and close deals</a:t>
            </a:r>
          </a:p>
        </p:txBody>
      </p:sp>
      <p:grpSp>
        <p:nvGrpSpPr>
          <p:cNvPr id="3" name="Group 2">
            <a:extLst>
              <a:ext uri="{FF2B5EF4-FFF2-40B4-BE49-F238E27FC236}">
                <a16:creationId xmlns:a16="http://schemas.microsoft.com/office/drawing/2014/main" id="{58397D0E-E858-8F4B-750A-AF5AC85036B3}"/>
              </a:ext>
            </a:extLst>
          </p:cNvPr>
          <p:cNvGrpSpPr/>
          <p:nvPr/>
        </p:nvGrpSpPr>
        <p:grpSpPr>
          <a:xfrm>
            <a:off x="588263" y="391941"/>
            <a:ext cx="11018520" cy="709686"/>
            <a:chOff x="588263" y="391941"/>
            <a:chExt cx="11018520" cy="709686"/>
          </a:xfrm>
        </p:grpSpPr>
        <p:sp>
          <p:nvSpPr>
            <p:cNvPr id="52" name="Title 3">
              <a:extLst>
                <a:ext uri="{FF2B5EF4-FFF2-40B4-BE49-F238E27FC236}">
                  <a16:creationId xmlns:a16="http://schemas.microsoft.com/office/drawing/2014/main" id="{CD099F8B-7048-19B4-B940-99F0A33CDC96}"/>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defRPr/>
              </a:pPr>
              <a:r>
                <a:rPr lang="en-US" dirty="0">
                  <a:solidFill>
                    <a:srgbClr val="000000"/>
                  </a:solidFill>
                  <a:latin typeface="Segoe UI Semibold"/>
                  <a:cs typeface="Segoe UI"/>
                </a:rPr>
                <a:t>      </a:t>
              </a:r>
              <a:r>
                <a:rPr kumimoji="0" lang="en-US" sz="3600" b="0" i="0" u="none" strike="noStrike" kern="1200" cap="none" spc="-50" normalizeH="0" baseline="0" noProof="0" dirty="0">
                  <a:ln w="3175">
                    <a:noFill/>
                  </a:ln>
                  <a:solidFill>
                    <a:srgbClr val="000000"/>
                  </a:solidFill>
                  <a:effectLst/>
                  <a:uLnTx/>
                  <a:uFillTx/>
                  <a:latin typeface="Segoe UI Semibold"/>
                  <a:ea typeface="+mn-ea"/>
                  <a:cs typeface="Segoe UI"/>
                </a:rPr>
                <a:t>Microsoft Copilot</a:t>
              </a:r>
              <a:r>
                <a:rPr lang="en-US" dirty="0">
                  <a:solidFill>
                    <a:srgbClr val="000000"/>
                  </a:solidFill>
                  <a:latin typeface="Segoe UI Semibold"/>
                  <a:cs typeface="Segoe UI"/>
                </a:rPr>
                <a:t> for Sales</a:t>
              </a:r>
              <a:endParaRPr kumimoji="0" lang="en-US" sz="3600" b="0" i="0" u="none" strike="noStrike" kern="1200" cap="none" spc="-50" normalizeH="0" baseline="0" noProof="0" dirty="0">
                <a:ln w="3175">
                  <a:noFill/>
                </a:ln>
                <a:solidFill>
                  <a:srgbClr val="000000"/>
                </a:solidFill>
                <a:effectLst/>
                <a:uLnTx/>
                <a:uFillTx/>
                <a:latin typeface="Segoe UI Semibold"/>
                <a:ea typeface="+mn-ea"/>
                <a:cs typeface="Segoe UI"/>
              </a:endParaRPr>
            </a:p>
          </p:txBody>
        </p:sp>
        <p:pic>
          <p:nvPicPr>
            <p:cNvPr id="2" name="Picture 17" descr="Microsoft 365 | Microsoft Wiki | Fandom">
              <a:extLst>
                <a:ext uri="{FF2B5EF4-FFF2-40B4-BE49-F238E27FC236}">
                  <a16:creationId xmlns:a16="http://schemas.microsoft.com/office/drawing/2014/main" id="{F0271E43-7DE7-D09C-CCCE-BBE60B868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flipV="1">
              <a:off x="3005682" y="391941"/>
              <a:ext cx="628041" cy="7096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56012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801314-2493-D11A-7110-81F08DAE964E}"/>
              </a:ext>
            </a:extLst>
          </p:cNvPr>
          <p:cNvSpPr/>
          <p:nvPr/>
        </p:nvSpPr>
        <p:spPr bwMode="auto">
          <a:xfrm>
            <a:off x="70161" y="75548"/>
            <a:ext cx="12034753" cy="105228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extBox 3">
            <a:extLst>
              <a:ext uri="{FF2B5EF4-FFF2-40B4-BE49-F238E27FC236}">
                <a16:creationId xmlns:a16="http://schemas.microsoft.com/office/drawing/2014/main" id="{A54881CD-A1AA-64A3-8CCF-23ADCC31F44E}"/>
              </a:ext>
            </a:extLst>
          </p:cNvPr>
          <p:cNvSpPr txBox="1"/>
          <p:nvPr/>
        </p:nvSpPr>
        <p:spPr>
          <a:xfrm>
            <a:off x="421988" y="293040"/>
            <a:ext cx="3573286"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Getting Started</a:t>
            </a:r>
          </a:p>
        </p:txBody>
      </p:sp>
      <p:sp>
        <p:nvSpPr>
          <p:cNvPr id="59" name="TextBox 58">
            <a:extLst>
              <a:ext uri="{FF2B5EF4-FFF2-40B4-BE49-F238E27FC236}">
                <a16:creationId xmlns:a16="http://schemas.microsoft.com/office/drawing/2014/main" id="{41D1C803-E3FB-4AC6-10B7-25829FD9FE21}"/>
              </a:ext>
            </a:extLst>
          </p:cNvPr>
          <p:cNvSpPr txBox="1"/>
          <p:nvPr/>
        </p:nvSpPr>
        <p:spPr>
          <a:xfrm>
            <a:off x="522241" y="2240317"/>
            <a:ext cx="2052473"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Segoe UI"/>
                <a:ea typeface="+mn-ea"/>
                <a:cs typeface="+mn-cs"/>
              </a:rPr>
              <a:t>Step-by-step installation guides for D365 and SFDC</a:t>
            </a:r>
            <a:endParaRPr kumimoji="0" lang="en-US" sz="1200" b="0" i="0" u="sng" strike="noStrike" kern="1200" cap="none" spc="0" normalizeH="0" baseline="0" noProof="0" dirty="0">
              <a:ln>
                <a:noFill/>
              </a:ln>
              <a:solidFill>
                <a:schemeClr val="tx1">
                  <a:lumMod val="65000"/>
                  <a:lumOff val="35000"/>
                </a:schemeClr>
              </a:solidFill>
              <a:effectLst/>
              <a:uLnTx/>
              <a:uFillTx/>
              <a:latin typeface="Segoe UI"/>
              <a:ea typeface="+mn-ea"/>
              <a:cs typeface="+mn-cs"/>
            </a:endParaRPr>
          </a:p>
        </p:txBody>
      </p:sp>
      <p:sp>
        <p:nvSpPr>
          <p:cNvPr id="60" name="TextBox 59">
            <a:extLst>
              <a:ext uri="{FF2B5EF4-FFF2-40B4-BE49-F238E27FC236}">
                <a16:creationId xmlns:a16="http://schemas.microsoft.com/office/drawing/2014/main" id="{262D51B7-016F-F2C8-2E35-75EB87146808}"/>
              </a:ext>
            </a:extLst>
          </p:cNvPr>
          <p:cNvSpPr txBox="1"/>
          <p:nvPr/>
        </p:nvSpPr>
        <p:spPr>
          <a:xfrm>
            <a:off x="7069590" y="2189278"/>
            <a:ext cx="2462251" cy="369332"/>
          </a:xfrm>
          <a:prstGeom prst="rect">
            <a:avLst/>
          </a:prstGeom>
          <a:noFill/>
        </p:spPr>
        <p:txBody>
          <a:bodyPr wrap="square" lIns="0" tIns="0" rIns="0" bIns="0" rtlCol="0" anchor="t">
            <a:spAutoFit/>
          </a:bodyPr>
          <a:lstStyle/>
          <a:p>
            <a:pPr algn="ctr">
              <a:defRPr/>
            </a:pPr>
            <a:r>
              <a:rPr kumimoji="0" lang="en-US" sz="1200" b="0" i="0" u="none" strike="noStrike" kern="1200" cap="none" spc="0" normalizeH="0" baseline="0" noProof="0" dirty="0">
                <a:ln>
                  <a:noFill/>
                </a:ln>
                <a:solidFill>
                  <a:schemeClr val="tx1">
                    <a:lumMod val="65000"/>
                    <a:lumOff val="35000"/>
                  </a:schemeClr>
                </a:solidFill>
                <a:effectLst/>
                <a:uLnTx/>
                <a:uFillTx/>
                <a:latin typeface="Segoe UI"/>
                <a:ea typeface="+mn-ea"/>
                <a:cs typeface="+mn-cs"/>
              </a:rPr>
              <a:t>Monthly release notes and ‘What’s new in</a:t>
            </a:r>
            <a:r>
              <a:rPr lang="en-US" sz="1200" dirty="0">
                <a:solidFill>
                  <a:schemeClr val="tx1">
                    <a:lumMod val="65000"/>
                    <a:lumOff val="35000"/>
                  </a:schemeClr>
                </a:solidFill>
                <a:latin typeface="Segoe UI"/>
              </a:rPr>
              <a:t> </a:t>
            </a:r>
            <a:r>
              <a:rPr kumimoji="0" lang="en-US" sz="1200" b="0" i="0" u="none" strike="noStrike" kern="1200" cap="none" spc="0" normalizeH="0" baseline="0" noProof="0" dirty="0">
                <a:ln>
                  <a:noFill/>
                </a:ln>
                <a:solidFill>
                  <a:schemeClr val="tx1">
                    <a:lumMod val="65000"/>
                    <a:lumOff val="35000"/>
                  </a:schemeClr>
                </a:solidFill>
                <a:effectLst/>
                <a:uLnTx/>
                <a:uFillTx/>
                <a:latin typeface="Segoe UI"/>
                <a:ea typeface="+mn-ea"/>
                <a:cs typeface="+mn-cs"/>
              </a:rPr>
              <a:t>Copilot</a:t>
            </a:r>
            <a:r>
              <a:rPr lang="en-US" sz="1200" dirty="0">
                <a:solidFill>
                  <a:schemeClr val="tx1">
                    <a:lumMod val="65000"/>
                    <a:lumOff val="35000"/>
                  </a:schemeClr>
                </a:solidFill>
                <a:latin typeface="Segoe UI"/>
              </a:rPr>
              <a:t> for Sales</a:t>
            </a:r>
            <a:r>
              <a:rPr kumimoji="0" lang="en-US" sz="1200" b="0" i="0" u="none" strike="noStrike" kern="1200" cap="none" spc="0" normalizeH="0" baseline="0" noProof="0" dirty="0">
                <a:ln>
                  <a:noFill/>
                </a:ln>
                <a:solidFill>
                  <a:schemeClr val="tx1">
                    <a:lumMod val="65000"/>
                    <a:lumOff val="35000"/>
                  </a:schemeClr>
                </a:solidFill>
                <a:effectLst/>
                <a:uLnTx/>
                <a:uFillTx/>
                <a:latin typeface="Segoe UI"/>
                <a:ea typeface="+mn-ea"/>
                <a:cs typeface="+mn-cs"/>
              </a:rPr>
              <a:t>’ blog</a:t>
            </a:r>
            <a:r>
              <a:rPr lang="en-US" sz="1200" dirty="0">
                <a:solidFill>
                  <a:schemeClr val="tx1">
                    <a:lumMod val="65000"/>
                    <a:lumOff val="35000"/>
                  </a:schemeClr>
                </a:solidFill>
                <a:latin typeface="Segoe UI"/>
              </a:rPr>
              <a:t> </a:t>
            </a:r>
            <a:endParaRPr kumimoji="0" lang="en-US" sz="1200" b="0" i="0" u="sng" strike="noStrike" kern="1200" cap="none" spc="0" normalizeH="0" baseline="0" noProof="0" dirty="0">
              <a:ln>
                <a:noFill/>
              </a:ln>
              <a:solidFill>
                <a:schemeClr val="tx1">
                  <a:lumMod val="65000"/>
                  <a:lumOff val="35000"/>
                </a:schemeClr>
              </a:solidFill>
              <a:effectLst/>
              <a:uLnTx/>
              <a:uFillTx/>
              <a:latin typeface="Segoe UI"/>
              <a:ea typeface="+mn-ea"/>
              <a:cs typeface="+mn-cs"/>
            </a:endParaRPr>
          </a:p>
        </p:txBody>
      </p:sp>
      <p:sp>
        <p:nvSpPr>
          <p:cNvPr id="61" name="TextBox 60">
            <a:extLst>
              <a:ext uri="{FF2B5EF4-FFF2-40B4-BE49-F238E27FC236}">
                <a16:creationId xmlns:a16="http://schemas.microsoft.com/office/drawing/2014/main" id="{2407261A-F6FF-F427-107C-4E6429D16B5A}"/>
              </a:ext>
            </a:extLst>
          </p:cNvPr>
          <p:cNvSpPr txBox="1"/>
          <p:nvPr/>
        </p:nvSpPr>
        <p:spPr>
          <a:xfrm>
            <a:off x="9803097" y="2240317"/>
            <a:ext cx="2244892"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lumMod val="65000"/>
                    <a:lumOff val="35000"/>
                  </a:schemeClr>
                </a:solidFill>
                <a:effectLst/>
                <a:uLnTx/>
                <a:uFillTx/>
                <a:latin typeface="Segoe UI"/>
                <a:ea typeface="+mn-ea"/>
                <a:cs typeface="+mn-cs"/>
              </a:rPr>
              <a:t>Learn about the architecture, and find learn content to get started</a:t>
            </a:r>
            <a:endParaRPr kumimoji="0" lang="en-US" sz="1200" b="0" i="0" u="sng" strike="noStrike" kern="1200" cap="none" spc="0" normalizeH="0" baseline="0" noProof="0">
              <a:ln>
                <a:noFill/>
              </a:ln>
              <a:solidFill>
                <a:schemeClr val="tx1">
                  <a:lumMod val="65000"/>
                  <a:lumOff val="35000"/>
                </a:schemeClr>
              </a:solidFill>
              <a:effectLst/>
              <a:uLnTx/>
              <a:uFillTx/>
              <a:latin typeface="Segoe UI"/>
              <a:ea typeface="+mn-ea"/>
              <a:cs typeface="+mn-cs"/>
            </a:endParaRPr>
          </a:p>
        </p:txBody>
      </p:sp>
      <p:grpSp>
        <p:nvGrpSpPr>
          <p:cNvPr id="6" name="Group 5">
            <a:extLst>
              <a:ext uri="{FF2B5EF4-FFF2-40B4-BE49-F238E27FC236}">
                <a16:creationId xmlns:a16="http://schemas.microsoft.com/office/drawing/2014/main" id="{8E8FC11E-79E2-80D0-6382-B33A754FD12C}"/>
              </a:ext>
            </a:extLst>
          </p:cNvPr>
          <p:cNvGrpSpPr/>
          <p:nvPr/>
        </p:nvGrpSpPr>
        <p:grpSpPr>
          <a:xfrm>
            <a:off x="4048910" y="1605602"/>
            <a:ext cx="2382375" cy="553998"/>
            <a:chOff x="5156617" y="1620208"/>
            <a:chExt cx="2382375" cy="553998"/>
          </a:xfrm>
        </p:grpSpPr>
        <p:sp>
          <p:nvSpPr>
            <p:cNvPr id="40" name="TextBox 39">
              <a:extLst>
                <a:ext uri="{FF2B5EF4-FFF2-40B4-BE49-F238E27FC236}">
                  <a16:creationId xmlns:a16="http://schemas.microsoft.com/office/drawing/2014/main" id="{F2DB76F3-9E78-559D-D870-30D3CF18D30E}"/>
                </a:ext>
              </a:extLst>
            </p:cNvPr>
            <p:cNvSpPr txBox="1"/>
            <p:nvPr/>
          </p:nvSpPr>
          <p:spPr>
            <a:xfrm>
              <a:off x="5156617" y="1620208"/>
              <a:ext cx="238237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lumMod val="65000"/>
                      <a:lumOff val="35000"/>
                    </a:srgbClr>
                  </a:solidFill>
                  <a:effectLst/>
                  <a:uLnTx/>
                  <a:uFillTx/>
                  <a:latin typeface="Segoe UI Semibold" panose="020B0702040204020203" pitchFamily="34" charset="0"/>
                  <a:ea typeface="+mn-ea"/>
                  <a:cs typeface="Segoe UI Semibold" panose="020B0702040204020203" pitchFamily="34" charset="0"/>
                </a:rPr>
                <a:t>     CRM Admin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lumMod val="65000"/>
                      <a:lumOff val="35000"/>
                    </a:srgbClr>
                  </a:solidFill>
                  <a:effectLst/>
                  <a:uLnTx/>
                  <a:uFillTx/>
                  <a:latin typeface="Segoe UI Semibold" panose="020B0702040204020203" pitchFamily="34" charset="0"/>
                  <a:ea typeface="+mn-ea"/>
                  <a:cs typeface="Segoe UI Semibold" panose="020B0702040204020203" pitchFamily="34" charset="0"/>
                </a:rPr>
                <a:t>Forms Customizations</a:t>
              </a:r>
            </a:p>
          </p:txBody>
        </p:sp>
        <p:pic>
          <p:nvPicPr>
            <p:cNvPr id="3" name="Picture 6">
              <a:extLst>
                <a:ext uri="{FF2B5EF4-FFF2-40B4-BE49-F238E27FC236}">
                  <a16:creationId xmlns:a16="http://schemas.microsoft.com/office/drawing/2014/main" id="{5EC3148A-8EF0-EDEF-25CC-430446B48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575" y="1620208"/>
              <a:ext cx="270065" cy="251168"/>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6">
            <a:extLst>
              <a:ext uri="{FF2B5EF4-FFF2-40B4-BE49-F238E27FC236}">
                <a16:creationId xmlns:a16="http://schemas.microsoft.com/office/drawing/2014/main" id="{BE4FA913-73F4-6235-BB7A-C7D593DA7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4278" y="683080"/>
            <a:ext cx="306770" cy="28530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214168A-5B8F-0DD0-2770-F41242EFACF5}"/>
              </a:ext>
            </a:extLst>
          </p:cNvPr>
          <p:cNvSpPr txBox="1"/>
          <p:nvPr/>
        </p:nvSpPr>
        <p:spPr>
          <a:xfrm>
            <a:off x="9791100" y="58649"/>
            <a:ext cx="71493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M365 Admin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Microsoft Docs</a:t>
            </a:r>
          </a:p>
        </p:txBody>
      </p:sp>
      <p:sp>
        <p:nvSpPr>
          <p:cNvPr id="14" name="TextBox 13">
            <a:extLst>
              <a:ext uri="{FF2B5EF4-FFF2-40B4-BE49-F238E27FC236}">
                <a16:creationId xmlns:a16="http://schemas.microsoft.com/office/drawing/2014/main" id="{66D23B6F-8B39-7612-4B40-DABB72F5F405}"/>
              </a:ext>
            </a:extLst>
          </p:cNvPr>
          <p:cNvSpPr txBox="1"/>
          <p:nvPr/>
        </p:nvSpPr>
        <p:spPr>
          <a:xfrm>
            <a:off x="9811048" y="648387"/>
            <a:ext cx="18033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Teams</a:t>
            </a:r>
          </a:p>
        </p:txBody>
      </p:sp>
      <p:sp>
        <p:nvSpPr>
          <p:cNvPr id="17" name="TextBox 16">
            <a:extLst>
              <a:ext uri="{FF2B5EF4-FFF2-40B4-BE49-F238E27FC236}">
                <a16:creationId xmlns:a16="http://schemas.microsoft.com/office/drawing/2014/main" id="{93C55443-9137-2D29-15E5-2387B43847F1}"/>
              </a:ext>
            </a:extLst>
          </p:cNvPr>
          <p:cNvSpPr txBox="1"/>
          <p:nvPr/>
        </p:nvSpPr>
        <p:spPr>
          <a:xfrm>
            <a:off x="3763765" y="2221028"/>
            <a:ext cx="2952663"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lumMod val="65000"/>
                    <a:lumOff val="35000"/>
                  </a:schemeClr>
                </a:solidFill>
                <a:effectLst/>
                <a:uLnTx/>
                <a:uFillTx/>
                <a:latin typeface="Segoe UI"/>
                <a:ea typeface="+mn-ea"/>
                <a:cs typeface="+mn-cs"/>
              </a:rPr>
              <a:t>Configure what CRM fields and entities sellers can see and edit</a:t>
            </a:r>
            <a:endParaRPr kumimoji="0" lang="en-US" sz="1200" b="0" i="0" u="sng" strike="noStrike" kern="1200" cap="none" spc="0" normalizeH="0" baseline="0" noProof="0">
              <a:ln>
                <a:noFill/>
              </a:ln>
              <a:solidFill>
                <a:schemeClr val="tx1">
                  <a:lumMod val="65000"/>
                  <a:lumOff val="35000"/>
                </a:schemeClr>
              </a:solidFill>
              <a:effectLst/>
              <a:uLnTx/>
              <a:uFillTx/>
              <a:latin typeface="Segoe UI"/>
              <a:ea typeface="+mn-ea"/>
              <a:cs typeface="+mn-cs"/>
            </a:endParaRPr>
          </a:p>
        </p:txBody>
      </p:sp>
      <p:sp>
        <p:nvSpPr>
          <p:cNvPr id="21" name="Graphic 14" descr="Badge 1 with solid fill">
            <a:extLst>
              <a:ext uri="{FF2B5EF4-FFF2-40B4-BE49-F238E27FC236}">
                <a16:creationId xmlns:a16="http://schemas.microsoft.com/office/drawing/2014/main" id="{202C0EDA-A753-E5FF-EFA8-30693DFAB5AA}"/>
              </a:ext>
            </a:extLst>
          </p:cNvPr>
          <p:cNvSpPr/>
          <p:nvPr/>
        </p:nvSpPr>
        <p:spPr>
          <a:xfrm>
            <a:off x="1395897" y="1230964"/>
            <a:ext cx="329292" cy="329293"/>
          </a:xfrm>
          <a:custGeom>
            <a:avLst/>
            <a:gdLst>
              <a:gd name="connsiteX0" fmla="*/ 361750 w 723499"/>
              <a:gd name="connsiteY0" fmla="*/ 0 h 723500"/>
              <a:gd name="connsiteX1" fmla="*/ 0 w 723499"/>
              <a:gd name="connsiteY1" fmla="*/ 361750 h 723500"/>
              <a:gd name="connsiteX2" fmla="*/ 361750 w 723499"/>
              <a:gd name="connsiteY2" fmla="*/ 723500 h 723500"/>
              <a:gd name="connsiteX3" fmla="*/ 723500 w 723499"/>
              <a:gd name="connsiteY3" fmla="*/ 361750 h 723500"/>
              <a:gd name="connsiteX4" fmla="*/ 723500 w 723499"/>
              <a:gd name="connsiteY4" fmla="*/ 361712 h 723500"/>
              <a:gd name="connsiteX5" fmla="*/ 362036 w 723499"/>
              <a:gd name="connsiteY5" fmla="*/ 0 h 723500"/>
              <a:gd name="connsiteX6" fmla="*/ 361750 w 723499"/>
              <a:gd name="connsiteY6" fmla="*/ 0 h 723500"/>
              <a:gd name="connsiteX7" fmla="*/ 401431 w 723499"/>
              <a:gd name="connsiteY7" fmla="*/ 515303 h 723500"/>
              <a:gd name="connsiteX8" fmla="*/ 346405 w 723499"/>
              <a:gd name="connsiteY8" fmla="*/ 515303 h 723500"/>
              <a:gd name="connsiteX9" fmla="*/ 346405 w 723499"/>
              <a:gd name="connsiteY9" fmla="*/ 252498 h 723500"/>
              <a:gd name="connsiteX10" fmla="*/ 331689 w 723499"/>
              <a:gd name="connsiteY10" fmla="*/ 261671 h 723500"/>
              <a:gd name="connsiteX11" fmla="*/ 315725 w 723499"/>
              <a:gd name="connsiteY11" fmla="*/ 269577 h 723500"/>
              <a:gd name="connsiteX12" fmla="*/ 297066 w 723499"/>
              <a:gd name="connsiteY12" fmla="*/ 276063 h 723500"/>
              <a:gd name="connsiteX13" fmla="*/ 275558 w 723499"/>
              <a:gd name="connsiteY13" fmla="*/ 281912 h 723500"/>
              <a:gd name="connsiteX14" fmla="*/ 275558 w 723499"/>
              <a:gd name="connsiteY14" fmla="*/ 237954 h 723500"/>
              <a:gd name="connsiteX15" fmla="*/ 289941 w 723499"/>
              <a:gd name="connsiteY15" fmla="*/ 233524 h 723500"/>
              <a:gd name="connsiteX16" fmla="*/ 302762 w 723499"/>
              <a:gd name="connsiteY16" fmla="*/ 229095 h 723500"/>
              <a:gd name="connsiteX17" fmla="*/ 315411 w 723499"/>
              <a:gd name="connsiteY17" fmla="*/ 223876 h 723500"/>
              <a:gd name="connsiteX18" fmla="*/ 328060 w 723499"/>
              <a:gd name="connsiteY18" fmla="*/ 218656 h 723500"/>
              <a:gd name="connsiteX19" fmla="*/ 340224 w 723499"/>
              <a:gd name="connsiteY19" fmla="*/ 212331 h 723500"/>
              <a:gd name="connsiteX20" fmla="*/ 352415 w 723499"/>
              <a:gd name="connsiteY20" fmla="*/ 205664 h 723500"/>
              <a:gd name="connsiteX21" fmla="*/ 365531 w 723499"/>
              <a:gd name="connsiteY21" fmla="*/ 198044 h 723500"/>
              <a:gd name="connsiteX22" fmla="*/ 378666 w 723499"/>
              <a:gd name="connsiteY22" fmla="*/ 190424 h 723500"/>
              <a:gd name="connsiteX23" fmla="*/ 401431 w 723499"/>
              <a:gd name="connsiteY23" fmla="*/ 190424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3499" h="723500">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38"/>
                  <a:pt x="723500" y="361724"/>
                  <a:pt x="723500" y="361712"/>
                </a:cubicBezTo>
                <a:cubicBezTo>
                  <a:pt x="723569" y="162013"/>
                  <a:pt x="561735" y="69"/>
                  <a:pt x="362036" y="0"/>
                </a:cubicBezTo>
                <a:cubicBezTo>
                  <a:pt x="361940" y="0"/>
                  <a:pt x="361845" y="0"/>
                  <a:pt x="361750" y="0"/>
                </a:cubicBezTo>
                <a:close/>
                <a:moveTo>
                  <a:pt x="401431" y="515303"/>
                </a:moveTo>
                <a:lnTo>
                  <a:pt x="346405" y="515303"/>
                </a:lnTo>
                <a:lnTo>
                  <a:pt x="346405" y="252498"/>
                </a:lnTo>
                <a:cubicBezTo>
                  <a:pt x="341757" y="255673"/>
                  <a:pt x="336852" y="258731"/>
                  <a:pt x="331689" y="261671"/>
                </a:cubicBezTo>
                <a:cubicBezTo>
                  <a:pt x="326529" y="264621"/>
                  <a:pt x="321198" y="267260"/>
                  <a:pt x="315725" y="269577"/>
                </a:cubicBezTo>
                <a:cubicBezTo>
                  <a:pt x="309807" y="271901"/>
                  <a:pt x="303587" y="274063"/>
                  <a:pt x="297066" y="276063"/>
                </a:cubicBezTo>
                <a:cubicBezTo>
                  <a:pt x="290544" y="278063"/>
                  <a:pt x="283375" y="280013"/>
                  <a:pt x="275558" y="281912"/>
                </a:cubicBezTo>
                <a:lnTo>
                  <a:pt x="275558" y="237954"/>
                </a:lnTo>
                <a:cubicBezTo>
                  <a:pt x="280828" y="236474"/>
                  <a:pt x="285623" y="234998"/>
                  <a:pt x="289941" y="233524"/>
                </a:cubicBezTo>
                <a:cubicBezTo>
                  <a:pt x="294259" y="232051"/>
                  <a:pt x="298533" y="230575"/>
                  <a:pt x="302762" y="229095"/>
                </a:cubicBezTo>
                <a:cubicBezTo>
                  <a:pt x="306962" y="227409"/>
                  <a:pt x="311191" y="225676"/>
                  <a:pt x="315411" y="223876"/>
                </a:cubicBezTo>
                <a:cubicBezTo>
                  <a:pt x="319630" y="222075"/>
                  <a:pt x="323840" y="220351"/>
                  <a:pt x="328060" y="218656"/>
                </a:cubicBezTo>
                <a:cubicBezTo>
                  <a:pt x="332061" y="216548"/>
                  <a:pt x="336115" y="214439"/>
                  <a:pt x="340224" y="212331"/>
                </a:cubicBezTo>
                <a:cubicBezTo>
                  <a:pt x="344332" y="210224"/>
                  <a:pt x="348396" y="208000"/>
                  <a:pt x="352415" y="205664"/>
                </a:cubicBezTo>
                <a:cubicBezTo>
                  <a:pt x="356861" y="203352"/>
                  <a:pt x="361233" y="200813"/>
                  <a:pt x="365531" y="198044"/>
                </a:cubicBezTo>
                <a:cubicBezTo>
                  <a:pt x="369830" y="195275"/>
                  <a:pt x="374209" y="192736"/>
                  <a:pt x="378666" y="190424"/>
                </a:cubicBezTo>
                <a:lnTo>
                  <a:pt x="401431" y="190424"/>
                </a:lnTo>
                <a:close/>
              </a:path>
            </a:pathLst>
          </a:custGeom>
          <a:solidFill>
            <a:schemeClr val="tx1">
              <a:lumMod val="65000"/>
              <a:lumOff val="3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2" name="Group 21">
            <a:extLst>
              <a:ext uri="{FF2B5EF4-FFF2-40B4-BE49-F238E27FC236}">
                <a16:creationId xmlns:a16="http://schemas.microsoft.com/office/drawing/2014/main" id="{7E82C31E-0ED8-8EF2-E2A1-ABF8964C92CF}"/>
              </a:ext>
            </a:extLst>
          </p:cNvPr>
          <p:cNvGrpSpPr/>
          <p:nvPr/>
        </p:nvGrpSpPr>
        <p:grpSpPr>
          <a:xfrm>
            <a:off x="10760557" y="1209732"/>
            <a:ext cx="329305" cy="329302"/>
            <a:chOff x="7998326" y="3070678"/>
            <a:chExt cx="701399" cy="701398"/>
          </a:xfrm>
          <a:solidFill>
            <a:schemeClr val="tx1">
              <a:lumMod val="65000"/>
              <a:lumOff val="35000"/>
            </a:schemeClr>
          </a:solidFill>
        </p:grpSpPr>
        <p:sp>
          <p:nvSpPr>
            <p:cNvPr id="23" name="Freeform: Shape 22">
              <a:extLst>
                <a:ext uri="{FF2B5EF4-FFF2-40B4-BE49-F238E27FC236}">
                  <a16:creationId xmlns:a16="http://schemas.microsoft.com/office/drawing/2014/main" id="{432D7368-9091-F784-AF70-AF216ADC740E}"/>
                </a:ext>
              </a:extLst>
            </p:cNvPr>
            <p:cNvSpPr/>
            <p:nvPr/>
          </p:nvSpPr>
          <p:spPr>
            <a:xfrm>
              <a:off x="8277485" y="3331816"/>
              <a:ext cx="94878" cy="138483"/>
            </a:xfrm>
            <a:custGeom>
              <a:avLst/>
              <a:gdLst>
                <a:gd name="connsiteX0" fmla="*/ 44282 w 94878"/>
                <a:gd name="connsiteY0" fmla="*/ 81763 h 138483"/>
                <a:gd name="connsiteX1" fmla="*/ 22460 w 94878"/>
                <a:gd name="connsiteY1" fmla="*/ 111290 h 138483"/>
                <a:gd name="connsiteX2" fmla="*/ 0 w 94878"/>
                <a:gd name="connsiteY2" fmla="*/ 138484 h 138483"/>
                <a:gd name="connsiteX3" fmla="*/ 94879 w 94878"/>
                <a:gd name="connsiteY3" fmla="*/ 138484 h 138483"/>
                <a:gd name="connsiteX4" fmla="*/ 94879 w 94878"/>
                <a:gd name="connsiteY4" fmla="*/ 0 h 138483"/>
                <a:gd name="connsiteX5" fmla="*/ 67685 w 94878"/>
                <a:gd name="connsiteY5" fmla="*/ 46015 h 138483"/>
                <a:gd name="connsiteX6" fmla="*/ 44282 w 94878"/>
                <a:gd name="connsiteY6" fmla="*/ 81763 h 13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78" h="138483">
                  <a:moveTo>
                    <a:pt x="44282" y="81763"/>
                  </a:moveTo>
                  <a:cubicBezTo>
                    <a:pt x="36890" y="92412"/>
                    <a:pt x="29616" y="102254"/>
                    <a:pt x="22460" y="111290"/>
                  </a:cubicBezTo>
                  <a:cubicBezTo>
                    <a:pt x="15304" y="120326"/>
                    <a:pt x="7817" y="129390"/>
                    <a:pt x="0" y="138484"/>
                  </a:cubicBezTo>
                  <a:lnTo>
                    <a:pt x="94879" y="138484"/>
                  </a:lnTo>
                  <a:lnTo>
                    <a:pt x="94879" y="0"/>
                  </a:lnTo>
                  <a:cubicBezTo>
                    <a:pt x="84960" y="17500"/>
                    <a:pt x="75895" y="32839"/>
                    <a:pt x="67685" y="46015"/>
                  </a:cubicBezTo>
                  <a:cubicBezTo>
                    <a:pt x="59474" y="59191"/>
                    <a:pt x="51673" y="71107"/>
                    <a:pt x="44282" y="8176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1A6E30DD-FC77-0D24-5A75-3477122793C7}"/>
                </a:ext>
              </a:extLst>
            </p:cNvPr>
            <p:cNvSpPr/>
            <p:nvPr/>
          </p:nvSpPr>
          <p:spPr>
            <a:xfrm>
              <a:off x="7998326" y="3070678"/>
              <a:ext cx="701399" cy="701398"/>
            </a:xfrm>
            <a:custGeom>
              <a:avLst/>
              <a:gdLst>
                <a:gd name="connsiteX0" fmla="*/ 361769 w 723519"/>
                <a:gd name="connsiteY0" fmla="*/ 0 h 723518"/>
                <a:gd name="connsiteX1" fmla="*/ 0 w 723519"/>
                <a:gd name="connsiteY1" fmla="*/ 361750 h 723518"/>
                <a:gd name="connsiteX2" fmla="*/ 361750 w 723519"/>
                <a:gd name="connsiteY2" fmla="*/ 723519 h 723518"/>
                <a:gd name="connsiteX3" fmla="*/ 723519 w 723519"/>
                <a:gd name="connsiteY3" fmla="*/ 361769 h 723518"/>
                <a:gd name="connsiteX4" fmla="*/ 723519 w 723519"/>
                <a:gd name="connsiteY4" fmla="*/ 361760 h 723518"/>
                <a:gd name="connsiteX5" fmla="*/ 362083 w 723519"/>
                <a:gd name="connsiteY5" fmla="*/ 0 h 723518"/>
                <a:gd name="connsiteX6" fmla="*/ 361769 w 723519"/>
                <a:gd name="connsiteY6" fmla="*/ 0 h 723518"/>
                <a:gd name="connsiteX7" fmla="*/ 472078 w 723519"/>
                <a:gd name="connsiteY7" fmla="*/ 445513 h 723518"/>
                <a:gd name="connsiteX8" fmla="*/ 428749 w 723519"/>
                <a:gd name="connsiteY8" fmla="*/ 445513 h 723518"/>
                <a:gd name="connsiteX9" fmla="*/ 428749 w 723519"/>
                <a:gd name="connsiteY9" fmla="*/ 513512 h 723518"/>
                <a:gd name="connsiteX10" fmla="*/ 374037 w 723519"/>
                <a:gd name="connsiteY10" fmla="*/ 513512 h 723518"/>
                <a:gd name="connsiteX11" fmla="*/ 374037 w 723519"/>
                <a:gd name="connsiteY11" fmla="*/ 445513 h 723518"/>
                <a:gd name="connsiteX12" fmla="*/ 225076 w 723519"/>
                <a:gd name="connsiteY12" fmla="*/ 445513 h 723518"/>
                <a:gd name="connsiteX13" fmla="*/ 225076 w 723519"/>
                <a:gd name="connsiteY13" fmla="*/ 402193 h 723518"/>
                <a:gd name="connsiteX14" fmla="*/ 268405 w 723519"/>
                <a:gd name="connsiteY14" fmla="*/ 351587 h 723518"/>
                <a:gd name="connsiteX15" fmla="*/ 308258 w 723519"/>
                <a:gd name="connsiteY15" fmla="*/ 297666 h 723518"/>
                <a:gd name="connsiteX16" fmla="*/ 342900 w 723519"/>
                <a:gd name="connsiteY16" fmla="*/ 243269 h 723518"/>
                <a:gd name="connsiteX17" fmla="*/ 371189 w 723519"/>
                <a:gd name="connsiteY17" fmla="*/ 190929 h 723518"/>
                <a:gd name="connsiteX18" fmla="*/ 428749 w 723519"/>
                <a:gd name="connsiteY18" fmla="*/ 190929 h 723518"/>
                <a:gd name="connsiteX19" fmla="*/ 428749 w 723519"/>
                <a:gd name="connsiteY19" fmla="*/ 399659 h 723518"/>
                <a:gd name="connsiteX20" fmla="*/ 472078 w 723519"/>
                <a:gd name="connsiteY20" fmla="*/ 399659 h 72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3519" h="723518">
                  <a:moveTo>
                    <a:pt x="361769" y="0"/>
                  </a:moveTo>
                  <a:cubicBezTo>
                    <a:pt x="161975" y="-5"/>
                    <a:pt x="6" y="161955"/>
                    <a:pt x="0" y="361750"/>
                  </a:cubicBezTo>
                  <a:cubicBezTo>
                    <a:pt x="-6" y="561545"/>
                    <a:pt x="161955" y="723513"/>
                    <a:pt x="361750" y="723519"/>
                  </a:cubicBezTo>
                  <a:cubicBezTo>
                    <a:pt x="561545" y="723524"/>
                    <a:pt x="723513" y="561564"/>
                    <a:pt x="723519" y="361769"/>
                  </a:cubicBezTo>
                  <a:cubicBezTo>
                    <a:pt x="723519" y="361766"/>
                    <a:pt x="723519" y="361762"/>
                    <a:pt x="723519" y="361760"/>
                  </a:cubicBezTo>
                  <a:cubicBezTo>
                    <a:pt x="723609" y="162055"/>
                    <a:pt x="561788" y="90"/>
                    <a:pt x="362083" y="0"/>
                  </a:cubicBezTo>
                  <a:cubicBezTo>
                    <a:pt x="361979" y="0"/>
                    <a:pt x="361874" y="0"/>
                    <a:pt x="361769" y="0"/>
                  </a:cubicBezTo>
                  <a:close/>
                  <a:moveTo>
                    <a:pt x="472078" y="445513"/>
                  </a:moveTo>
                  <a:lnTo>
                    <a:pt x="428749" y="445513"/>
                  </a:lnTo>
                  <a:lnTo>
                    <a:pt x="428749" y="513512"/>
                  </a:lnTo>
                  <a:lnTo>
                    <a:pt x="374037" y="513512"/>
                  </a:lnTo>
                  <a:lnTo>
                    <a:pt x="374037" y="445513"/>
                  </a:lnTo>
                  <a:lnTo>
                    <a:pt x="225076" y="445513"/>
                  </a:lnTo>
                  <a:lnTo>
                    <a:pt x="225076" y="402193"/>
                  </a:lnTo>
                  <a:cubicBezTo>
                    <a:pt x="239833" y="386165"/>
                    <a:pt x="254277" y="369297"/>
                    <a:pt x="268405" y="351587"/>
                  </a:cubicBezTo>
                  <a:cubicBezTo>
                    <a:pt x="282533" y="333877"/>
                    <a:pt x="295818" y="315903"/>
                    <a:pt x="308258" y="297666"/>
                  </a:cubicBezTo>
                  <a:cubicBezTo>
                    <a:pt x="320697" y="279428"/>
                    <a:pt x="332244" y="261296"/>
                    <a:pt x="342900" y="243269"/>
                  </a:cubicBezTo>
                  <a:cubicBezTo>
                    <a:pt x="353556" y="225241"/>
                    <a:pt x="362985" y="207795"/>
                    <a:pt x="371189" y="190929"/>
                  </a:cubicBezTo>
                  <a:lnTo>
                    <a:pt x="428749" y="190929"/>
                  </a:lnTo>
                  <a:lnTo>
                    <a:pt x="428749" y="399659"/>
                  </a:lnTo>
                  <a:lnTo>
                    <a:pt x="472078" y="39965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5" name="Graphic 18" descr="Badge with solid fill">
            <a:extLst>
              <a:ext uri="{FF2B5EF4-FFF2-40B4-BE49-F238E27FC236}">
                <a16:creationId xmlns:a16="http://schemas.microsoft.com/office/drawing/2014/main" id="{DABEAD86-6EE4-A288-9816-8B0E91462575}"/>
              </a:ext>
            </a:extLst>
          </p:cNvPr>
          <p:cNvSpPr/>
          <p:nvPr/>
        </p:nvSpPr>
        <p:spPr>
          <a:xfrm>
            <a:off x="5075451" y="1224257"/>
            <a:ext cx="329292" cy="329292"/>
          </a:xfrm>
          <a:custGeom>
            <a:avLst/>
            <a:gdLst>
              <a:gd name="connsiteX0" fmla="*/ 361750 w 723499"/>
              <a:gd name="connsiteY0" fmla="*/ 0 h 723499"/>
              <a:gd name="connsiteX1" fmla="*/ 0 w 723499"/>
              <a:gd name="connsiteY1" fmla="*/ 361750 h 723499"/>
              <a:gd name="connsiteX2" fmla="*/ 361750 w 723499"/>
              <a:gd name="connsiteY2" fmla="*/ 723500 h 723499"/>
              <a:gd name="connsiteX3" fmla="*/ 723500 w 723499"/>
              <a:gd name="connsiteY3" fmla="*/ 361750 h 723499"/>
              <a:gd name="connsiteX4" fmla="*/ 723500 w 723499"/>
              <a:gd name="connsiteY4" fmla="*/ 361721 h 723499"/>
              <a:gd name="connsiteX5" fmla="*/ 362026 w 723499"/>
              <a:gd name="connsiteY5" fmla="*/ 0 h 723499"/>
              <a:gd name="connsiteX6" fmla="*/ 361750 w 723499"/>
              <a:gd name="connsiteY6" fmla="*/ 0 h 723499"/>
              <a:gd name="connsiteX7" fmla="*/ 465172 w 723499"/>
              <a:gd name="connsiteY7" fmla="*/ 523961 h 723499"/>
              <a:gd name="connsiteX8" fmla="*/ 258337 w 723499"/>
              <a:gd name="connsiteY8" fmla="*/ 523961 h 723499"/>
              <a:gd name="connsiteX9" fmla="*/ 258337 w 723499"/>
              <a:gd name="connsiteY9" fmla="*/ 493605 h 723499"/>
              <a:gd name="connsiteX10" fmla="*/ 265290 w 723499"/>
              <a:gd name="connsiteY10" fmla="*/ 456457 h 723499"/>
              <a:gd name="connsiteX11" fmla="*/ 284417 w 723499"/>
              <a:gd name="connsiteY11" fmla="*/ 425977 h 723499"/>
              <a:gd name="connsiteX12" fmla="*/ 312734 w 723499"/>
              <a:gd name="connsiteY12" fmla="*/ 400050 h 723499"/>
              <a:gd name="connsiteX13" fmla="*/ 347520 w 723499"/>
              <a:gd name="connsiteY13" fmla="*/ 376647 h 723499"/>
              <a:gd name="connsiteX14" fmla="*/ 377047 w 723499"/>
              <a:gd name="connsiteY14" fmla="*/ 355454 h 723499"/>
              <a:gd name="connsiteX15" fmla="*/ 395421 w 723499"/>
              <a:gd name="connsiteY15" fmla="*/ 335280 h 723499"/>
              <a:gd name="connsiteX16" fmla="*/ 404765 w 723499"/>
              <a:gd name="connsiteY16" fmla="*/ 314877 h 723499"/>
              <a:gd name="connsiteX17" fmla="*/ 407289 w 723499"/>
              <a:gd name="connsiteY17" fmla="*/ 292103 h 723499"/>
              <a:gd name="connsiteX18" fmla="*/ 404127 w 723499"/>
              <a:gd name="connsiteY18" fmla="*/ 272501 h 723499"/>
              <a:gd name="connsiteX19" fmla="*/ 394792 w 723499"/>
              <a:gd name="connsiteY19" fmla="*/ 255899 h 723499"/>
              <a:gd name="connsiteX20" fmla="*/ 378981 w 723499"/>
              <a:gd name="connsiteY20" fmla="*/ 244469 h 723499"/>
              <a:gd name="connsiteX21" fmla="*/ 356692 w 723499"/>
              <a:gd name="connsiteY21" fmla="*/ 240201 h 723499"/>
              <a:gd name="connsiteX22" fmla="*/ 313677 w 723499"/>
              <a:gd name="connsiteY22" fmla="*/ 250327 h 723499"/>
              <a:gd name="connsiteX23" fmla="*/ 275415 w 723499"/>
              <a:gd name="connsiteY23" fmla="*/ 277520 h 723499"/>
              <a:gd name="connsiteX24" fmla="*/ 275415 w 723499"/>
              <a:gd name="connsiteY24" fmla="*/ 228181 h 723499"/>
              <a:gd name="connsiteX25" fmla="*/ 313830 w 723499"/>
              <a:gd name="connsiteY25" fmla="*/ 206045 h 723499"/>
              <a:gd name="connsiteX26" fmla="*/ 361455 w 723499"/>
              <a:gd name="connsiteY26" fmla="*/ 199377 h 723499"/>
              <a:gd name="connsiteX27" fmla="*/ 399402 w 723499"/>
              <a:gd name="connsiteY27" fmla="*/ 205092 h 723499"/>
              <a:gd name="connsiteX28" fmla="*/ 430397 w 723499"/>
              <a:gd name="connsiteY28" fmla="*/ 221694 h 723499"/>
              <a:gd name="connsiteX29" fmla="*/ 451275 w 723499"/>
              <a:gd name="connsiteY29" fmla="*/ 248888 h 723499"/>
              <a:gd name="connsiteX30" fmla="*/ 458895 w 723499"/>
              <a:gd name="connsiteY30" fmla="*/ 286036 h 723499"/>
              <a:gd name="connsiteX31" fmla="*/ 454924 w 723499"/>
              <a:gd name="connsiteY31" fmla="*/ 320183 h 723499"/>
              <a:gd name="connsiteX32" fmla="*/ 441893 w 723499"/>
              <a:gd name="connsiteY32" fmla="*/ 349701 h 723499"/>
              <a:gd name="connsiteX33" fmla="*/ 418348 w 723499"/>
              <a:gd name="connsiteY33" fmla="*/ 376590 h 723499"/>
              <a:gd name="connsiteX34" fmla="*/ 382924 w 723499"/>
              <a:gd name="connsiteY34" fmla="*/ 402831 h 723499"/>
              <a:gd name="connsiteX35" fmla="*/ 352558 w 723499"/>
              <a:gd name="connsiteY35" fmla="*/ 422758 h 723499"/>
              <a:gd name="connsiteX36" fmla="*/ 329936 w 723499"/>
              <a:gd name="connsiteY36" fmla="*/ 440941 h 723499"/>
              <a:gd name="connsiteX37" fmla="*/ 315878 w 723499"/>
              <a:gd name="connsiteY37" fmla="*/ 459600 h 723499"/>
              <a:gd name="connsiteX38" fmla="*/ 311115 w 723499"/>
              <a:gd name="connsiteY38" fmla="*/ 480955 h 723499"/>
              <a:gd name="connsiteX39" fmla="*/ 465134 w 723499"/>
              <a:gd name="connsiteY39" fmla="*/ 480955 h 72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3499" h="723499">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40"/>
                  <a:pt x="723500" y="361731"/>
                  <a:pt x="723500" y="361721"/>
                </a:cubicBezTo>
                <a:cubicBezTo>
                  <a:pt x="723569" y="162016"/>
                  <a:pt x="561731" y="69"/>
                  <a:pt x="362026" y="0"/>
                </a:cubicBezTo>
                <a:cubicBezTo>
                  <a:pt x="361934" y="0"/>
                  <a:pt x="361842" y="0"/>
                  <a:pt x="361750" y="0"/>
                </a:cubicBezTo>
                <a:close/>
                <a:moveTo>
                  <a:pt x="465172" y="523961"/>
                </a:moveTo>
                <a:lnTo>
                  <a:pt x="258337" y="523961"/>
                </a:lnTo>
                <a:lnTo>
                  <a:pt x="258337" y="493605"/>
                </a:lnTo>
                <a:cubicBezTo>
                  <a:pt x="258148" y="480882"/>
                  <a:pt x="260513" y="468250"/>
                  <a:pt x="265290" y="456457"/>
                </a:cubicBezTo>
                <a:cubicBezTo>
                  <a:pt x="269973" y="445328"/>
                  <a:pt x="276432" y="435033"/>
                  <a:pt x="284417" y="425977"/>
                </a:cubicBezTo>
                <a:cubicBezTo>
                  <a:pt x="292914" y="416360"/>
                  <a:pt x="302406" y="407669"/>
                  <a:pt x="312734" y="400050"/>
                </a:cubicBezTo>
                <a:cubicBezTo>
                  <a:pt x="323491" y="392042"/>
                  <a:pt x="335087" y="384241"/>
                  <a:pt x="347520" y="376647"/>
                </a:cubicBezTo>
                <a:cubicBezTo>
                  <a:pt x="357931" y="370412"/>
                  <a:pt x="367808" y="363324"/>
                  <a:pt x="377047" y="355454"/>
                </a:cubicBezTo>
                <a:cubicBezTo>
                  <a:pt x="383994" y="349527"/>
                  <a:pt x="390167" y="342749"/>
                  <a:pt x="395421" y="335280"/>
                </a:cubicBezTo>
                <a:cubicBezTo>
                  <a:pt x="399745" y="329101"/>
                  <a:pt x="402911" y="322188"/>
                  <a:pt x="404765" y="314877"/>
                </a:cubicBezTo>
                <a:cubicBezTo>
                  <a:pt x="406502" y="307413"/>
                  <a:pt x="407350" y="299768"/>
                  <a:pt x="407289" y="292103"/>
                </a:cubicBezTo>
                <a:cubicBezTo>
                  <a:pt x="407300" y="285441"/>
                  <a:pt x="406233" y="278822"/>
                  <a:pt x="404127" y="272501"/>
                </a:cubicBezTo>
                <a:cubicBezTo>
                  <a:pt x="402144" y="266404"/>
                  <a:pt x="398971" y="260761"/>
                  <a:pt x="394792" y="255899"/>
                </a:cubicBezTo>
                <a:cubicBezTo>
                  <a:pt x="390438" y="250959"/>
                  <a:pt x="385037" y="247054"/>
                  <a:pt x="378981" y="244469"/>
                </a:cubicBezTo>
                <a:cubicBezTo>
                  <a:pt x="371932" y="241502"/>
                  <a:pt x="364339" y="240047"/>
                  <a:pt x="356692" y="240201"/>
                </a:cubicBezTo>
                <a:cubicBezTo>
                  <a:pt x="341757" y="240145"/>
                  <a:pt x="327019" y="243614"/>
                  <a:pt x="313677" y="250327"/>
                </a:cubicBezTo>
                <a:cubicBezTo>
                  <a:pt x="299647" y="257446"/>
                  <a:pt x="286752" y="266610"/>
                  <a:pt x="275415" y="277520"/>
                </a:cubicBezTo>
                <a:lnTo>
                  <a:pt x="275415" y="228181"/>
                </a:lnTo>
                <a:cubicBezTo>
                  <a:pt x="286370" y="217977"/>
                  <a:pt x="299508" y="210405"/>
                  <a:pt x="313830" y="206045"/>
                </a:cubicBezTo>
                <a:cubicBezTo>
                  <a:pt x="329284" y="201462"/>
                  <a:pt x="345336" y="199214"/>
                  <a:pt x="361455" y="199377"/>
                </a:cubicBezTo>
                <a:cubicBezTo>
                  <a:pt x="374325" y="199288"/>
                  <a:pt x="387129" y="201217"/>
                  <a:pt x="399402" y="205092"/>
                </a:cubicBezTo>
                <a:cubicBezTo>
                  <a:pt x="410695" y="208606"/>
                  <a:pt x="421215" y="214241"/>
                  <a:pt x="430397" y="221694"/>
                </a:cubicBezTo>
                <a:cubicBezTo>
                  <a:pt x="439324" y="229062"/>
                  <a:pt x="446463" y="238360"/>
                  <a:pt x="451275" y="248888"/>
                </a:cubicBezTo>
                <a:cubicBezTo>
                  <a:pt x="456514" y="260560"/>
                  <a:pt x="459115" y="273244"/>
                  <a:pt x="458895" y="286036"/>
                </a:cubicBezTo>
                <a:cubicBezTo>
                  <a:pt x="459007" y="297540"/>
                  <a:pt x="457672" y="309012"/>
                  <a:pt x="454924" y="320183"/>
                </a:cubicBezTo>
                <a:cubicBezTo>
                  <a:pt x="452230" y="330671"/>
                  <a:pt x="447828" y="340644"/>
                  <a:pt x="441893" y="349701"/>
                </a:cubicBezTo>
                <a:cubicBezTo>
                  <a:pt x="435278" y="359673"/>
                  <a:pt x="427359" y="368716"/>
                  <a:pt x="418348" y="376590"/>
                </a:cubicBezTo>
                <a:cubicBezTo>
                  <a:pt x="407255" y="386264"/>
                  <a:pt x="395409" y="395038"/>
                  <a:pt x="382924" y="402831"/>
                </a:cubicBezTo>
                <a:cubicBezTo>
                  <a:pt x="371532" y="410006"/>
                  <a:pt x="361410" y="416649"/>
                  <a:pt x="352558" y="422758"/>
                </a:cubicBezTo>
                <a:cubicBezTo>
                  <a:pt x="344540" y="428200"/>
                  <a:pt x="336975" y="434281"/>
                  <a:pt x="329936" y="440941"/>
                </a:cubicBezTo>
                <a:cubicBezTo>
                  <a:pt x="324212" y="446306"/>
                  <a:pt x="319456" y="452619"/>
                  <a:pt x="315878" y="459600"/>
                </a:cubicBezTo>
                <a:cubicBezTo>
                  <a:pt x="312659" y="466254"/>
                  <a:pt x="311029" y="473564"/>
                  <a:pt x="311115" y="480955"/>
                </a:cubicBezTo>
                <a:lnTo>
                  <a:pt x="465134" y="480955"/>
                </a:lnTo>
                <a:close/>
              </a:path>
            </a:pathLst>
          </a:custGeom>
          <a:solidFill>
            <a:schemeClr val="tx1">
              <a:lumMod val="65000"/>
              <a:lumOff val="3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20" descr="Badge 3 with solid fill">
            <a:extLst>
              <a:ext uri="{FF2B5EF4-FFF2-40B4-BE49-F238E27FC236}">
                <a16:creationId xmlns:a16="http://schemas.microsoft.com/office/drawing/2014/main" id="{603F3E51-3608-FE85-574F-F8F4959D72E7}"/>
              </a:ext>
            </a:extLst>
          </p:cNvPr>
          <p:cNvSpPr/>
          <p:nvPr/>
        </p:nvSpPr>
        <p:spPr>
          <a:xfrm>
            <a:off x="7982605" y="1224257"/>
            <a:ext cx="329301" cy="329302"/>
          </a:xfrm>
          <a:custGeom>
            <a:avLst/>
            <a:gdLst>
              <a:gd name="connsiteX0" fmla="*/ 361769 w 723518"/>
              <a:gd name="connsiteY0" fmla="*/ 0 h 723519"/>
              <a:gd name="connsiteX1" fmla="*/ 0 w 723518"/>
              <a:gd name="connsiteY1" fmla="*/ 361750 h 723519"/>
              <a:gd name="connsiteX2" fmla="*/ 361750 w 723518"/>
              <a:gd name="connsiteY2" fmla="*/ 723519 h 723519"/>
              <a:gd name="connsiteX3" fmla="*/ 723519 w 723518"/>
              <a:gd name="connsiteY3" fmla="*/ 361769 h 723519"/>
              <a:gd name="connsiteX4" fmla="*/ 723519 w 723518"/>
              <a:gd name="connsiteY4" fmla="*/ 361731 h 723519"/>
              <a:gd name="connsiteX5" fmla="*/ 362055 w 723518"/>
              <a:gd name="connsiteY5" fmla="*/ 0 h 723519"/>
              <a:gd name="connsiteX6" fmla="*/ 361769 w 723518"/>
              <a:gd name="connsiteY6" fmla="*/ 0 h 723519"/>
              <a:gd name="connsiteX7" fmla="*/ 457476 w 723518"/>
              <a:gd name="connsiteY7" fmla="*/ 471792 h 723519"/>
              <a:gd name="connsiteX8" fmla="*/ 430425 w 723518"/>
              <a:gd name="connsiteY8" fmla="*/ 501520 h 723519"/>
              <a:gd name="connsiteX9" fmla="*/ 390744 w 723518"/>
              <a:gd name="connsiteY9" fmla="*/ 519703 h 723519"/>
              <a:gd name="connsiteX10" fmla="*/ 343119 w 723518"/>
              <a:gd name="connsiteY10" fmla="*/ 525875 h 723519"/>
              <a:gd name="connsiteX11" fmla="*/ 294732 w 723518"/>
              <a:gd name="connsiteY11" fmla="*/ 521599 h 723519"/>
              <a:gd name="connsiteX12" fmla="*/ 256470 w 723518"/>
              <a:gd name="connsiteY12" fmla="*/ 508797 h 723519"/>
              <a:gd name="connsiteX13" fmla="*/ 256470 w 723518"/>
              <a:gd name="connsiteY13" fmla="*/ 460058 h 723519"/>
              <a:gd name="connsiteX14" fmla="*/ 298380 w 723518"/>
              <a:gd name="connsiteY14" fmla="*/ 479355 h 723519"/>
              <a:gd name="connsiteX15" fmla="*/ 344700 w 723518"/>
              <a:gd name="connsiteY15" fmla="*/ 485680 h 723519"/>
              <a:gd name="connsiteX16" fmla="*/ 367160 w 723518"/>
              <a:gd name="connsiteY16" fmla="*/ 483461 h 723519"/>
              <a:gd name="connsiteX17" fmla="*/ 389468 w 723518"/>
              <a:gd name="connsiteY17" fmla="*/ 475402 h 723519"/>
              <a:gd name="connsiteX18" fmla="*/ 406546 w 723518"/>
              <a:gd name="connsiteY18" fmla="*/ 459429 h 723519"/>
              <a:gd name="connsiteX19" fmla="*/ 413328 w 723518"/>
              <a:gd name="connsiteY19" fmla="*/ 433816 h 723519"/>
              <a:gd name="connsiteX20" fmla="*/ 406860 w 723518"/>
              <a:gd name="connsiteY20" fmla="*/ 407403 h 723519"/>
              <a:gd name="connsiteX21" fmla="*/ 388830 w 723518"/>
              <a:gd name="connsiteY21" fmla="*/ 389696 h 723519"/>
              <a:gd name="connsiteX22" fmla="*/ 361636 w 723518"/>
              <a:gd name="connsiteY22" fmla="*/ 379733 h 723519"/>
              <a:gd name="connsiteX23" fmla="*/ 327622 w 723518"/>
              <a:gd name="connsiteY23" fmla="*/ 376571 h 723519"/>
              <a:gd name="connsiteX24" fmla="*/ 298228 w 723518"/>
              <a:gd name="connsiteY24" fmla="*/ 376571 h 723519"/>
              <a:gd name="connsiteX25" fmla="*/ 298228 w 723518"/>
              <a:gd name="connsiteY25" fmla="*/ 336090 h 723519"/>
              <a:gd name="connsiteX26" fmla="*/ 326060 w 723518"/>
              <a:gd name="connsiteY26" fmla="*/ 336090 h 723519"/>
              <a:gd name="connsiteX27" fmla="*/ 356273 w 723518"/>
              <a:gd name="connsiteY27" fmla="*/ 333232 h 723519"/>
              <a:gd name="connsiteX28" fmla="*/ 379990 w 723518"/>
              <a:gd name="connsiteY28" fmla="*/ 323907 h 723519"/>
              <a:gd name="connsiteX29" fmla="*/ 395488 w 723518"/>
              <a:gd name="connsiteY29" fmla="*/ 307296 h 723519"/>
              <a:gd name="connsiteX30" fmla="*/ 401022 w 723518"/>
              <a:gd name="connsiteY30" fmla="*/ 282635 h 723519"/>
              <a:gd name="connsiteX31" fmla="*/ 395811 w 723518"/>
              <a:gd name="connsiteY31" fmla="*/ 260337 h 723519"/>
              <a:gd name="connsiteX32" fmla="*/ 382476 w 723518"/>
              <a:gd name="connsiteY32" fmla="*/ 246736 h 723519"/>
              <a:gd name="connsiteX33" fmla="*/ 364912 w 723518"/>
              <a:gd name="connsiteY33" fmla="*/ 239935 h 723519"/>
              <a:gd name="connsiteX34" fmla="*/ 346577 w 723518"/>
              <a:gd name="connsiteY34" fmla="*/ 238030 h 723519"/>
              <a:gd name="connsiteX35" fmla="*/ 307353 w 723518"/>
              <a:gd name="connsiteY35" fmla="*/ 243745 h 723519"/>
              <a:gd name="connsiteX36" fmla="*/ 270034 w 723518"/>
              <a:gd name="connsiteY36" fmla="*/ 260814 h 723519"/>
              <a:gd name="connsiteX37" fmla="*/ 270034 w 723518"/>
              <a:gd name="connsiteY37" fmla="*/ 215941 h 723519"/>
              <a:gd name="connsiteX38" fmla="*/ 307610 w 723518"/>
              <a:gd name="connsiteY38" fmla="*/ 202178 h 723519"/>
              <a:gd name="connsiteX39" fmla="*/ 351082 w 723518"/>
              <a:gd name="connsiteY39" fmla="*/ 197596 h 723519"/>
              <a:gd name="connsiteX40" fmla="*/ 389839 w 723518"/>
              <a:gd name="connsiteY40" fmla="*/ 202178 h 723519"/>
              <a:gd name="connsiteX41" fmla="*/ 423177 w 723518"/>
              <a:gd name="connsiteY41" fmla="*/ 216256 h 723519"/>
              <a:gd name="connsiteX42" fmla="*/ 446427 w 723518"/>
              <a:gd name="connsiteY42" fmla="*/ 240287 h 723519"/>
              <a:gd name="connsiteX43" fmla="*/ 455114 w 723518"/>
              <a:gd name="connsiteY43" fmla="*/ 274758 h 723519"/>
              <a:gd name="connsiteX44" fmla="*/ 436940 w 723518"/>
              <a:gd name="connsiteY44" fmla="*/ 326631 h 723519"/>
              <a:gd name="connsiteX45" fmla="*/ 387125 w 723518"/>
              <a:gd name="connsiteY45" fmla="*/ 354140 h 723519"/>
              <a:gd name="connsiteX46" fmla="*/ 417166 w 723518"/>
              <a:gd name="connsiteY46" fmla="*/ 361760 h 723519"/>
              <a:gd name="connsiteX47" fmla="*/ 442951 w 723518"/>
              <a:gd name="connsiteY47" fmla="*/ 377733 h 723519"/>
              <a:gd name="connsiteX48" fmla="*/ 460810 w 723518"/>
              <a:gd name="connsiteY48" fmla="*/ 401136 h 723519"/>
              <a:gd name="connsiteX49" fmla="*/ 467477 w 723518"/>
              <a:gd name="connsiteY49" fmla="*/ 430711 h 723519"/>
              <a:gd name="connsiteX50" fmla="*/ 457476 w 723518"/>
              <a:gd name="connsiteY50" fmla="*/ 471792 h 7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23518" h="723519">
                <a:moveTo>
                  <a:pt x="361769" y="0"/>
                </a:moveTo>
                <a:cubicBezTo>
                  <a:pt x="161975" y="-5"/>
                  <a:pt x="6" y="161956"/>
                  <a:pt x="0" y="361750"/>
                </a:cubicBezTo>
                <a:cubicBezTo>
                  <a:pt x="-6" y="561545"/>
                  <a:pt x="161955" y="723513"/>
                  <a:pt x="361750" y="723519"/>
                </a:cubicBezTo>
                <a:cubicBezTo>
                  <a:pt x="561545" y="723524"/>
                  <a:pt x="723513" y="561564"/>
                  <a:pt x="723519" y="361769"/>
                </a:cubicBezTo>
                <a:cubicBezTo>
                  <a:pt x="723519" y="361757"/>
                  <a:pt x="723519" y="361743"/>
                  <a:pt x="723519" y="361731"/>
                </a:cubicBezTo>
                <a:cubicBezTo>
                  <a:pt x="723592" y="162026"/>
                  <a:pt x="561760" y="73"/>
                  <a:pt x="362055" y="0"/>
                </a:cubicBezTo>
                <a:cubicBezTo>
                  <a:pt x="361960" y="0"/>
                  <a:pt x="361864" y="0"/>
                  <a:pt x="361769" y="0"/>
                </a:cubicBezTo>
                <a:close/>
                <a:moveTo>
                  <a:pt x="457476" y="471792"/>
                </a:moveTo>
                <a:cubicBezTo>
                  <a:pt x="450821" y="483618"/>
                  <a:pt x="441572" y="493782"/>
                  <a:pt x="430425" y="501520"/>
                </a:cubicBezTo>
                <a:cubicBezTo>
                  <a:pt x="418360" y="509849"/>
                  <a:pt x="404930" y="516002"/>
                  <a:pt x="390744" y="519703"/>
                </a:cubicBezTo>
                <a:cubicBezTo>
                  <a:pt x="375215" y="523877"/>
                  <a:pt x="359198" y="525953"/>
                  <a:pt x="343119" y="525875"/>
                </a:cubicBezTo>
                <a:cubicBezTo>
                  <a:pt x="326893" y="525932"/>
                  <a:pt x="310697" y="524500"/>
                  <a:pt x="294732" y="521599"/>
                </a:cubicBezTo>
                <a:cubicBezTo>
                  <a:pt x="281366" y="519445"/>
                  <a:pt x="268441" y="515121"/>
                  <a:pt x="256470" y="508797"/>
                </a:cubicBezTo>
                <a:lnTo>
                  <a:pt x="256470" y="460058"/>
                </a:lnTo>
                <a:cubicBezTo>
                  <a:pt x="269181" y="468931"/>
                  <a:pt x="283374" y="475466"/>
                  <a:pt x="298380" y="479355"/>
                </a:cubicBezTo>
                <a:cubicBezTo>
                  <a:pt x="313475" y="483490"/>
                  <a:pt x="329050" y="485617"/>
                  <a:pt x="344700" y="485680"/>
                </a:cubicBezTo>
                <a:cubicBezTo>
                  <a:pt x="352239" y="485627"/>
                  <a:pt x="359757" y="484884"/>
                  <a:pt x="367160" y="483461"/>
                </a:cubicBezTo>
                <a:cubicBezTo>
                  <a:pt x="374997" y="482052"/>
                  <a:pt x="382540" y="479328"/>
                  <a:pt x="389468" y="475402"/>
                </a:cubicBezTo>
                <a:cubicBezTo>
                  <a:pt x="396330" y="471486"/>
                  <a:pt x="402180" y="466015"/>
                  <a:pt x="406546" y="459429"/>
                </a:cubicBezTo>
                <a:cubicBezTo>
                  <a:pt x="411320" y="451763"/>
                  <a:pt x="413682" y="442840"/>
                  <a:pt x="413328" y="433816"/>
                </a:cubicBezTo>
                <a:cubicBezTo>
                  <a:pt x="413607" y="424588"/>
                  <a:pt x="411371" y="415459"/>
                  <a:pt x="406860" y="407403"/>
                </a:cubicBezTo>
                <a:cubicBezTo>
                  <a:pt x="402457" y="400061"/>
                  <a:pt x="396250" y="393965"/>
                  <a:pt x="388830" y="389696"/>
                </a:cubicBezTo>
                <a:cubicBezTo>
                  <a:pt x="380382" y="384887"/>
                  <a:pt x="371191" y="381520"/>
                  <a:pt x="361636" y="379733"/>
                </a:cubicBezTo>
                <a:cubicBezTo>
                  <a:pt x="350430" y="377554"/>
                  <a:pt x="339037" y="376495"/>
                  <a:pt x="327622" y="376571"/>
                </a:cubicBezTo>
                <a:lnTo>
                  <a:pt x="298228" y="376571"/>
                </a:lnTo>
                <a:lnTo>
                  <a:pt x="298228" y="336090"/>
                </a:lnTo>
                <a:lnTo>
                  <a:pt x="326060" y="336090"/>
                </a:lnTo>
                <a:cubicBezTo>
                  <a:pt x="336202" y="336164"/>
                  <a:pt x="346325" y="335207"/>
                  <a:pt x="356273" y="333232"/>
                </a:cubicBezTo>
                <a:cubicBezTo>
                  <a:pt x="364693" y="331638"/>
                  <a:pt x="372739" y="328474"/>
                  <a:pt x="379990" y="323907"/>
                </a:cubicBezTo>
                <a:cubicBezTo>
                  <a:pt x="386469" y="319759"/>
                  <a:pt x="391799" y="314047"/>
                  <a:pt x="395488" y="307296"/>
                </a:cubicBezTo>
                <a:cubicBezTo>
                  <a:pt x="399380" y="299673"/>
                  <a:pt x="401284" y="291191"/>
                  <a:pt x="401022" y="282635"/>
                </a:cubicBezTo>
                <a:cubicBezTo>
                  <a:pt x="401339" y="274868"/>
                  <a:pt x="399539" y="267160"/>
                  <a:pt x="395811" y="260337"/>
                </a:cubicBezTo>
                <a:cubicBezTo>
                  <a:pt x="392555" y="254774"/>
                  <a:pt x="387974" y="250102"/>
                  <a:pt x="382476" y="246736"/>
                </a:cubicBezTo>
                <a:cubicBezTo>
                  <a:pt x="377066" y="243456"/>
                  <a:pt x="371121" y="241154"/>
                  <a:pt x="364912" y="239935"/>
                </a:cubicBezTo>
                <a:cubicBezTo>
                  <a:pt x="358878" y="238697"/>
                  <a:pt x="352736" y="238058"/>
                  <a:pt x="346577" y="238030"/>
                </a:cubicBezTo>
                <a:cubicBezTo>
                  <a:pt x="333304" y="238153"/>
                  <a:pt x="320109" y="240076"/>
                  <a:pt x="307353" y="243745"/>
                </a:cubicBezTo>
                <a:cubicBezTo>
                  <a:pt x="294062" y="247351"/>
                  <a:pt x="281454" y="253117"/>
                  <a:pt x="270034" y="260814"/>
                </a:cubicBezTo>
                <a:lnTo>
                  <a:pt x="270034" y="215941"/>
                </a:lnTo>
                <a:cubicBezTo>
                  <a:pt x="281875" y="209666"/>
                  <a:pt x="294517" y="205036"/>
                  <a:pt x="307610" y="202178"/>
                </a:cubicBezTo>
                <a:cubicBezTo>
                  <a:pt x="321888" y="199054"/>
                  <a:pt x="336467" y="197518"/>
                  <a:pt x="351082" y="197596"/>
                </a:cubicBezTo>
                <a:cubicBezTo>
                  <a:pt x="364138" y="197572"/>
                  <a:pt x="377149" y="199111"/>
                  <a:pt x="389839" y="202178"/>
                </a:cubicBezTo>
                <a:cubicBezTo>
                  <a:pt x="401669" y="204946"/>
                  <a:pt x="412943" y="209706"/>
                  <a:pt x="423177" y="216256"/>
                </a:cubicBezTo>
                <a:cubicBezTo>
                  <a:pt x="432670" y="222374"/>
                  <a:pt x="440627" y="230597"/>
                  <a:pt x="446427" y="240287"/>
                </a:cubicBezTo>
                <a:cubicBezTo>
                  <a:pt x="452420" y="250768"/>
                  <a:pt x="455425" y="262690"/>
                  <a:pt x="455114" y="274758"/>
                </a:cubicBezTo>
                <a:cubicBezTo>
                  <a:pt x="455868" y="293730"/>
                  <a:pt x="449370" y="312278"/>
                  <a:pt x="436940" y="326631"/>
                </a:cubicBezTo>
                <a:cubicBezTo>
                  <a:pt x="423629" y="340796"/>
                  <a:pt x="406203" y="350419"/>
                  <a:pt x="387125" y="354140"/>
                </a:cubicBezTo>
                <a:cubicBezTo>
                  <a:pt x="397455" y="355207"/>
                  <a:pt x="407576" y="357774"/>
                  <a:pt x="417166" y="361760"/>
                </a:cubicBezTo>
                <a:cubicBezTo>
                  <a:pt x="426593" y="365607"/>
                  <a:pt x="435309" y="371005"/>
                  <a:pt x="442951" y="377733"/>
                </a:cubicBezTo>
                <a:cubicBezTo>
                  <a:pt x="450369" y="384299"/>
                  <a:pt x="456435" y="392248"/>
                  <a:pt x="460810" y="401136"/>
                </a:cubicBezTo>
                <a:cubicBezTo>
                  <a:pt x="465303" y="410341"/>
                  <a:pt x="467586" y="420468"/>
                  <a:pt x="467477" y="430711"/>
                </a:cubicBezTo>
                <a:cubicBezTo>
                  <a:pt x="467777" y="445042"/>
                  <a:pt x="464329" y="459202"/>
                  <a:pt x="457476" y="471792"/>
                </a:cubicBezTo>
                <a:close/>
              </a:path>
            </a:pathLst>
          </a:custGeom>
          <a:solidFill>
            <a:schemeClr val="tx1">
              <a:lumMod val="65000"/>
              <a:lumOff val="3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11" name="Picture 2" descr="Microsoft Logo Icon PNG Image - PurePNG | Free transparent CC0 PNG Image Library">
            <a:extLst>
              <a:ext uri="{FF2B5EF4-FFF2-40B4-BE49-F238E27FC236}">
                <a16:creationId xmlns:a16="http://schemas.microsoft.com/office/drawing/2014/main" id="{EA33ED25-DA01-DDA4-0CC7-DD471BD8C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4278" y="223186"/>
            <a:ext cx="286822" cy="286822"/>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B4ACD6DF-54AC-786C-D2AB-9460D3ADAB89}"/>
              </a:ext>
            </a:extLst>
          </p:cNvPr>
          <p:cNvGrpSpPr/>
          <p:nvPr/>
        </p:nvGrpSpPr>
        <p:grpSpPr>
          <a:xfrm>
            <a:off x="209887" y="1605602"/>
            <a:ext cx="2701317" cy="553998"/>
            <a:chOff x="-120794" y="1612171"/>
            <a:chExt cx="2701317" cy="553998"/>
          </a:xfrm>
        </p:grpSpPr>
        <p:sp>
          <p:nvSpPr>
            <p:cNvPr id="38" name="TextBox 37">
              <a:extLst>
                <a:ext uri="{FF2B5EF4-FFF2-40B4-BE49-F238E27FC236}">
                  <a16:creationId xmlns:a16="http://schemas.microsoft.com/office/drawing/2014/main" id="{1EB14A15-A241-1EEE-B4A6-3EE1A4CB9B2A}"/>
                </a:ext>
              </a:extLst>
            </p:cNvPr>
            <p:cNvSpPr txBox="1"/>
            <p:nvPr/>
          </p:nvSpPr>
          <p:spPr>
            <a:xfrm>
              <a:off x="-120794" y="1612171"/>
              <a:ext cx="2701317"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lumMod val="75000"/>
                    </a:srgbClr>
                  </a:solidFill>
                  <a:effectLst/>
                  <a:uLnTx/>
                  <a:uFillTx/>
                  <a:latin typeface="Segoe UI Semibold" panose="020B0702040204020203" pitchFamily="34" charset="0"/>
                  <a:ea typeface="+mn-ea"/>
                  <a:cs typeface="Segoe UI Semibold" panose="020B0702040204020203" pitchFamily="34" charset="0"/>
                </a:rPr>
                <a:t>     </a:t>
              </a:r>
              <a:r>
                <a:rPr kumimoji="0" lang="en-US" sz="1800" b="0" i="0" u="none" strike="noStrike" kern="1200" cap="none" spc="0" normalizeH="0" baseline="0" noProof="0">
                  <a:ln>
                    <a:noFill/>
                  </a:ln>
                  <a:solidFill>
                    <a:srgbClr val="000000">
                      <a:lumMod val="65000"/>
                      <a:lumOff val="35000"/>
                    </a:srgbClr>
                  </a:solidFill>
                  <a:effectLst/>
                  <a:uLnTx/>
                  <a:uFillTx/>
                  <a:latin typeface="Segoe UI Semibold" panose="020B0702040204020203" pitchFamily="34" charset="0"/>
                  <a:ea typeface="+mn-ea"/>
                  <a:cs typeface="Segoe UI Semibold" panose="020B0702040204020203" pitchFamily="34" charset="0"/>
                </a:rPr>
                <a:t>Microsoft Admin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lumMod val="65000"/>
                      <a:lumOff val="35000"/>
                    </a:srgbClr>
                  </a:solidFill>
                  <a:effectLst/>
                  <a:uLnTx/>
                  <a:uFillTx/>
                  <a:latin typeface="Segoe UI Semibold" panose="020B0702040204020203" pitchFamily="34" charset="0"/>
                  <a:ea typeface="+mn-ea"/>
                  <a:cs typeface="Segoe UI Semibold" panose="020B0702040204020203" pitchFamily="34" charset="0"/>
                </a:rPr>
                <a:t>Center Installation Guides</a:t>
              </a:r>
            </a:p>
          </p:txBody>
        </p:sp>
        <p:pic>
          <p:nvPicPr>
            <p:cNvPr id="12" name="Picture 2" descr="Microsoft Logo Icon PNG Image - PurePNG | Free transparent CC0 PNG Image Library">
              <a:extLst>
                <a:ext uri="{FF2B5EF4-FFF2-40B4-BE49-F238E27FC236}">
                  <a16:creationId xmlns:a16="http://schemas.microsoft.com/office/drawing/2014/main" id="{EDAC508D-CD80-1FEF-E440-62FF66584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50" y="1625069"/>
              <a:ext cx="246075" cy="246075"/>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a:extLst>
              <a:ext uri="{FF2B5EF4-FFF2-40B4-BE49-F238E27FC236}">
                <a16:creationId xmlns:a16="http://schemas.microsoft.com/office/drawing/2014/main" id="{90C1474B-E8F0-901E-106E-CDACFBDFD121}"/>
              </a:ext>
            </a:extLst>
          </p:cNvPr>
          <p:cNvSpPr txBox="1"/>
          <p:nvPr/>
        </p:nvSpPr>
        <p:spPr>
          <a:xfrm>
            <a:off x="7073837" y="1599845"/>
            <a:ext cx="2204004"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lumMod val="65000"/>
                    <a:lumOff val="35000"/>
                  </a:srgbClr>
                </a:solidFill>
                <a:effectLst/>
                <a:uLnTx/>
                <a:uFillTx/>
                <a:latin typeface="Segoe UI Semibold" panose="020B0702040204020203" pitchFamily="34" charset="0"/>
                <a:ea typeface="+mn-ea"/>
                <a:cs typeface="Segoe UI Semibold" panose="020B0702040204020203" pitchFamily="34" charset="0"/>
              </a:rPr>
              <a:t>     Monthly Release Notes &amp; Blog</a:t>
            </a:r>
          </a:p>
        </p:txBody>
      </p:sp>
      <p:pic>
        <p:nvPicPr>
          <p:cNvPr id="34" name="Picture 2" descr="Microsoft Logo Icon PNG Image - PurePNG | Free transparent CC0 PNG Image Library">
            <a:extLst>
              <a:ext uri="{FF2B5EF4-FFF2-40B4-BE49-F238E27FC236}">
                <a16:creationId xmlns:a16="http://schemas.microsoft.com/office/drawing/2014/main" id="{2B1F1FBE-071C-ECB9-0D0A-0DD4BBCA4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782" y="1630769"/>
            <a:ext cx="246075" cy="24607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A4136EB7-010E-18F7-BBBC-5814843854FF}"/>
              </a:ext>
            </a:extLst>
          </p:cNvPr>
          <p:cNvSpPr txBox="1"/>
          <p:nvPr/>
        </p:nvSpPr>
        <p:spPr>
          <a:xfrm>
            <a:off x="9865422" y="1620923"/>
            <a:ext cx="1946947"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lumMod val="65000"/>
                    <a:lumOff val="35000"/>
                  </a:srgbClr>
                </a:solidFill>
                <a:effectLst/>
                <a:uLnTx/>
                <a:uFillTx/>
                <a:latin typeface="Segoe UI Semibold" panose="020B0702040204020203" pitchFamily="34" charset="0"/>
                <a:ea typeface="+mn-ea"/>
                <a:cs typeface="Segoe UI Semibold" panose="020B0702040204020203" pitchFamily="34" charset="0"/>
              </a:rPr>
              <a:t>     Admin &amp; User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lumMod val="65000"/>
                    <a:lumOff val="35000"/>
                  </a:srgbClr>
                </a:solidFill>
                <a:effectLst/>
                <a:uLnTx/>
                <a:uFillTx/>
                <a:latin typeface="Segoe UI Semibold" panose="020B0702040204020203" pitchFamily="34" charset="0"/>
                <a:ea typeface="+mn-ea"/>
                <a:cs typeface="Segoe UI Semibold" panose="020B0702040204020203" pitchFamily="34" charset="0"/>
              </a:rPr>
              <a:t>Documentation</a:t>
            </a:r>
          </a:p>
        </p:txBody>
      </p:sp>
      <p:pic>
        <p:nvPicPr>
          <p:cNvPr id="36" name="Picture 2" descr="Microsoft Logo Icon PNG Image - PurePNG | Free transparent CC0 PNG Image Library">
            <a:extLst>
              <a:ext uri="{FF2B5EF4-FFF2-40B4-BE49-F238E27FC236}">
                <a16:creationId xmlns:a16="http://schemas.microsoft.com/office/drawing/2014/main" id="{5DF4AA9B-4A5D-1CA9-4BD0-6359456AB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5368" y="1636624"/>
            <a:ext cx="246075" cy="2460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FA3E904A-9772-B2AB-8598-70A66F6A63D5}"/>
              </a:ext>
            </a:extLst>
          </p:cNvPr>
          <p:cNvSpPr txBox="1"/>
          <p:nvPr/>
        </p:nvSpPr>
        <p:spPr>
          <a:xfrm>
            <a:off x="-33865" y="2653451"/>
            <a:ext cx="3832549" cy="556179"/>
          </a:xfrm>
          <a:prstGeom prst="rect">
            <a:avLst/>
          </a:prstGeom>
          <a:noFill/>
        </p:spPr>
        <p:txBody>
          <a:bodyPr wrap="square" lIns="90000" tIns="46800" rIns="90000" bIns="46800" rtlCol="0" anchor="t">
            <a:spAutoFit/>
          </a:bodyPr>
          <a:lstStyle/>
          <a:p>
            <a:pPr>
              <a:defRPr/>
            </a:pPr>
            <a:r>
              <a:rPr lang="en-US" sz="1000" dirty="0">
                <a:solidFill>
                  <a:srgbClr val="000000"/>
                </a:solidFill>
                <a:latin typeface="Segoe UI"/>
                <a:hlinkClick r:id="rId4"/>
              </a:rPr>
              <a:t>Copilot</a:t>
            </a:r>
            <a:r>
              <a:rPr lang="en-US" sz="1000" dirty="0">
                <a:solidFill>
                  <a:srgbClr val="000000"/>
                </a:solidFill>
                <a:latin typeface="Segoe UI"/>
                <a:hlinkClick r:id="rId4">
                  <a:extLst>
                    <a:ext uri="{A12FA001-AC4F-418D-AE19-62706E023703}">
                      <ahyp:hlinkClr xmlns:ahyp="http://schemas.microsoft.com/office/drawing/2018/hyperlinkcolor" val="tx"/>
                    </a:ext>
                  </a:extLst>
                </a:hlinkClick>
              </a:rPr>
              <a:t> for </a:t>
            </a:r>
            <a:r>
              <a:rPr kumimoji="0" lang="en-US" sz="1000" b="0" i="0" u="none" strike="noStrike" kern="1200" cap="none" spc="0" normalizeH="0" baseline="0" noProof="0" dirty="0">
                <a:ln>
                  <a:noFill/>
                </a:ln>
                <a:solidFill>
                  <a:srgbClr val="000000"/>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Sales deployment guide for Dynamics 365 customers</a:t>
            </a:r>
            <a:endParaRPr kumimoji="0" lang="en-US" sz="1000" b="0" i="0" u="none" strike="noStrike" kern="1200" cap="none" spc="0" normalizeH="0" baseline="0" noProof="0" dirty="0">
              <a:ln>
                <a:noFill/>
              </a:ln>
              <a:solidFill>
                <a:srgbClr val="000000"/>
              </a:solidFill>
              <a:effectLst/>
              <a:uLnTx/>
              <a:uFillTx/>
              <a:latin typeface="Segoe UI"/>
              <a:ea typeface="+mn-ea"/>
              <a:cs typeface="Segoe UI"/>
            </a:endParaRPr>
          </a:p>
          <a:p>
            <a:pPr>
              <a:defRPr/>
            </a:pPr>
            <a:r>
              <a:rPr lang="en-US" sz="1000" dirty="0">
                <a:solidFill>
                  <a:srgbClr val="000000"/>
                </a:solidFill>
                <a:latin typeface="Segoe UI"/>
                <a:hlinkClick r:id="rId5"/>
              </a:rPr>
              <a:t>Copilot</a:t>
            </a:r>
            <a:r>
              <a:rPr lang="en-US" sz="1000" dirty="0">
                <a:solidFill>
                  <a:srgbClr val="000000"/>
                </a:solidFill>
                <a:latin typeface="Segoe UI"/>
                <a:hlinkClick r:id="rId5">
                  <a:extLst>
                    <a:ext uri="{A12FA001-AC4F-418D-AE19-62706E023703}">
                      <ahyp:hlinkClr xmlns:ahyp="http://schemas.microsoft.com/office/drawing/2018/hyperlinkcolor" val="tx"/>
                    </a:ext>
                  </a:extLst>
                </a:hlinkClick>
              </a:rPr>
              <a:t> for </a:t>
            </a:r>
            <a:r>
              <a:rPr kumimoji="0" lang="en-US" sz="1000" b="0" i="0" u="none" strike="noStrike" kern="1200" cap="none" spc="0" normalizeH="0" baseline="0" noProof="0" dirty="0">
                <a:ln>
                  <a:noFill/>
                </a:ln>
                <a:solidFill>
                  <a:srgbClr val="000000"/>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Sales deployment guide for Salesforce CRM customers</a:t>
            </a:r>
            <a:endParaRPr kumimoji="0" lang="en-US" sz="1600" b="0" i="0" u="none" strike="noStrike" kern="1200" cap="none" spc="0" normalizeH="0" baseline="0" noProof="0" dirty="0">
              <a:ln>
                <a:noFill/>
              </a:ln>
              <a:solidFill>
                <a:srgbClr val="000000"/>
              </a:solidFill>
              <a:effectLst/>
              <a:uLnTx/>
              <a:uFillTx/>
              <a:latin typeface="Segoe UI"/>
              <a:ea typeface="+mn-ea"/>
              <a:cs typeface="Segoe UI"/>
            </a:endParaRPr>
          </a:p>
        </p:txBody>
      </p:sp>
      <p:sp>
        <p:nvSpPr>
          <p:cNvPr id="47" name="TextBox 46">
            <a:extLst>
              <a:ext uri="{FF2B5EF4-FFF2-40B4-BE49-F238E27FC236}">
                <a16:creationId xmlns:a16="http://schemas.microsoft.com/office/drawing/2014/main" id="{8A212B13-F6A4-A775-267A-59383E26F3C6}"/>
              </a:ext>
            </a:extLst>
          </p:cNvPr>
          <p:cNvSpPr txBox="1"/>
          <p:nvPr/>
        </p:nvSpPr>
        <p:spPr>
          <a:xfrm>
            <a:off x="9472527" y="2566620"/>
            <a:ext cx="2854635" cy="246221"/>
          </a:xfrm>
          <a:prstGeom prst="rect">
            <a:avLst/>
          </a:prstGeom>
          <a:noFill/>
        </p:spPr>
        <p:txBody>
          <a:bodyPr wrap="square" lIns="91440" tIns="45720" rIns="91440" bIns="45720" anchor="t">
            <a:spAutoFit/>
          </a:bodyPr>
          <a:lstStyle/>
          <a:p>
            <a:pPr>
              <a:defRPr/>
            </a:pPr>
            <a:r>
              <a:rPr lang="en-US" sz="1000" dirty="0">
                <a:solidFill>
                  <a:srgbClr val="000000"/>
                </a:solidFill>
                <a:latin typeface="Segoe UI"/>
                <a:hlinkClick r:id="rId6"/>
              </a:rPr>
              <a:t>Copilot</a:t>
            </a:r>
            <a:r>
              <a:rPr lang="en-US" sz="1000" dirty="0">
                <a:solidFill>
                  <a:srgbClr val="000000"/>
                </a:solidFill>
                <a:latin typeface="Segoe UI"/>
                <a:hlinkClick r:id="rId6">
                  <a:extLst>
                    <a:ext uri="{A12FA001-AC4F-418D-AE19-62706E023703}">
                      <ahyp:hlinkClr xmlns:ahyp="http://schemas.microsoft.com/office/drawing/2018/hyperlinkcolor" val="tx"/>
                    </a:ext>
                  </a:extLst>
                </a:hlinkClick>
              </a:rPr>
              <a:t> for </a:t>
            </a:r>
            <a:r>
              <a:rPr kumimoji="0" lang="en-US" sz="1000" b="0" i="0" u="none" strike="noStrike" kern="1200" cap="none" spc="0" normalizeH="0" baseline="0" noProof="0" dirty="0">
                <a:ln>
                  <a:noFill/>
                </a:ln>
                <a:solidFill>
                  <a:srgbClr val="000000"/>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Sales </a:t>
            </a:r>
            <a:r>
              <a:rPr lang="en-US" sz="1000" dirty="0">
                <a:solidFill>
                  <a:srgbClr val="000000"/>
                </a:solidFill>
                <a:latin typeface="Segoe UI"/>
                <a:hlinkClick r:id="rId6"/>
              </a:rPr>
              <a:t>Architecture</a:t>
            </a:r>
            <a:r>
              <a:rPr kumimoji="0" lang="en-US" sz="1000" b="0" i="0" u="none" strike="noStrike" kern="1200" cap="none" spc="0" normalizeH="0" baseline="0" noProof="0" dirty="0">
                <a:ln>
                  <a:noFill/>
                </a:ln>
                <a:solidFill>
                  <a:srgbClr val="000000"/>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 | Microsoft Learn</a:t>
            </a:r>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48" name="Picture 47">
            <a:extLst>
              <a:ext uri="{FF2B5EF4-FFF2-40B4-BE49-F238E27FC236}">
                <a16:creationId xmlns:a16="http://schemas.microsoft.com/office/drawing/2014/main" id="{C3198FE0-0D84-CA34-2479-49846599732F}"/>
              </a:ext>
            </a:extLst>
          </p:cNvPr>
          <p:cNvPicPr>
            <a:picLocks noChangeAspect="1"/>
          </p:cNvPicPr>
          <p:nvPr/>
        </p:nvPicPr>
        <p:blipFill rotWithShape="1">
          <a:blip r:embed="rId7"/>
          <a:srcRect t="20796"/>
          <a:stretch/>
        </p:blipFill>
        <p:spPr>
          <a:xfrm>
            <a:off x="3649449" y="2847391"/>
            <a:ext cx="1150677" cy="2342359"/>
          </a:xfrm>
          <a:prstGeom prst="rect">
            <a:avLst/>
          </a:prstGeom>
          <a:ln>
            <a:noFill/>
          </a:ln>
          <a:effectLst>
            <a:outerShdw blurRad="254000" dist="127000" dir="2700000" sx="90000" sy="90000" algn="ctr" rotWithShape="0">
              <a:srgbClr val="000000">
                <a:alpha val="30000"/>
              </a:srgbClr>
            </a:outerShdw>
          </a:effectLst>
        </p:spPr>
      </p:pic>
      <p:pic>
        <p:nvPicPr>
          <p:cNvPr id="49" name="Picture 48">
            <a:extLst>
              <a:ext uri="{FF2B5EF4-FFF2-40B4-BE49-F238E27FC236}">
                <a16:creationId xmlns:a16="http://schemas.microsoft.com/office/drawing/2014/main" id="{0A56A92F-D4E7-A8E6-6B80-B36C6D657D68}"/>
              </a:ext>
            </a:extLst>
          </p:cNvPr>
          <p:cNvPicPr>
            <a:picLocks noChangeAspect="1"/>
          </p:cNvPicPr>
          <p:nvPr/>
        </p:nvPicPr>
        <p:blipFill rotWithShape="1">
          <a:blip r:embed="rId8"/>
          <a:srcRect l="5714" t="8216" r="5122" b="7288"/>
          <a:stretch/>
        </p:blipFill>
        <p:spPr>
          <a:xfrm>
            <a:off x="4441922" y="4978020"/>
            <a:ext cx="1358378" cy="718404"/>
          </a:xfrm>
          <a:prstGeom prst="rect">
            <a:avLst/>
          </a:prstGeom>
          <a:effectLst>
            <a:outerShdw blurRad="254000" dist="127000" dir="2700000" sx="90000" sy="90000" algn="ctr" rotWithShape="0">
              <a:srgbClr val="000000">
                <a:alpha val="30000"/>
              </a:srgbClr>
            </a:outerShdw>
          </a:effectLst>
        </p:spPr>
      </p:pic>
      <p:pic>
        <p:nvPicPr>
          <p:cNvPr id="50" name="Picture 49">
            <a:extLst>
              <a:ext uri="{FF2B5EF4-FFF2-40B4-BE49-F238E27FC236}">
                <a16:creationId xmlns:a16="http://schemas.microsoft.com/office/drawing/2014/main" id="{02A9A5DB-7BB6-485B-02C9-3B50CF4B6F2F}"/>
              </a:ext>
            </a:extLst>
          </p:cNvPr>
          <p:cNvPicPr>
            <a:picLocks noChangeAspect="1"/>
          </p:cNvPicPr>
          <p:nvPr/>
        </p:nvPicPr>
        <p:blipFill rotWithShape="1">
          <a:blip r:embed="rId9"/>
          <a:srcRect l="3193" t="5237" r="3503" b="5212"/>
          <a:stretch/>
        </p:blipFill>
        <p:spPr>
          <a:xfrm>
            <a:off x="4882372" y="2869810"/>
            <a:ext cx="1761241" cy="1630696"/>
          </a:xfrm>
          <a:prstGeom prst="rect">
            <a:avLst/>
          </a:prstGeom>
          <a:effectLst>
            <a:outerShdw blurRad="254000" dist="127000" dir="2700000" sx="90000" sy="90000" algn="ctr" rotWithShape="0">
              <a:srgbClr val="000000">
                <a:alpha val="30000"/>
              </a:srgbClr>
            </a:outerShdw>
          </a:effectLst>
        </p:spPr>
      </p:pic>
      <p:sp>
        <p:nvSpPr>
          <p:cNvPr id="51" name="TextBox 50">
            <a:extLst>
              <a:ext uri="{FF2B5EF4-FFF2-40B4-BE49-F238E27FC236}">
                <a16:creationId xmlns:a16="http://schemas.microsoft.com/office/drawing/2014/main" id="{434333EA-13F7-B66E-79A2-EE5EB6B86492}"/>
              </a:ext>
            </a:extLst>
          </p:cNvPr>
          <p:cNvSpPr txBox="1"/>
          <p:nvPr/>
        </p:nvSpPr>
        <p:spPr>
          <a:xfrm>
            <a:off x="4696071" y="4512454"/>
            <a:ext cx="2134134" cy="230832"/>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61716"/>
                </a:solidFill>
                <a:effectLst/>
                <a:uLnTx/>
                <a:uFillTx/>
                <a:latin typeface="Segoe UI"/>
                <a:ea typeface="+mn-ea"/>
                <a:cs typeface="+mn-cs"/>
              </a:rPr>
              <a:t>Teams ME advanced search</a:t>
            </a:r>
            <a:endParaRPr kumimoji="0" lang="en-IL" sz="900" b="0" i="0" u="none" strike="noStrike" kern="1200" cap="none" spc="0" normalizeH="0" baseline="0" noProof="0">
              <a:ln>
                <a:noFill/>
              </a:ln>
              <a:solidFill>
                <a:srgbClr val="161716"/>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A9B723EE-B87A-A55E-7BD6-61FDE65D64F1}"/>
              </a:ext>
            </a:extLst>
          </p:cNvPr>
          <p:cNvSpPr txBox="1"/>
          <p:nvPr/>
        </p:nvSpPr>
        <p:spPr>
          <a:xfrm>
            <a:off x="4048910" y="5744148"/>
            <a:ext cx="2134134" cy="230832"/>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61716"/>
                </a:solidFill>
                <a:effectLst/>
                <a:uLnTx/>
                <a:uFillTx/>
                <a:latin typeface="Segoe UI"/>
                <a:ea typeface="+mn-ea"/>
                <a:cs typeface="+mn-cs"/>
              </a:rPr>
              <a:t>Adaptive Cards for custom entities</a:t>
            </a:r>
            <a:endParaRPr kumimoji="0" lang="en-IL" sz="900" b="0" i="0" u="none" strike="noStrike" kern="1200" cap="none" spc="0" normalizeH="0" baseline="0" noProof="0" dirty="0">
              <a:ln>
                <a:noFill/>
              </a:ln>
              <a:solidFill>
                <a:srgbClr val="161716"/>
              </a:solidFill>
              <a:effectLst/>
              <a:uLnTx/>
              <a:uFillTx/>
              <a:latin typeface="Segoe UI"/>
              <a:ea typeface="+mn-ea"/>
              <a:cs typeface="+mn-cs"/>
            </a:endParaRPr>
          </a:p>
        </p:txBody>
      </p:sp>
      <p:sp>
        <p:nvSpPr>
          <p:cNvPr id="62" name="TextBox 61">
            <a:extLst>
              <a:ext uri="{FF2B5EF4-FFF2-40B4-BE49-F238E27FC236}">
                <a16:creationId xmlns:a16="http://schemas.microsoft.com/office/drawing/2014/main" id="{9F8D3686-3ACB-B505-8D66-F4F32579E383}"/>
              </a:ext>
            </a:extLst>
          </p:cNvPr>
          <p:cNvSpPr txBox="1"/>
          <p:nvPr/>
        </p:nvSpPr>
        <p:spPr>
          <a:xfrm>
            <a:off x="9900309" y="4188472"/>
            <a:ext cx="2071714" cy="7232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mn-cs"/>
                <a:hlinkClick r:id="rId10"/>
              </a:rPr>
              <a:t>Seller training | Boost sales performance with Microsoft Sales Copilot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66" name="Picture 65">
            <a:extLst>
              <a:ext uri="{FF2B5EF4-FFF2-40B4-BE49-F238E27FC236}">
                <a16:creationId xmlns:a16="http://schemas.microsoft.com/office/drawing/2014/main" id="{ACA5A331-A0A8-C0B6-8565-6BDF150FCECF}"/>
              </a:ext>
            </a:extLst>
          </p:cNvPr>
          <p:cNvPicPr>
            <a:picLocks noChangeAspect="1"/>
          </p:cNvPicPr>
          <p:nvPr/>
        </p:nvPicPr>
        <p:blipFill>
          <a:blip r:embed="rId11"/>
          <a:stretch>
            <a:fillRect/>
          </a:stretch>
        </p:blipFill>
        <p:spPr>
          <a:xfrm>
            <a:off x="7254959" y="2869810"/>
            <a:ext cx="1840013" cy="1959914"/>
          </a:xfrm>
          <a:prstGeom prst="rect">
            <a:avLst/>
          </a:prstGeom>
          <a:effectLst>
            <a:outerShdw blurRad="254000" dist="127000" dir="2700000" sx="90000" sy="90000" algn="ctr" rotWithShape="0">
              <a:srgbClr val="000000">
                <a:alpha val="30000"/>
              </a:srgbClr>
            </a:outerShdw>
          </a:effectLst>
        </p:spPr>
      </p:pic>
      <p:pic>
        <p:nvPicPr>
          <p:cNvPr id="70" name="Picture 69">
            <a:extLst>
              <a:ext uri="{FF2B5EF4-FFF2-40B4-BE49-F238E27FC236}">
                <a16:creationId xmlns:a16="http://schemas.microsoft.com/office/drawing/2014/main" id="{D0C4637B-3564-8A8D-29B0-4B6214EB95EB}"/>
              </a:ext>
            </a:extLst>
          </p:cNvPr>
          <p:cNvPicPr>
            <a:picLocks noChangeAspect="1"/>
          </p:cNvPicPr>
          <p:nvPr/>
        </p:nvPicPr>
        <p:blipFill>
          <a:blip r:embed="rId12"/>
          <a:stretch>
            <a:fillRect/>
          </a:stretch>
        </p:blipFill>
        <p:spPr>
          <a:xfrm>
            <a:off x="7497803" y="4629174"/>
            <a:ext cx="1853848" cy="1969137"/>
          </a:xfrm>
          <a:prstGeom prst="rect">
            <a:avLst/>
          </a:prstGeom>
          <a:effectLst>
            <a:outerShdw blurRad="254000" dist="127000" dir="2700000" sx="90000" sy="90000" algn="ctr" rotWithShape="0">
              <a:srgbClr val="000000">
                <a:alpha val="30000"/>
              </a:srgbClr>
            </a:outerShdw>
          </a:effectLst>
        </p:spPr>
      </p:pic>
      <p:sp>
        <p:nvSpPr>
          <p:cNvPr id="75" name="TextBox 74">
            <a:extLst>
              <a:ext uri="{FF2B5EF4-FFF2-40B4-BE49-F238E27FC236}">
                <a16:creationId xmlns:a16="http://schemas.microsoft.com/office/drawing/2014/main" id="{176FB015-4E49-B0BE-46EB-69B693B5DF3C}"/>
              </a:ext>
            </a:extLst>
          </p:cNvPr>
          <p:cNvSpPr txBox="1"/>
          <p:nvPr/>
        </p:nvSpPr>
        <p:spPr>
          <a:xfrm>
            <a:off x="7286746" y="2564123"/>
            <a:ext cx="177643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hlinkClick r:id="rId13"/>
              </a:rPr>
              <a:t>aka.ms/</a:t>
            </a:r>
            <a:r>
              <a:rPr kumimoji="0" lang="en-US" sz="1000" b="0" i="0" u="none" strike="noStrike" kern="1200" cap="none" spc="0" normalizeH="0" baseline="0" noProof="0" err="1">
                <a:ln>
                  <a:noFill/>
                </a:ln>
                <a:solidFill>
                  <a:srgbClr val="000000"/>
                </a:solidFill>
                <a:effectLst/>
                <a:uLnTx/>
                <a:uFillTx/>
                <a:latin typeface="Segoe UI"/>
                <a:ea typeface="+mn-ea"/>
                <a:cs typeface="+mn-cs"/>
                <a:hlinkClick r:id="rId13"/>
              </a:rPr>
              <a:t>SalesCopilotUpdates</a:t>
            </a:r>
            <a:r>
              <a:rPr kumimoji="0" lang="en-US" sz="1000" b="0" i="0" u="none" strike="noStrike" kern="1200" cap="none" spc="0" normalizeH="0" baseline="0" noProof="0">
                <a:ln>
                  <a:noFill/>
                </a:ln>
                <a:solidFill>
                  <a:srgbClr val="000000"/>
                </a:solidFill>
                <a:effectLst/>
                <a:uLnTx/>
                <a:uFillTx/>
                <a:latin typeface="Segoe UI"/>
                <a:ea typeface="+mn-ea"/>
                <a:cs typeface="+mn-cs"/>
              </a:rPr>
              <a:t> </a:t>
            </a:r>
          </a:p>
        </p:txBody>
      </p:sp>
      <p:sp>
        <p:nvSpPr>
          <p:cNvPr id="77" name="TextBox 76">
            <a:extLst>
              <a:ext uri="{FF2B5EF4-FFF2-40B4-BE49-F238E27FC236}">
                <a16:creationId xmlns:a16="http://schemas.microsoft.com/office/drawing/2014/main" id="{EF923384-2C82-18DB-136D-0EDC8E97BB62}"/>
              </a:ext>
            </a:extLst>
          </p:cNvPr>
          <p:cNvSpPr txBox="1"/>
          <p:nvPr/>
        </p:nvSpPr>
        <p:spPr>
          <a:xfrm>
            <a:off x="4193977" y="2564123"/>
            <a:ext cx="252245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hlinkClick r:id="rId14"/>
              </a:rPr>
              <a:t>Administration Settings | Microsoft Learn</a:t>
            </a:r>
            <a:r>
              <a:rPr kumimoji="0" lang="en-US" sz="1000" b="0" i="0" u="none" strike="noStrike" kern="1200" cap="none" spc="0" normalizeH="0" baseline="0" noProof="0">
                <a:ln>
                  <a:noFill/>
                </a:ln>
                <a:solidFill>
                  <a:srgbClr val="000000"/>
                </a:solidFill>
                <a:effectLst/>
                <a:uLnTx/>
                <a:uFillTx/>
                <a:latin typeface="Segoe UI"/>
                <a:ea typeface="+mn-ea"/>
                <a:cs typeface="+mn-cs"/>
              </a:rPr>
              <a:t> </a:t>
            </a:r>
          </a:p>
        </p:txBody>
      </p:sp>
      <p:sp>
        <p:nvSpPr>
          <p:cNvPr id="13" name="TextBox 12">
            <a:extLst>
              <a:ext uri="{FF2B5EF4-FFF2-40B4-BE49-F238E27FC236}">
                <a16:creationId xmlns:a16="http://schemas.microsoft.com/office/drawing/2014/main" id="{9566AB26-7CF4-ABF5-A7B7-EC4A4F3D627E}"/>
              </a:ext>
            </a:extLst>
          </p:cNvPr>
          <p:cNvSpPr txBox="1"/>
          <p:nvPr/>
        </p:nvSpPr>
        <p:spPr>
          <a:xfrm>
            <a:off x="10075806" y="2718881"/>
            <a:ext cx="184001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mn-cs"/>
                <a:hlinkClick r:id="rId15"/>
              </a:rPr>
              <a:t>Admin Intro | Microsoft Learn</a:t>
            </a:r>
            <a:endParaRPr kumimoji="0" lang="en-US" sz="1000" b="0" i="0" u="none" strike="noStrike" kern="1200" cap="none" spc="0" normalizeH="0" baseline="0" noProof="0" dirty="0">
              <a:ln>
                <a:noFill/>
              </a:ln>
              <a:solidFill>
                <a:prstClr val="black"/>
              </a:solidFill>
              <a:effectLst/>
              <a:uLnTx/>
              <a:uFillTx/>
              <a:latin typeface="Segoe UI"/>
              <a:ea typeface="+mn-ea"/>
              <a:cs typeface="+mn-cs"/>
            </a:endParaRPr>
          </a:p>
        </p:txBody>
      </p:sp>
      <p:pic>
        <p:nvPicPr>
          <p:cNvPr id="16" name="Picture 15">
            <a:extLst>
              <a:ext uri="{FF2B5EF4-FFF2-40B4-BE49-F238E27FC236}">
                <a16:creationId xmlns:a16="http://schemas.microsoft.com/office/drawing/2014/main" id="{563A5D30-995E-1F1F-7C9E-C02F983A441B}"/>
              </a:ext>
            </a:extLst>
          </p:cNvPr>
          <p:cNvPicPr>
            <a:picLocks noChangeAspect="1"/>
          </p:cNvPicPr>
          <p:nvPr/>
        </p:nvPicPr>
        <p:blipFill>
          <a:blip r:embed="rId16"/>
          <a:stretch>
            <a:fillRect/>
          </a:stretch>
        </p:blipFill>
        <p:spPr>
          <a:xfrm>
            <a:off x="529637" y="3259249"/>
            <a:ext cx="1869233" cy="3523203"/>
          </a:xfrm>
          <a:prstGeom prst="rect">
            <a:avLst/>
          </a:prstGeom>
        </p:spPr>
      </p:pic>
      <p:pic>
        <p:nvPicPr>
          <p:cNvPr id="19" name="Picture 18">
            <a:extLst>
              <a:ext uri="{FF2B5EF4-FFF2-40B4-BE49-F238E27FC236}">
                <a16:creationId xmlns:a16="http://schemas.microsoft.com/office/drawing/2014/main" id="{9A0C8A6E-CB9E-D570-B26C-21926AAE1B67}"/>
              </a:ext>
            </a:extLst>
          </p:cNvPr>
          <p:cNvPicPr>
            <a:picLocks noChangeAspect="1"/>
          </p:cNvPicPr>
          <p:nvPr/>
        </p:nvPicPr>
        <p:blipFill rotWithShape="1">
          <a:blip r:embed="rId17"/>
          <a:srcRect l="-369" t="82" r="369" b="35152"/>
          <a:stretch/>
        </p:blipFill>
        <p:spPr>
          <a:xfrm>
            <a:off x="9790450" y="4560983"/>
            <a:ext cx="2314464" cy="2073831"/>
          </a:xfrm>
          <a:prstGeom prst="rect">
            <a:avLst/>
          </a:prstGeom>
        </p:spPr>
      </p:pic>
      <p:pic>
        <p:nvPicPr>
          <p:cNvPr id="29" name="Picture 28">
            <a:extLst>
              <a:ext uri="{FF2B5EF4-FFF2-40B4-BE49-F238E27FC236}">
                <a16:creationId xmlns:a16="http://schemas.microsoft.com/office/drawing/2014/main" id="{2D168306-F62E-B9BD-8735-9C9A39355367}"/>
              </a:ext>
            </a:extLst>
          </p:cNvPr>
          <p:cNvPicPr>
            <a:picLocks noChangeAspect="1"/>
          </p:cNvPicPr>
          <p:nvPr/>
        </p:nvPicPr>
        <p:blipFill>
          <a:blip r:embed="rId18"/>
          <a:stretch>
            <a:fillRect/>
          </a:stretch>
        </p:blipFill>
        <p:spPr>
          <a:xfrm>
            <a:off x="9832655" y="3005593"/>
            <a:ext cx="2272259" cy="1041201"/>
          </a:xfrm>
          <a:prstGeom prst="rect">
            <a:avLst/>
          </a:prstGeom>
        </p:spPr>
      </p:pic>
    </p:spTree>
    <p:extLst>
      <p:ext uri="{BB962C8B-B14F-4D97-AF65-F5344CB8AC3E}">
        <p14:creationId xmlns:p14="http://schemas.microsoft.com/office/powerpoint/2010/main" val="265328246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3B21959-8860-AEEB-1527-30A97D787B63}"/>
              </a:ext>
            </a:extLst>
          </p:cNvPr>
          <p:cNvGraphicFramePr>
            <a:graphicFrameLocks noGrp="1"/>
          </p:cNvGraphicFramePr>
          <p:nvPr>
            <p:extLst>
              <p:ext uri="{D42A27DB-BD31-4B8C-83A1-F6EECF244321}">
                <p14:modId xmlns:p14="http://schemas.microsoft.com/office/powerpoint/2010/main" val="2575098234"/>
              </p:ext>
            </p:extLst>
          </p:nvPr>
        </p:nvGraphicFramePr>
        <p:xfrm>
          <a:off x="421988" y="5457976"/>
          <a:ext cx="4743778" cy="1188720"/>
        </p:xfrm>
        <a:graphic>
          <a:graphicData uri="http://schemas.openxmlformats.org/drawingml/2006/table">
            <a:tbl>
              <a:tblPr/>
              <a:tblGrid>
                <a:gridCol w="2380589">
                  <a:extLst>
                    <a:ext uri="{9D8B030D-6E8A-4147-A177-3AD203B41FA5}">
                      <a16:colId xmlns:a16="http://schemas.microsoft.com/office/drawing/2014/main" val="1306482382"/>
                    </a:ext>
                  </a:extLst>
                </a:gridCol>
                <a:gridCol w="1163781">
                  <a:extLst>
                    <a:ext uri="{9D8B030D-6E8A-4147-A177-3AD203B41FA5}">
                      <a16:colId xmlns:a16="http://schemas.microsoft.com/office/drawing/2014/main" val="1654731175"/>
                    </a:ext>
                  </a:extLst>
                </a:gridCol>
                <a:gridCol w="1199408">
                  <a:extLst>
                    <a:ext uri="{9D8B030D-6E8A-4147-A177-3AD203B41FA5}">
                      <a16:colId xmlns:a16="http://schemas.microsoft.com/office/drawing/2014/main" val="3373744456"/>
                    </a:ext>
                  </a:extLst>
                </a:gridCol>
              </a:tblGrid>
              <a:tr h="0">
                <a:tc>
                  <a:txBody>
                    <a:bodyPr/>
                    <a:lstStyle/>
                    <a:p>
                      <a:pPr algn="l" fontAlgn="t"/>
                      <a:r>
                        <a:rPr lang="en-US" sz="1000" dirty="0">
                          <a:solidFill>
                            <a:srgbClr val="161716"/>
                          </a:solidFill>
                          <a:effectLst/>
                        </a:rPr>
                        <a:t>Document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US" sz="1000" dirty="0">
                          <a:solidFill>
                            <a:srgbClr val="161716"/>
                          </a:solidFill>
                          <a:effectLst/>
                        </a:rPr>
                        <a:t>Last update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US" sz="1000" dirty="0">
                          <a:solidFill>
                            <a:srgbClr val="161716"/>
                          </a:solidFill>
                          <a:effectLst/>
                        </a:rPr>
                        <a:t>Last updated release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84162157"/>
                  </a:ext>
                </a:extLst>
              </a:tr>
              <a:tr h="0">
                <a:tc>
                  <a:txBody>
                    <a:bodyPr/>
                    <a:lstStyle/>
                    <a:p>
                      <a:pPr algn="l" fontAlgn="t"/>
                      <a:r>
                        <a:rPr lang="en-US" sz="1000" u="none" strike="noStrike" dirty="0">
                          <a:solidFill>
                            <a:srgbClr val="161716"/>
                          </a:solidFill>
                          <a:effectLst/>
                          <a:hlinkClick r:id="rId2">
                            <a:extLst>
                              <a:ext uri="{A12FA001-AC4F-418D-AE19-62706E023703}">
                                <ahyp:hlinkClr xmlns:ahyp="http://schemas.microsoft.com/office/drawing/2018/hyperlinkcolor" val="tx"/>
                              </a:ext>
                            </a:extLst>
                          </a:hlinkClick>
                        </a:rPr>
                        <a:t>Download Copilot for Sales architecture document</a:t>
                      </a:r>
                      <a:endParaRPr lang="en-US" sz="1000" u="none" strike="noStrike">
                        <a:solidFill>
                          <a:srgbClr val="161716"/>
                        </a:solidFill>
                        <a:effectLst/>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US" sz="1000" dirty="0">
                          <a:solidFill>
                            <a:srgbClr val="161716"/>
                          </a:solidFill>
                          <a:effectLst/>
                        </a:rPr>
                        <a:t>September 13, 2023</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US" sz="1000" dirty="0">
                          <a:solidFill>
                            <a:srgbClr val="161716"/>
                          </a:solidFill>
                          <a:effectLst/>
                        </a:rPr>
                        <a:t>September 2023</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5825077"/>
                  </a:ext>
                </a:extLst>
              </a:tr>
              <a:tr h="0">
                <a:tc>
                  <a:txBody>
                    <a:bodyPr/>
                    <a:lstStyle/>
                    <a:p>
                      <a:pPr algn="l" fontAlgn="t"/>
                      <a:r>
                        <a:rPr lang="en-US" sz="1000" u="none" strike="noStrike" dirty="0">
                          <a:solidFill>
                            <a:srgbClr val="161716"/>
                          </a:solidFill>
                          <a:effectLst/>
                          <a:hlinkClick r:id="rId3">
                            <a:extLst>
                              <a:ext uri="{A12FA001-AC4F-418D-AE19-62706E023703}">
                                <ahyp:hlinkClr xmlns:ahyp="http://schemas.microsoft.com/office/drawing/2018/hyperlinkcolor" val="tx"/>
                              </a:ext>
                            </a:extLst>
                          </a:hlinkClick>
                        </a:rPr>
                        <a:t>Download Copilot for Sales architecture related frequently asked questions</a:t>
                      </a:r>
                      <a:endParaRPr lang="en-US" sz="1000" u="none" strike="noStrike">
                        <a:solidFill>
                          <a:srgbClr val="161716"/>
                        </a:solidFill>
                        <a:effectLst/>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US" sz="1000" dirty="0">
                          <a:solidFill>
                            <a:srgbClr val="161716"/>
                          </a:solidFill>
                          <a:effectLst/>
                        </a:rPr>
                        <a:t>September 13, 2023</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US" sz="1000" dirty="0">
                          <a:solidFill>
                            <a:srgbClr val="161716"/>
                          </a:solidFill>
                          <a:effectLst/>
                        </a:rPr>
                        <a:t>September 2023</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39277511"/>
                  </a:ext>
                </a:extLst>
              </a:tr>
            </a:tbl>
          </a:graphicData>
        </a:graphic>
      </p:graphicFrame>
      <p:sp>
        <p:nvSpPr>
          <p:cNvPr id="6" name="Rectangle 3">
            <a:extLst>
              <a:ext uri="{FF2B5EF4-FFF2-40B4-BE49-F238E27FC236}">
                <a16:creationId xmlns:a16="http://schemas.microsoft.com/office/drawing/2014/main" id="{B68A89A2-3E88-DDC2-AD32-9580E55F4500}"/>
              </a:ext>
            </a:extLst>
          </p:cNvPr>
          <p:cNvSpPr>
            <a:spLocks noChangeArrowheads="1"/>
          </p:cNvSpPr>
          <p:nvPr/>
        </p:nvSpPr>
        <p:spPr bwMode="auto">
          <a:xfrm>
            <a:off x="3648973" y="1071938"/>
            <a:ext cx="65" cy="76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2352" rIns="0" bIns="5713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CD2882F4-0E9E-FFA9-26E5-BAF108853627}"/>
              </a:ext>
            </a:extLst>
          </p:cNvPr>
          <p:cNvSpPr/>
          <p:nvPr/>
        </p:nvSpPr>
        <p:spPr bwMode="auto">
          <a:xfrm>
            <a:off x="70161" y="75548"/>
            <a:ext cx="12034753" cy="105228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extBox 8">
            <a:extLst>
              <a:ext uri="{FF2B5EF4-FFF2-40B4-BE49-F238E27FC236}">
                <a16:creationId xmlns:a16="http://schemas.microsoft.com/office/drawing/2014/main" id="{18B464A6-5814-1439-38F5-A4267DFE3B9A}"/>
              </a:ext>
            </a:extLst>
          </p:cNvPr>
          <p:cNvSpPr txBox="1"/>
          <p:nvPr/>
        </p:nvSpPr>
        <p:spPr>
          <a:xfrm>
            <a:off x="421988" y="293040"/>
            <a:ext cx="9375195" cy="615553"/>
          </a:xfrm>
          <a:prstGeom prst="rect">
            <a:avLst/>
          </a:prstGeom>
          <a:noFill/>
        </p:spPr>
        <p:txBody>
          <a:bodyPr wrap="none" lIns="0" tIns="0" rIns="0" bIns="0" rtlCol="0" anchor="t">
            <a:spAutoFit/>
          </a:bodyPr>
          <a:lstStyle/>
          <a:p>
            <a:pPr>
              <a:defRPr/>
            </a:pPr>
            <a:r>
              <a:rPr lang="en-US" sz="4000" dirty="0">
                <a:solidFill>
                  <a:srgbClr val="FFFFFF"/>
                </a:solidFill>
                <a:latin typeface="Segoe UI Semibold"/>
                <a:cs typeface="Segoe UI Semibold"/>
              </a:rPr>
              <a:t>Copilot</a:t>
            </a:r>
            <a:r>
              <a:rPr kumimoji="0" lang="en-US" sz="4000" b="0" i="0" u="none" strike="noStrike" kern="1200" cap="none" spc="0" normalizeH="0" baseline="0" noProof="0" dirty="0">
                <a:ln>
                  <a:noFill/>
                </a:ln>
                <a:solidFill>
                  <a:srgbClr val="FFFFFF"/>
                </a:solidFill>
                <a:effectLst/>
                <a:uLnTx/>
                <a:uFillTx/>
                <a:latin typeface="Segoe UI Semibold"/>
                <a:cs typeface="Segoe UI Semibold"/>
              </a:rPr>
              <a:t> </a:t>
            </a:r>
            <a:r>
              <a:rPr lang="en-US" sz="4000" dirty="0">
                <a:solidFill>
                  <a:srgbClr val="FFFFFF"/>
                </a:solidFill>
                <a:latin typeface="Segoe UI Semibold"/>
                <a:cs typeface="Segoe UI Semibold"/>
              </a:rPr>
              <a:t>for Sales Architecture</a:t>
            </a:r>
            <a:r>
              <a:rPr kumimoji="0" lang="en-US" sz="4000" b="0" i="0" u="none" strike="noStrike" kern="1200" cap="none" spc="0" normalizeH="0" baseline="0" noProof="0" dirty="0">
                <a:ln>
                  <a:noFill/>
                </a:ln>
                <a:solidFill>
                  <a:srgbClr val="FFFFFF"/>
                </a:solidFill>
                <a:effectLst/>
                <a:uLnTx/>
                <a:uFillTx/>
                <a:latin typeface="Segoe UI Semibold"/>
                <a:cs typeface="Segoe UI Semibold"/>
              </a:rPr>
              <a:t> Document</a:t>
            </a:r>
          </a:p>
        </p:txBody>
      </p:sp>
      <p:sp>
        <p:nvSpPr>
          <p:cNvPr id="11" name="TextBox 10">
            <a:extLst>
              <a:ext uri="{FF2B5EF4-FFF2-40B4-BE49-F238E27FC236}">
                <a16:creationId xmlns:a16="http://schemas.microsoft.com/office/drawing/2014/main" id="{E7C7E6EB-7319-20BF-320F-EEA120238E92}"/>
              </a:ext>
            </a:extLst>
          </p:cNvPr>
          <p:cNvSpPr txBox="1"/>
          <p:nvPr/>
        </p:nvSpPr>
        <p:spPr>
          <a:xfrm>
            <a:off x="330200" y="1454702"/>
            <a:ext cx="3848100" cy="370870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61716"/>
                </a:solidFill>
                <a:effectLst/>
                <a:uLnTx/>
                <a:uFillTx/>
                <a:latin typeface="Segoe UI" panose="020B0502040204020203" pitchFamily="34" charset="0"/>
                <a:ea typeface="+mn-ea"/>
                <a:cs typeface="+mn-cs"/>
                <a:hlinkClick r:id="rId4">
                  <a:extLst>
                    <a:ext uri="{A12FA001-AC4F-418D-AE19-62706E023703}">
                      <ahyp:hlinkClr xmlns:ahyp="http://schemas.microsoft.com/office/drawing/2018/hyperlinkcolor" val="tx"/>
                    </a:ext>
                  </a:extLst>
                </a:hlinkClick>
              </a:rPr>
              <a:t>Https://aka.ms/SalesCopilot/Architecture</a:t>
            </a:r>
            <a:endParaRPr kumimoji="0" lang="en-US" sz="1400" b="0" i="0" u="none" strike="noStrike" kern="1200" cap="none" spc="0" normalizeH="0" baseline="0" noProof="0" dirty="0">
              <a:ln>
                <a:noFill/>
              </a:ln>
              <a:solidFill>
                <a:srgbClr val="161716"/>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161716"/>
              </a:solidFill>
              <a:effectLst/>
              <a:uLnTx/>
              <a:uFillTx/>
              <a:latin typeface="Segoe UI" panose="020B0502040204020203" pitchFamily="34" charset="0"/>
              <a:ea typeface="+mn-ea"/>
              <a:cs typeface="+mn-cs"/>
            </a:endParaRPr>
          </a:p>
          <a:p>
            <a:pPr>
              <a:defRPr/>
            </a:pPr>
            <a:r>
              <a:rPr kumimoji="0" lang="en-US" sz="1400" b="0" i="0" u="none" strike="noStrike" kern="1200" cap="none" spc="0" normalizeH="0" baseline="0" noProof="0" dirty="0">
                <a:ln>
                  <a:noFill/>
                </a:ln>
                <a:solidFill>
                  <a:srgbClr val="161716"/>
                </a:solidFill>
                <a:effectLst/>
                <a:uLnTx/>
                <a:uFillTx/>
                <a:latin typeface="Segoe UI"/>
                <a:cs typeface="Segoe UI"/>
              </a:rPr>
              <a:t>This article contains links to download Copilot</a:t>
            </a:r>
            <a:r>
              <a:rPr lang="en-US" sz="1400" dirty="0">
                <a:solidFill>
                  <a:srgbClr val="161716"/>
                </a:solidFill>
                <a:latin typeface="Segoe UI"/>
                <a:cs typeface="Segoe UI"/>
              </a:rPr>
              <a:t> for Sales</a:t>
            </a:r>
            <a:r>
              <a:rPr kumimoji="0" lang="en-US" sz="1400" b="0" i="0" u="none" strike="noStrike" kern="1200" cap="none" spc="0" normalizeH="0" baseline="0" noProof="0" dirty="0">
                <a:ln>
                  <a:noFill/>
                </a:ln>
                <a:solidFill>
                  <a:srgbClr val="161716"/>
                </a:solidFill>
                <a:effectLst/>
                <a:uLnTx/>
                <a:uFillTx/>
                <a:latin typeface="Segoe UI"/>
                <a:cs typeface="Segoe UI"/>
              </a:rPr>
              <a:t> architecture document and top 10 most frequently asked questions about Copilot </a:t>
            </a:r>
            <a:r>
              <a:rPr lang="en-US" sz="1400" dirty="0">
                <a:solidFill>
                  <a:srgbClr val="161716"/>
                </a:solidFill>
                <a:latin typeface="Segoe UI"/>
                <a:cs typeface="Segoe UI"/>
              </a:rPr>
              <a:t>for Sales </a:t>
            </a:r>
            <a:r>
              <a:rPr kumimoji="0" lang="en-US" sz="1400" b="0" i="0" u="none" strike="noStrike" kern="1200" cap="none" spc="0" normalizeH="0" baseline="0" noProof="0" dirty="0">
                <a:ln>
                  <a:noFill/>
                </a:ln>
                <a:solidFill>
                  <a:srgbClr val="161716"/>
                </a:solidFill>
                <a:effectLst/>
                <a:uLnTx/>
                <a:uFillTx/>
                <a:latin typeface="Segoe UI"/>
                <a:cs typeface="Segoe UI"/>
              </a:rPr>
              <a:t>architecture.</a:t>
            </a:r>
            <a:endParaRPr lang="en-US" sz="1400" b="0" i="0" u="none" strike="noStrike" kern="1200" cap="none" spc="0" normalizeH="0" baseline="0" noProof="0" dirty="0">
              <a:ln>
                <a:noFill/>
              </a:ln>
              <a:solidFill>
                <a:srgbClr val="161716"/>
              </a:solidFill>
              <a:effectLst/>
              <a:uLnTx/>
              <a:uFillTx/>
              <a:latin typeface="Segoe UI"/>
              <a:cs typeface="Segoe UI"/>
            </a:endParaRPr>
          </a:p>
          <a:p>
            <a:pPr>
              <a:defRPr/>
            </a:pPr>
            <a:r>
              <a:rPr kumimoji="0" lang="en-US" sz="1400" b="0" i="0" u="none" strike="noStrike" kern="1200" cap="none" spc="0" normalizeH="0" baseline="0" noProof="0" dirty="0">
                <a:ln>
                  <a:noFill/>
                </a:ln>
                <a:solidFill>
                  <a:srgbClr val="161716"/>
                </a:solidFill>
                <a:effectLst/>
                <a:uLnTx/>
                <a:uFillTx/>
                <a:latin typeface="Segoe UI"/>
                <a:cs typeface="Segoe UI"/>
              </a:rPr>
              <a:t>The architecture document provides an in-depth view of the Microsoft Copilot </a:t>
            </a:r>
            <a:r>
              <a:rPr lang="en-US" sz="1400" dirty="0">
                <a:solidFill>
                  <a:srgbClr val="161716"/>
                </a:solidFill>
                <a:latin typeface="Segoe UI"/>
                <a:cs typeface="Segoe UI"/>
              </a:rPr>
              <a:t>for Sales </a:t>
            </a:r>
            <a:r>
              <a:rPr kumimoji="0" lang="en-US" sz="1400" b="0" i="0" u="none" strike="noStrike" kern="1200" cap="none" spc="0" normalizeH="0" baseline="0" noProof="0" dirty="0">
                <a:ln>
                  <a:noFill/>
                </a:ln>
                <a:solidFill>
                  <a:srgbClr val="161716"/>
                </a:solidFill>
                <a:effectLst/>
                <a:uLnTx/>
                <a:uFillTx/>
                <a:latin typeface="Segoe UI"/>
                <a:cs typeface="Segoe UI"/>
              </a:rPr>
              <a:t>architecture. It includes topics such as security, compliance, data residency/management, AI integration points, application lifecycle management, and more.</a:t>
            </a:r>
            <a:endParaRPr lang="en-US" sz="1400" b="0" i="0" u="none" strike="noStrike" kern="1200" cap="none" spc="0" normalizeH="0" baseline="0" noProof="0" dirty="0">
              <a:ln>
                <a:noFill/>
              </a:ln>
              <a:solidFill>
                <a:srgbClr val="161716"/>
              </a:solidFill>
              <a:effectLst/>
              <a:uLnTx/>
              <a:uFillTx/>
              <a:latin typeface="Segoe UI"/>
              <a:cs typeface="Segoe UI"/>
            </a:endParaRPr>
          </a:p>
          <a:p>
            <a:pPr>
              <a:defRPr/>
            </a:pPr>
            <a:r>
              <a:rPr kumimoji="0" lang="en-US" sz="1400" b="0" i="0" u="none" strike="noStrike" kern="1200" cap="none" spc="0" normalizeH="0" baseline="0" noProof="0" dirty="0">
                <a:ln>
                  <a:noFill/>
                </a:ln>
                <a:solidFill>
                  <a:srgbClr val="161716"/>
                </a:solidFill>
                <a:effectLst/>
                <a:uLnTx/>
                <a:uFillTx/>
                <a:latin typeface="Segoe UI"/>
                <a:cs typeface="Segoe UI"/>
              </a:rPr>
              <a:t>The purpose of this article is to help admins, IT professionals, and developers understand how Microsoft Copilot </a:t>
            </a:r>
            <a:r>
              <a:rPr lang="en-US" sz="1400" dirty="0">
                <a:solidFill>
                  <a:srgbClr val="161716"/>
                </a:solidFill>
                <a:latin typeface="Segoe UI"/>
                <a:cs typeface="Segoe UI"/>
              </a:rPr>
              <a:t>for Sales integrates</a:t>
            </a:r>
            <a:r>
              <a:rPr kumimoji="0" lang="en-US" sz="1400" b="0" i="0" u="none" strike="noStrike" kern="1200" cap="none" spc="0" normalizeH="0" baseline="0" noProof="0" dirty="0">
                <a:ln>
                  <a:noFill/>
                </a:ln>
                <a:solidFill>
                  <a:srgbClr val="161716"/>
                </a:solidFill>
                <a:effectLst/>
                <a:uLnTx/>
                <a:uFillTx/>
                <a:latin typeface="Segoe UI"/>
                <a:cs typeface="Segoe UI"/>
              </a:rPr>
              <a:t> with their CRM and the broader Microsoft 365 ecosystem.</a:t>
            </a:r>
            <a:endParaRPr lang="en-US" sz="1400" b="0" i="0" u="none" strike="noStrike" kern="1200" cap="none" spc="0" normalizeH="0" baseline="0" noProof="0" dirty="0">
              <a:ln>
                <a:noFill/>
              </a:ln>
              <a:solidFill>
                <a:srgbClr val="161716"/>
              </a:solidFill>
              <a:effectLst/>
              <a:uLnTx/>
              <a:uFillTx/>
              <a:latin typeface="Segoe UI"/>
              <a:cs typeface="Segoe UI"/>
            </a:endParaRPr>
          </a:p>
        </p:txBody>
      </p:sp>
      <p:grpSp>
        <p:nvGrpSpPr>
          <p:cNvPr id="25" name="Group 24">
            <a:extLst>
              <a:ext uri="{FF2B5EF4-FFF2-40B4-BE49-F238E27FC236}">
                <a16:creationId xmlns:a16="http://schemas.microsoft.com/office/drawing/2014/main" id="{68A15538-A66E-67F3-3D24-D1782E421581}"/>
              </a:ext>
            </a:extLst>
          </p:cNvPr>
          <p:cNvGrpSpPr/>
          <p:nvPr/>
        </p:nvGrpSpPr>
        <p:grpSpPr>
          <a:xfrm>
            <a:off x="5599808" y="1427742"/>
            <a:ext cx="6505106" cy="5130057"/>
            <a:chOff x="3184301" y="0"/>
            <a:chExt cx="8959837" cy="6858000"/>
          </a:xfrm>
        </p:grpSpPr>
        <p:grpSp>
          <p:nvGrpSpPr>
            <p:cNvPr id="22" name="Group 21">
              <a:extLst>
                <a:ext uri="{FF2B5EF4-FFF2-40B4-BE49-F238E27FC236}">
                  <a16:creationId xmlns:a16="http://schemas.microsoft.com/office/drawing/2014/main" id="{9D901022-2FDA-070B-FAD8-9373604596B3}"/>
                </a:ext>
              </a:extLst>
            </p:cNvPr>
            <p:cNvGrpSpPr/>
            <p:nvPr/>
          </p:nvGrpSpPr>
          <p:grpSpPr>
            <a:xfrm>
              <a:off x="3184301" y="0"/>
              <a:ext cx="7167952" cy="6858000"/>
              <a:chOff x="5194153" y="0"/>
              <a:chExt cx="7167952" cy="6858000"/>
            </a:xfrm>
          </p:grpSpPr>
          <p:pic>
            <p:nvPicPr>
              <p:cNvPr id="15" name="Picture 14">
                <a:extLst>
                  <a:ext uri="{FF2B5EF4-FFF2-40B4-BE49-F238E27FC236}">
                    <a16:creationId xmlns:a16="http://schemas.microsoft.com/office/drawing/2014/main" id="{8066B8B4-F44B-0A85-B064-03A5BB6968D3}"/>
                  </a:ext>
                </a:extLst>
              </p:cNvPr>
              <p:cNvPicPr>
                <a:picLocks noChangeAspect="1"/>
              </p:cNvPicPr>
              <p:nvPr/>
            </p:nvPicPr>
            <p:blipFill>
              <a:blip r:embed="rId5"/>
              <a:stretch>
                <a:fillRect/>
              </a:stretch>
            </p:blipFill>
            <p:spPr>
              <a:xfrm>
                <a:off x="5194153" y="0"/>
                <a:ext cx="1803694" cy="6858000"/>
              </a:xfrm>
              <a:prstGeom prst="rect">
                <a:avLst/>
              </a:prstGeom>
            </p:spPr>
          </p:pic>
          <p:pic>
            <p:nvPicPr>
              <p:cNvPr id="17" name="Picture 16">
                <a:extLst>
                  <a:ext uri="{FF2B5EF4-FFF2-40B4-BE49-F238E27FC236}">
                    <a16:creationId xmlns:a16="http://schemas.microsoft.com/office/drawing/2014/main" id="{1909ABB3-DEFC-1546-3769-BC29D610FA16}"/>
                  </a:ext>
                </a:extLst>
              </p:cNvPr>
              <p:cNvPicPr>
                <a:picLocks noChangeAspect="1"/>
              </p:cNvPicPr>
              <p:nvPr/>
            </p:nvPicPr>
            <p:blipFill>
              <a:blip r:embed="rId6"/>
              <a:stretch>
                <a:fillRect/>
              </a:stretch>
            </p:blipFill>
            <p:spPr>
              <a:xfrm>
                <a:off x="6997847" y="0"/>
                <a:ext cx="1791908" cy="6858000"/>
              </a:xfrm>
              <a:prstGeom prst="rect">
                <a:avLst/>
              </a:prstGeom>
            </p:spPr>
          </p:pic>
          <p:pic>
            <p:nvPicPr>
              <p:cNvPr id="19" name="Picture 18">
                <a:extLst>
                  <a:ext uri="{FF2B5EF4-FFF2-40B4-BE49-F238E27FC236}">
                    <a16:creationId xmlns:a16="http://schemas.microsoft.com/office/drawing/2014/main" id="{E6F8E711-040E-0EAB-C7CF-6945EBF0304C}"/>
                  </a:ext>
                </a:extLst>
              </p:cNvPr>
              <p:cNvPicPr>
                <a:picLocks noChangeAspect="1"/>
              </p:cNvPicPr>
              <p:nvPr/>
            </p:nvPicPr>
            <p:blipFill>
              <a:blip r:embed="rId7"/>
              <a:stretch>
                <a:fillRect/>
              </a:stretch>
            </p:blipFill>
            <p:spPr>
              <a:xfrm>
                <a:off x="8789755" y="0"/>
                <a:ext cx="1780442" cy="6858000"/>
              </a:xfrm>
              <a:prstGeom prst="rect">
                <a:avLst/>
              </a:prstGeom>
            </p:spPr>
          </p:pic>
          <p:pic>
            <p:nvPicPr>
              <p:cNvPr id="21" name="Picture 20">
                <a:extLst>
                  <a:ext uri="{FF2B5EF4-FFF2-40B4-BE49-F238E27FC236}">
                    <a16:creationId xmlns:a16="http://schemas.microsoft.com/office/drawing/2014/main" id="{A58B3D6B-D2D0-A4C2-C0D4-D7B27CE664AB}"/>
                  </a:ext>
                </a:extLst>
              </p:cNvPr>
              <p:cNvPicPr>
                <a:picLocks noChangeAspect="1"/>
              </p:cNvPicPr>
              <p:nvPr/>
            </p:nvPicPr>
            <p:blipFill>
              <a:blip r:embed="rId8"/>
              <a:stretch>
                <a:fillRect/>
              </a:stretch>
            </p:blipFill>
            <p:spPr>
              <a:xfrm>
                <a:off x="10570197" y="0"/>
                <a:ext cx="1791908" cy="6858000"/>
              </a:xfrm>
              <a:prstGeom prst="rect">
                <a:avLst/>
              </a:prstGeom>
            </p:spPr>
          </p:pic>
        </p:grpSp>
        <p:pic>
          <p:nvPicPr>
            <p:cNvPr id="24" name="Picture 23">
              <a:extLst>
                <a:ext uri="{FF2B5EF4-FFF2-40B4-BE49-F238E27FC236}">
                  <a16:creationId xmlns:a16="http://schemas.microsoft.com/office/drawing/2014/main" id="{488FC22A-F683-0079-BB8F-E1BB31E57108}"/>
                </a:ext>
              </a:extLst>
            </p:cNvPr>
            <p:cNvPicPr>
              <a:picLocks noChangeAspect="1"/>
            </p:cNvPicPr>
            <p:nvPr/>
          </p:nvPicPr>
          <p:blipFill>
            <a:blip r:embed="rId9"/>
            <a:stretch>
              <a:fillRect/>
            </a:stretch>
          </p:blipFill>
          <p:spPr>
            <a:xfrm>
              <a:off x="10340787" y="0"/>
              <a:ext cx="1803351" cy="6858000"/>
            </a:xfrm>
            <a:prstGeom prst="rect">
              <a:avLst/>
            </a:prstGeom>
          </p:spPr>
        </p:pic>
      </p:grpSp>
    </p:spTree>
    <p:extLst>
      <p:ext uri="{BB962C8B-B14F-4D97-AF65-F5344CB8AC3E}">
        <p14:creationId xmlns:p14="http://schemas.microsoft.com/office/powerpoint/2010/main" val="633439855"/>
      </p:ext>
    </p:extLst>
  </p:cSld>
  <p:clrMapOvr>
    <a:masterClrMapping/>
  </p:clrMapOvr>
  <p:transition>
    <p:fade/>
  </p:transition>
</p:sld>
</file>

<file path=ppt/theme/theme1.xml><?xml version="1.0" encoding="utf-8"?>
<a:theme xmlns:a="http://schemas.openxmlformats.org/drawingml/2006/main" name="2_BCS PPT Template_Draft2">
  <a:themeElements>
    <a:clrScheme name="Custom 1">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74B47"/>
      </a:hlink>
      <a:folHlink>
        <a:srgbClr val="008575"/>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2.xml><?xml version="1.0" encoding="utf-8"?>
<a:theme xmlns:a="http://schemas.openxmlformats.org/drawingml/2006/main" name="3_7-30269_Server &amp; Tools Business_16x9">
  <a:themeElements>
    <a:clrScheme name="Custom 2">
      <a:dk1>
        <a:srgbClr val="727372"/>
      </a:dk1>
      <a:lt1>
        <a:srgbClr val="E5E6E5"/>
      </a:lt1>
      <a:dk2>
        <a:srgbClr val="4F504F"/>
      </a:dk2>
      <a:lt2>
        <a:srgbClr val="F8F9F8"/>
      </a:lt2>
      <a:accent1>
        <a:srgbClr val="0077D8"/>
      </a:accent1>
      <a:accent2>
        <a:srgbClr val="00178F"/>
      </a:accent2>
      <a:accent3>
        <a:srgbClr val="001F50"/>
      </a:accent3>
      <a:accent4>
        <a:srgbClr val="00BCF2"/>
      </a:accent4>
      <a:accent5>
        <a:srgbClr val="4F504F"/>
      </a:accent5>
      <a:accent6>
        <a:srgbClr val="D1D2D1"/>
      </a:accent6>
      <a:hlink>
        <a:srgbClr val="F8F9F8"/>
      </a:hlink>
      <a:folHlink>
        <a:srgbClr val="DDE2DD"/>
      </a:folHlink>
    </a:clrScheme>
    <a:fontScheme name="Microsoft | Segoe">
      <a:majorFont>
        <a:latin typeface="Segoe UI Semibold"/>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3.xml><?xml version="1.0" encoding="utf-8"?>
<a:theme xmlns:a="http://schemas.openxmlformats.org/drawingml/2006/main" name="Custom Design">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ustom 2">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White Template">
  <a:themeElements>
    <a:clrScheme name="MSFT BDM Biz Apps">
      <a:dk1>
        <a:srgbClr val="470E49"/>
      </a:dk1>
      <a:lt1>
        <a:srgbClr val="F3F3F5"/>
      </a:lt1>
      <a:dk2>
        <a:srgbClr val="470E49"/>
      </a:dk2>
      <a:lt2>
        <a:srgbClr val="F3F3F5"/>
      </a:lt2>
      <a:accent1>
        <a:srgbClr val="FFFFFF"/>
      </a:accent1>
      <a:accent2>
        <a:srgbClr val="FF5C38"/>
      </a:accent2>
      <a:accent3>
        <a:srgbClr val="FFB900"/>
      </a:accent3>
      <a:accent4>
        <a:srgbClr val="702473"/>
      </a:accent4>
      <a:accent5>
        <a:srgbClr val="470E49"/>
      </a:accent5>
      <a:accent6>
        <a:srgbClr val="2B0E22"/>
      </a:accent6>
      <a:hlink>
        <a:srgbClr val="FFB900"/>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d9ebb5aa-c006-488e-9d94-f1519fcab08e">
      <UserInfo>
        <DisplayName>Shelby Eaton</DisplayName>
        <AccountId>144</AccountId>
        <AccountType/>
      </UserInfo>
      <UserInfo>
        <DisplayName>Emil Mattsson</DisplayName>
        <AccountId>1004</AccountId>
        <AccountType/>
      </UserInfo>
      <UserInfo>
        <DisplayName>Smita Shrivastava</DisplayName>
        <AccountId>9</AccountId>
        <AccountType/>
      </UserInfo>
      <UserInfo>
        <DisplayName>Matt Sheard</DisplayName>
        <AccountId>1884</AccountId>
        <AccountType/>
      </UserInfo>
      <UserInfo>
        <DisplayName>Roger Gilchrist</DisplayName>
        <AccountId>1586</AccountId>
        <AccountType/>
      </UserInfo>
      <UserInfo>
        <DisplayName>Klaudia Roveri</DisplayName>
        <AccountId>1356</AccountId>
        <AccountType/>
      </UserInfo>
      <UserInfo>
        <DisplayName>Danielle Aronson</DisplayName>
        <AccountId>106</AccountId>
        <AccountType/>
      </UserInfo>
      <UserInfo>
        <DisplayName>Igal Amster</DisplayName>
        <AccountId>5363</AccountId>
        <AccountType/>
      </UserInfo>
      <UserInfo>
        <DisplayName>Toby James</DisplayName>
        <AccountId>2562</AccountId>
        <AccountType/>
      </UserInfo>
      <UserInfo>
        <DisplayName>Hayley Bass</DisplayName>
        <AccountId>2101</AccountId>
        <AccountType/>
      </UserInfo>
      <UserInfo>
        <DisplayName>Sriram Sridharan</DisplayName>
        <AccountId>13</AccountId>
        <AccountType/>
      </UserInfo>
      <UserInfo>
        <DisplayName>Bharath Varadarajan</DisplayName>
        <AccountId>713</AccountId>
        <AccountType/>
      </UserInfo>
      <UserInfo>
        <DisplayName>Shubha Tandon</DisplayName>
        <AccountId>2835</AccountId>
        <AccountType/>
      </UserInfo>
      <UserInfo>
        <DisplayName>Calin Nicolae</DisplayName>
        <AccountId>379</AccountId>
        <AccountType/>
      </UserInfo>
      <UserInfo>
        <DisplayName>Katie Legan</DisplayName>
        <AccountId>15</AccountId>
        <AccountType/>
      </UserInfo>
      <UserInfo>
        <DisplayName>Frank Goldberg</DisplayName>
        <AccountId>74</AccountId>
        <AccountType/>
      </UserInfo>
      <UserInfo>
        <DisplayName>Justin Coaxum</DisplayName>
        <AccountId>56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DFD4F4AAF3C945A25C8A6C39EDAECB" ma:contentTypeVersion="12" ma:contentTypeDescription="Create a new document." ma:contentTypeScope="" ma:versionID="a458ca6448a6d62b2544cb837f3b2a02">
  <xsd:schema xmlns:xsd="http://www.w3.org/2001/XMLSchema" xmlns:xs="http://www.w3.org/2001/XMLSchema" xmlns:p="http://schemas.microsoft.com/office/2006/metadata/properties" xmlns:ns1="http://schemas.microsoft.com/sharepoint/v3" xmlns:ns2="6b92d8b0-bdb2-4eb0-b7be-fbee780348a4" xmlns:ns3="d9ebb5aa-c006-488e-9d94-f1519fcab08e" targetNamespace="http://schemas.microsoft.com/office/2006/metadata/properties" ma:root="true" ma:fieldsID="7195c3a1a45aa9ad78aa0d7f45367a6c" ns1:_="" ns2:_="" ns3:_="">
    <xsd:import namespace="http://schemas.microsoft.com/sharepoint/v3"/>
    <xsd:import namespace="6b92d8b0-bdb2-4eb0-b7be-fbee780348a4"/>
    <xsd:import namespace="d9ebb5aa-c006-488e-9d94-f1519fcab08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92d8b0-bdb2-4eb0-b7be-fbee780348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9ebb5aa-c006-488e-9d94-f1519fcab08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1548A0-E4A7-4B75-BA0A-745975B9F4EE}">
  <ds:schemaRefs>
    <ds:schemaRef ds:uri="http://schemas.microsoft.com/sharepoint/v3/contenttype/forms"/>
  </ds:schemaRefs>
</ds:datastoreItem>
</file>

<file path=customXml/itemProps2.xml><?xml version="1.0" encoding="utf-8"?>
<ds:datastoreItem xmlns:ds="http://schemas.openxmlformats.org/officeDocument/2006/customXml" ds:itemID="{67E3D55A-F72D-4D54-9814-9022EB3232D2}">
  <ds:schemaRefs>
    <ds:schemaRef ds:uri="http://purl.org/dc/elements/1.1/"/>
    <ds:schemaRef ds:uri="http://schemas.microsoft.com/sharepoint/v3"/>
    <ds:schemaRef ds:uri="http://www.w3.org/XML/1998/namespace"/>
    <ds:schemaRef ds:uri="http://purl.org/dc/terms/"/>
    <ds:schemaRef ds:uri="fc2c807e-9685-4b40-86c1-65297f93f148"/>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d03ab649-e469-448e-ba8b-0a5f7d5df989"/>
    <ds:schemaRef ds:uri="http://purl.org/dc/dcmitype/"/>
    <ds:schemaRef ds:uri="d9ebb5aa-c006-488e-9d94-f1519fcab08e"/>
  </ds:schemaRefs>
</ds:datastoreItem>
</file>

<file path=customXml/itemProps3.xml><?xml version="1.0" encoding="utf-8"?>
<ds:datastoreItem xmlns:ds="http://schemas.openxmlformats.org/officeDocument/2006/customXml" ds:itemID="{09D30DAA-EDBC-45E5-ACC6-9D1E9AC443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b92d8b0-bdb2-4eb0-b7be-fbee780348a4"/>
    <ds:schemaRef ds:uri="d9ebb5aa-c006-488e-9d94-f1519fcab0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4204</Words>
  <Application>Microsoft Office PowerPoint</Application>
  <PresentationFormat>Widescreen</PresentationFormat>
  <Paragraphs>575</Paragraphs>
  <Slides>45</Slides>
  <Notes>31</Notes>
  <HiddenSlides>0</HiddenSlides>
  <MMClips>0</MMClips>
  <ScaleCrop>false</ScaleCrop>
  <HeadingPairs>
    <vt:vector size="4" baseType="variant">
      <vt:variant>
        <vt:lpstr>Theme</vt:lpstr>
      </vt:variant>
      <vt:variant>
        <vt:i4>5</vt:i4>
      </vt:variant>
      <vt:variant>
        <vt:lpstr>Slide Titles</vt:lpstr>
      </vt:variant>
      <vt:variant>
        <vt:i4>45</vt:i4>
      </vt:variant>
    </vt:vector>
  </HeadingPairs>
  <TitlesOfParts>
    <vt:vector size="50" baseType="lpstr">
      <vt:lpstr>2_BCS PPT Template_Draft2</vt:lpstr>
      <vt:lpstr>3_7-30269_Server &amp; Tools Business_16x9</vt:lpstr>
      <vt:lpstr>Custom Design</vt:lpstr>
      <vt:lpstr>Office Theme</vt:lpstr>
      <vt:lpstr>White Template</vt:lpstr>
      <vt:lpstr>PowerPoint Presentation</vt:lpstr>
      <vt:lpstr>The age of AI</vt:lpstr>
      <vt:lpstr>Era of Copilots</vt:lpstr>
      <vt:lpstr>PowerPoint Presentation</vt:lpstr>
      <vt:lpstr>The AI advantage</vt:lpstr>
      <vt:lpstr>Copilot for Sales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Definitions to help build your success criteria</vt:lpstr>
      <vt:lpstr>Establish KPI benchmarks</vt:lpstr>
      <vt:lpstr>Success criteria scorecard example</vt:lpstr>
      <vt:lpstr>Define your success criteria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Launch your Early Adopter Program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Becker (Unify Consulting LLC)</dc:creator>
  <cp:lastModifiedBy>Alexandra Jones</cp:lastModifiedBy>
  <cp:revision>79</cp:revision>
  <dcterms:created xsi:type="dcterms:W3CDTF">2019-01-16T00:01:30Z</dcterms:created>
  <dcterms:modified xsi:type="dcterms:W3CDTF">2023-12-15T21:02:04Z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0x010100E6DFD4F4AAF3C945A25C8A6C39EDAECB</vt:lpwstr>
  </property>
  <property fmtid="{D5CDD505-2E9C-101B-9397-08002B2CF9AE}" pid="3" name="AuthorIds_UIVersion_512">
    <vt:lpwstr>12</vt:lpwstr>
  </property>
  <property fmtid="{D5CDD505-2E9C-101B-9397-08002B2CF9AE}" pid="4" name="AuthorIds_UIVersion_3584">
    <vt:lpwstr>12</vt:lpwstr>
  </property>
  <property fmtid="{D5CDD505-2E9C-101B-9397-08002B2CF9AE}" pid="5" name="AuthorIds_UIVersion_41472">
    <vt:lpwstr>12</vt:lpwstr>
  </property>
  <property fmtid="{D5CDD505-2E9C-101B-9397-08002B2CF9AE}" pid="6" name="MediaServiceImageTags">
    <vt:lpwstr/>
  </property>
</Properties>
</file>