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464" r:id="rId5"/>
  </p:sldMasterIdLst>
  <p:notesMasterIdLst>
    <p:notesMasterId r:id="rId90"/>
  </p:notesMasterIdLst>
  <p:handoutMasterIdLst>
    <p:handoutMasterId r:id="rId91"/>
  </p:handoutMasterIdLst>
  <p:sldIdLst>
    <p:sldId id="2076138278" r:id="rId6"/>
    <p:sldId id="2076138423" r:id="rId7"/>
    <p:sldId id="2076137065" r:id="rId8"/>
    <p:sldId id="2076138465" r:id="rId9"/>
    <p:sldId id="2076138479" r:id="rId10"/>
    <p:sldId id="2076138472" r:id="rId11"/>
    <p:sldId id="5957" r:id="rId12"/>
    <p:sldId id="8678" r:id="rId13"/>
    <p:sldId id="2076138505" r:id="rId14"/>
    <p:sldId id="2076138563" r:id="rId15"/>
    <p:sldId id="2076138564" r:id="rId16"/>
    <p:sldId id="2076138556" r:id="rId17"/>
    <p:sldId id="2076138506" r:id="rId18"/>
    <p:sldId id="2076138471" r:id="rId19"/>
    <p:sldId id="2076138530" r:id="rId20"/>
    <p:sldId id="8687" r:id="rId21"/>
    <p:sldId id="2076138522" r:id="rId22"/>
    <p:sldId id="2076138531" r:id="rId23"/>
    <p:sldId id="1799" r:id="rId24"/>
    <p:sldId id="5865" r:id="rId25"/>
    <p:sldId id="8481" r:id="rId26"/>
    <p:sldId id="2076138504" r:id="rId27"/>
    <p:sldId id="2076138523" r:id="rId28"/>
    <p:sldId id="1834" r:id="rId29"/>
    <p:sldId id="2076138532" r:id="rId30"/>
    <p:sldId id="8688" r:id="rId31"/>
    <p:sldId id="2076138560" r:id="rId32"/>
    <p:sldId id="2076138478" r:id="rId33"/>
    <p:sldId id="2076138524" r:id="rId34"/>
    <p:sldId id="2076138533" r:id="rId35"/>
    <p:sldId id="2076138508" r:id="rId36"/>
    <p:sldId id="2076138509" r:id="rId37"/>
    <p:sldId id="2076138535" r:id="rId38"/>
    <p:sldId id="2076138536" r:id="rId39"/>
    <p:sldId id="2076138543" r:id="rId40"/>
    <p:sldId id="2076138544" r:id="rId41"/>
    <p:sldId id="2076138528" r:id="rId42"/>
    <p:sldId id="2076138545" r:id="rId43"/>
    <p:sldId id="2076138514" r:id="rId44"/>
    <p:sldId id="8554" r:id="rId45"/>
    <p:sldId id="2076138567" r:id="rId46"/>
    <p:sldId id="8694" r:id="rId47"/>
    <p:sldId id="2076138554" r:id="rId48"/>
    <p:sldId id="2076138480" r:id="rId49"/>
    <p:sldId id="2076138568" r:id="rId50"/>
    <p:sldId id="2076137099" r:id="rId51"/>
    <p:sldId id="2076138501" r:id="rId52"/>
    <p:sldId id="2076138526" r:id="rId53"/>
    <p:sldId id="1954" r:id="rId54"/>
    <p:sldId id="8559" r:id="rId55"/>
    <p:sldId id="2076138537" r:id="rId56"/>
    <p:sldId id="2076138527" r:id="rId57"/>
    <p:sldId id="2076138538" r:id="rId58"/>
    <p:sldId id="2076138539" r:id="rId59"/>
    <p:sldId id="2076138540" r:id="rId60"/>
    <p:sldId id="2076138569" r:id="rId61"/>
    <p:sldId id="2076138541" r:id="rId62"/>
    <p:sldId id="2076138515" r:id="rId63"/>
    <p:sldId id="2076138565" r:id="rId64"/>
    <p:sldId id="2076138566" r:id="rId65"/>
    <p:sldId id="2076138561" r:id="rId66"/>
    <p:sldId id="2076138542" r:id="rId67"/>
    <p:sldId id="2076138562" r:id="rId68"/>
    <p:sldId id="2076138546" r:id="rId69"/>
    <p:sldId id="2076138481" r:id="rId70"/>
    <p:sldId id="2076138548" r:id="rId71"/>
    <p:sldId id="2076138516" r:id="rId72"/>
    <p:sldId id="2076138550" r:id="rId73"/>
    <p:sldId id="2076137118" r:id="rId74"/>
    <p:sldId id="2076137110" r:id="rId75"/>
    <p:sldId id="2076138557" r:id="rId76"/>
    <p:sldId id="2076138521" r:id="rId77"/>
    <p:sldId id="2076138558" r:id="rId78"/>
    <p:sldId id="2076138529" r:id="rId79"/>
    <p:sldId id="2076138486" r:id="rId80"/>
    <p:sldId id="2076138487" r:id="rId81"/>
    <p:sldId id="2076138488" r:id="rId82"/>
    <p:sldId id="2076138489" r:id="rId83"/>
    <p:sldId id="2076138491" r:id="rId84"/>
    <p:sldId id="2076138492" r:id="rId85"/>
    <p:sldId id="2076138493" r:id="rId86"/>
    <p:sldId id="2076138551" r:id="rId87"/>
    <p:sldId id="2076138552" r:id="rId88"/>
    <p:sldId id="2076138553" r:id="rId8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D373B-5082-AA38-2F37-8C2AA46890DF}" name="Manuela Pichler" initials="MP" userId="S::mapichle@microsoft.com::07a841c1-49c8-4352-a8c3-3a0d96cf9a08" providerId="AD"/>
  <p188:author id="{10BC9C3F-C5D1-AE9B-C1D8-43D96A736467}" name="Sameer Bhangar" initials="SB" userId="Sameer Bhangar" providerId="None"/>
  <p188:author id="{3234AF77-4130-E0B0-2D9B-3A13C9163920}" name="Sameer Bhangar" initials="SB" userId="S::sameerb@microsoft.com::7dc1ecd6-d667-4e94-a4d1-bc28bda4a5e3" providerId="AD"/>
  <p188:author id="{6F29C4A8-247C-7AF3-35A4-E42262D88F86}" name="Yana Berkovich" initials="YB" userId="S::yaberkov@microsoft.com::270b37d7-fbd6-4cc5-b099-84e9339dac07" providerId="AD"/>
  <p188:author id="{59EEAAAC-35A8-FBEE-A07C-3563F3068208}" name="Jada Phillips" initials="JP" userId="S::jadaphillips@microsoft.com::2bfa1ab9-dea8-4a2b-9915-4a900387ff08" providerId="AD"/>
  <p188:author id="{753DF1B6-ABFD-7668-9B23-AAE0AC5C0E9D}" name="Kathy Osborne" initials="KO" userId="S::kathyos@microsoft.com::5e652ab2-ef5c-43e0-afa2-e7467460655f" providerId="AD"/>
  <p188:author id="{CCBD8BEE-5BFD-2EB4-34C8-E34E2B2CA04C}" name="Denise Moran" initials="DM" userId="S::demora@microsoft.com::a9f34b89-b7f2-48ef-a3ca-1c435bc655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F8F8F8"/>
    <a:srgbClr val="F2F2F2"/>
    <a:srgbClr val="742774"/>
    <a:srgbClr val="F7F0FF"/>
    <a:srgbClr val="8661C5"/>
    <a:srgbClr val="2F2F2F"/>
    <a:srgbClr val="FFFFFF"/>
    <a:srgbClr val="6666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E835E-0505-4A35-B7B2-8BF50200CAD5}" v="8259" dt="2021-10-21T09:14:14.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29" autoAdjust="0"/>
    <p:restoredTop sz="94660"/>
  </p:normalViewPr>
  <p:slideViewPr>
    <p:cSldViewPr snapToGrid="0">
      <p:cViewPr>
        <p:scale>
          <a:sx n="90" d="100"/>
          <a:sy n="90" d="100"/>
        </p:scale>
        <p:origin x="498" y="486"/>
      </p:cViewPr>
      <p:guideLst>
        <p:guide orient="horz" pos="64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Moran" userId="S::demora@microsoft.com::a9f34b89-b7f2-48ef-a3ca-1c435bc655a0" providerId="AD" clId="Web-{062700D1-B840-95ED-87F1-689B37D19AB9}"/>
    <pc:docChg chg="mod">
      <pc:chgData name="Denise Moran" userId="S::demora@microsoft.com::a9f34b89-b7f2-48ef-a3ca-1c435bc655a0" providerId="AD" clId="Web-{062700D1-B840-95ED-87F1-689B37D19AB9}" dt="2021-10-14T06:42:10.400" v="1"/>
      <pc:docMkLst>
        <pc:docMk/>
      </pc:docMkLst>
      <pc:sldChg chg="addCm">
        <pc:chgData name="Denise Moran" userId="S::demora@microsoft.com::a9f34b89-b7f2-48ef-a3ca-1c435bc655a0" providerId="AD" clId="Web-{062700D1-B840-95ED-87F1-689B37D19AB9}" dt="2021-10-14T06:42:10.400" v="1"/>
        <pc:sldMkLst>
          <pc:docMk/>
          <pc:sldMk cId="2535448217" sldId="8554"/>
        </pc:sldMkLst>
      </pc:sldChg>
    </pc:docChg>
  </pc:docChgLst>
  <pc:docChgLst>
    <pc:chgData clId="Web-{91A1E1C9-458A-4133-8027-7C12F018D1A9}"/>
    <pc:docChg chg="">
      <pc:chgData name="" userId="" providerId="" clId="Web-{91A1E1C9-458A-4133-8027-7C12F018D1A9}" dt="2021-10-12T21:55:02.097" v="0"/>
      <pc:docMkLst>
        <pc:docMk/>
      </pc:docMkLst>
      <pc:sldChg chg="modCm">
        <pc:chgData name="" userId="" providerId="" clId="Web-{91A1E1C9-458A-4133-8027-7C12F018D1A9}" dt="2021-10-12T21:55:02.097" v="0"/>
        <pc:sldMkLst>
          <pc:docMk/>
          <pc:sldMk cId="4042479233" sldId="2076138505"/>
        </pc:sldMkLst>
      </pc:sldChg>
    </pc:docChg>
  </pc:docChgLst>
  <pc:docChgLst>
    <pc:chgData name="Sameer Bhangar" userId="7dc1ecd6-d667-4e94-a4d1-bc28bda4a5e3" providerId="ADAL" clId="{EDEA3F2B-8508-4E87-BB3F-31304C6A2ED7}"/>
    <pc:docChg chg="undo custSel modSld addSection modSection">
      <pc:chgData name="Sameer Bhangar" userId="7dc1ecd6-d667-4e94-a4d1-bc28bda4a5e3" providerId="ADAL" clId="{EDEA3F2B-8508-4E87-BB3F-31304C6A2ED7}" dt="2021-10-19T08:54:18.276" v="1985"/>
      <pc:docMkLst>
        <pc:docMk/>
      </pc:docMkLst>
      <pc:sldChg chg="modSp mod addCm modCm">
        <pc:chgData name="Sameer Bhangar" userId="7dc1ecd6-d667-4e94-a4d1-bc28bda4a5e3" providerId="ADAL" clId="{EDEA3F2B-8508-4E87-BB3F-31304C6A2ED7}" dt="2021-10-19T08:19:05.976" v="132"/>
        <pc:sldMkLst>
          <pc:docMk/>
          <pc:sldMk cId="2790316339" sldId="2076137099"/>
        </pc:sldMkLst>
        <pc:spChg chg="mod">
          <ac:chgData name="Sameer Bhangar" userId="7dc1ecd6-d667-4e94-a4d1-bc28bda4a5e3" providerId="ADAL" clId="{EDEA3F2B-8508-4E87-BB3F-31304C6A2ED7}" dt="2021-10-19T08:14:37.677" v="130" actId="20577"/>
          <ac:spMkLst>
            <pc:docMk/>
            <pc:sldMk cId="2790316339" sldId="2076137099"/>
            <ac:spMk id="192" creationId="{EC7C06F6-2BEB-4A8B-A974-245A31A8B19A}"/>
          </ac:spMkLst>
        </pc:spChg>
      </pc:sldChg>
      <pc:sldChg chg="modCm">
        <pc:chgData name="Sameer Bhangar" userId="7dc1ecd6-d667-4e94-a4d1-bc28bda4a5e3" providerId="ADAL" clId="{EDEA3F2B-8508-4E87-BB3F-31304C6A2ED7}" dt="2021-10-19T08:54:18.276" v="1985"/>
        <pc:sldMkLst>
          <pc:docMk/>
          <pc:sldMk cId="2744287913" sldId="2076138541"/>
        </pc:sldMkLst>
      </pc:sldChg>
      <pc:sldChg chg="addCm">
        <pc:chgData name="Sameer Bhangar" userId="7dc1ecd6-d667-4e94-a4d1-bc28bda4a5e3" providerId="ADAL" clId="{EDEA3F2B-8508-4E87-BB3F-31304C6A2ED7}" dt="2021-10-19T08:13:14.658" v="103"/>
        <pc:sldMkLst>
          <pc:docMk/>
          <pc:sldMk cId="136095547" sldId="2076138547"/>
        </pc:sldMkLst>
      </pc:sldChg>
      <pc:sldChg chg="modSp mod">
        <pc:chgData name="Sameer Bhangar" userId="7dc1ecd6-d667-4e94-a4d1-bc28bda4a5e3" providerId="ADAL" clId="{EDEA3F2B-8508-4E87-BB3F-31304C6A2ED7}" dt="2021-10-19T08:12:03.390" v="102" actId="20577"/>
        <pc:sldMkLst>
          <pc:docMk/>
          <pc:sldMk cId="3522854367" sldId="2076138568"/>
        </pc:sldMkLst>
        <pc:spChg chg="mod">
          <ac:chgData name="Sameer Bhangar" userId="7dc1ecd6-d667-4e94-a4d1-bc28bda4a5e3" providerId="ADAL" clId="{EDEA3F2B-8508-4E87-BB3F-31304C6A2ED7}" dt="2021-10-19T08:04:46.447" v="10" actId="1076"/>
          <ac:spMkLst>
            <pc:docMk/>
            <pc:sldMk cId="3522854367" sldId="2076138568"/>
            <ac:spMk id="5" creationId="{92158F26-8E8B-4ABA-B175-7E5BCA11A579}"/>
          </ac:spMkLst>
        </pc:spChg>
        <pc:spChg chg="mod">
          <ac:chgData name="Sameer Bhangar" userId="7dc1ecd6-d667-4e94-a4d1-bc28bda4a5e3" providerId="ADAL" clId="{EDEA3F2B-8508-4E87-BB3F-31304C6A2ED7}" dt="2021-10-19T08:04:46.447" v="10" actId="1076"/>
          <ac:spMkLst>
            <pc:docMk/>
            <pc:sldMk cId="3522854367" sldId="2076138568"/>
            <ac:spMk id="10" creationId="{E95E690F-B27E-498A-A96E-0F82430239A1}"/>
          </ac:spMkLst>
        </pc:spChg>
        <pc:spChg chg="mod">
          <ac:chgData name="Sameer Bhangar" userId="7dc1ecd6-d667-4e94-a4d1-bc28bda4a5e3" providerId="ADAL" clId="{EDEA3F2B-8508-4E87-BB3F-31304C6A2ED7}" dt="2021-10-19T08:04:46.447" v="10" actId="1076"/>
          <ac:spMkLst>
            <pc:docMk/>
            <pc:sldMk cId="3522854367" sldId="2076138568"/>
            <ac:spMk id="12" creationId="{64633207-1498-4947-95FC-9C9FE6E5A522}"/>
          </ac:spMkLst>
        </pc:spChg>
        <pc:spChg chg="mod">
          <ac:chgData name="Sameer Bhangar" userId="7dc1ecd6-d667-4e94-a4d1-bc28bda4a5e3" providerId="ADAL" clId="{EDEA3F2B-8508-4E87-BB3F-31304C6A2ED7}" dt="2021-10-19T08:04:46.447" v="10" actId="1076"/>
          <ac:spMkLst>
            <pc:docMk/>
            <pc:sldMk cId="3522854367" sldId="2076138568"/>
            <ac:spMk id="14" creationId="{682BF9A8-9304-4620-8022-F1CCBD6E1566}"/>
          </ac:spMkLst>
        </pc:spChg>
        <pc:spChg chg="mod">
          <ac:chgData name="Sameer Bhangar" userId="7dc1ecd6-d667-4e94-a4d1-bc28bda4a5e3" providerId="ADAL" clId="{EDEA3F2B-8508-4E87-BB3F-31304C6A2ED7}" dt="2021-10-19T08:04:46.447" v="10" actId="1076"/>
          <ac:spMkLst>
            <pc:docMk/>
            <pc:sldMk cId="3522854367" sldId="2076138568"/>
            <ac:spMk id="16" creationId="{CF129D48-53AE-4360-B890-E458C0F0D37F}"/>
          </ac:spMkLst>
        </pc:spChg>
        <pc:spChg chg="mod">
          <ac:chgData name="Sameer Bhangar" userId="7dc1ecd6-d667-4e94-a4d1-bc28bda4a5e3" providerId="ADAL" clId="{EDEA3F2B-8508-4E87-BB3F-31304C6A2ED7}" dt="2021-10-19T08:04:46.447" v="10" actId="1076"/>
          <ac:spMkLst>
            <pc:docMk/>
            <pc:sldMk cId="3522854367" sldId="2076138568"/>
            <ac:spMk id="26" creationId="{1480C49E-A0F5-443A-82C3-15BB359D6F11}"/>
          </ac:spMkLst>
        </pc:spChg>
        <pc:spChg chg="mod">
          <ac:chgData name="Sameer Bhangar" userId="7dc1ecd6-d667-4e94-a4d1-bc28bda4a5e3" providerId="ADAL" clId="{EDEA3F2B-8508-4E87-BB3F-31304C6A2ED7}" dt="2021-10-19T08:04:46.447" v="10" actId="1076"/>
          <ac:spMkLst>
            <pc:docMk/>
            <pc:sldMk cId="3522854367" sldId="2076138568"/>
            <ac:spMk id="28" creationId="{4E18AFFB-B306-4391-BBFF-7432593E7BD1}"/>
          </ac:spMkLst>
        </pc:spChg>
        <pc:spChg chg="mod">
          <ac:chgData name="Sameer Bhangar" userId="7dc1ecd6-d667-4e94-a4d1-bc28bda4a5e3" providerId="ADAL" clId="{EDEA3F2B-8508-4E87-BB3F-31304C6A2ED7}" dt="2021-10-19T08:04:46.447" v="10" actId="1076"/>
          <ac:spMkLst>
            <pc:docMk/>
            <pc:sldMk cId="3522854367" sldId="2076138568"/>
            <ac:spMk id="30" creationId="{66ED6C97-66D2-4F5B-9D2A-97CE7E0CB421}"/>
          </ac:spMkLst>
        </pc:spChg>
        <pc:spChg chg="mod">
          <ac:chgData name="Sameer Bhangar" userId="7dc1ecd6-d667-4e94-a4d1-bc28bda4a5e3" providerId="ADAL" clId="{EDEA3F2B-8508-4E87-BB3F-31304C6A2ED7}" dt="2021-10-19T08:04:46.447" v="10" actId="1076"/>
          <ac:spMkLst>
            <pc:docMk/>
            <pc:sldMk cId="3522854367" sldId="2076138568"/>
            <ac:spMk id="32" creationId="{76EB42D5-85F1-423A-ABCF-BA960A1D0E42}"/>
          </ac:spMkLst>
        </pc:spChg>
        <pc:spChg chg="mod">
          <ac:chgData name="Sameer Bhangar" userId="7dc1ecd6-d667-4e94-a4d1-bc28bda4a5e3" providerId="ADAL" clId="{EDEA3F2B-8508-4E87-BB3F-31304C6A2ED7}" dt="2021-10-19T08:05:25.919" v="19" actId="1076"/>
          <ac:spMkLst>
            <pc:docMk/>
            <pc:sldMk cId="3522854367" sldId="2076138568"/>
            <ac:spMk id="34" creationId="{C2D5D57E-3608-435B-A1B3-EBCD111AB0D1}"/>
          </ac:spMkLst>
        </pc:spChg>
        <pc:spChg chg="mod">
          <ac:chgData name="Sameer Bhangar" userId="7dc1ecd6-d667-4e94-a4d1-bc28bda4a5e3" providerId="ADAL" clId="{EDEA3F2B-8508-4E87-BB3F-31304C6A2ED7}" dt="2021-10-19T08:04:56.479" v="12" actId="1076"/>
          <ac:spMkLst>
            <pc:docMk/>
            <pc:sldMk cId="3522854367" sldId="2076138568"/>
            <ac:spMk id="36" creationId="{87ADBE9F-1362-4279-AE06-B1B236ED2DA0}"/>
          </ac:spMkLst>
        </pc:spChg>
        <pc:spChg chg="mod">
          <ac:chgData name="Sameer Bhangar" userId="7dc1ecd6-d667-4e94-a4d1-bc28bda4a5e3" providerId="ADAL" clId="{EDEA3F2B-8508-4E87-BB3F-31304C6A2ED7}" dt="2021-10-19T08:12:03.390" v="102" actId="20577"/>
          <ac:spMkLst>
            <pc:docMk/>
            <pc:sldMk cId="3522854367" sldId="2076138568"/>
            <ac:spMk id="38" creationId="{F35555E1-92A1-44BB-853E-B313B5CFD7F4}"/>
          </ac:spMkLst>
        </pc:spChg>
        <pc:cxnChg chg="mod">
          <ac:chgData name="Sameer Bhangar" userId="7dc1ecd6-d667-4e94-a4d1-bc28bda4a5e3" providerId="ADAL" clId="{EDEA3F2B-8508-4E87-BB3F-31304C6A2ED7}" dt="2021-10-19T08:04:46.447" v="10" actId="1076"/>
          <ac:cxnSpMkLst>
            <pc:docMk/>
            <pc:sldMk cId="3522854367" sldId="2076138568"/>
            <ac:cxnSpMk id="18" creationId="{25BC0D74-0855-4A30-808F-A933D7BBFB67}"/>
          </ac:cxnSpMkLst>
        </pc:cxnChg>
        <pc:cxnChg chg="mod">
          <ac:chgData name="Sameer Bhangar" userId="7dc1ecd6-d667-4e94-a4d1-bc28bda4a5e3" providerId="ADAL" clId="{EDEA3F2B-8508-4E87-BB3F-31304C6A2ED7}" dt="2021-10-19T08:04:46.447" v="10" actId="1076"/>
          <ac:cxnSpMkLst>
            <pc:docMk/>
            <pc:sldMk cId="3522854367" sldId="2076138568"/>
            <ac:cxnSpMk id="20" creationId="{BC591DEB-46F5-4E2F-8A64-9EFD8CD08DF9}"/>
          </ac:cxnSpMkLst>
        </pc:cxnChg>
        <pc:cxnChg chg="mod">
          <ac:chgData name="Sameer Bhangar" userId="7dc1ecd6-d667-4e94-a4d1-bc28bda4a5e3" providerId="ADAL" clId="{EDEA3F2B-8508-4E87-BB3F-31304C6A2ED7}" dt="2021-10-19T08:04:46.447" v="10" actId="1076"/>
          <ac:cxnSpMkLst>
            <pc:docMk/>
            <pc:sldMk cId="3522854367" sldId="2076138568"/>
            <ac:cxnSpMk id="22" creationId="{8F61DDEC-8BA6-4F83-89E2-A7DA11A04081}"/>
          </ac:cxnSpMkLst>
        </pc:cxnChg>
        <pc:cxnChg chg="mod">
          <ac:chgData name="Sameer Bhangar" userId="7dc1ecd6-d667-4e94-a4d1-bc28bda4a5e3" providerId="ADAL" clId="{EDEA3F2B-8508-4E87-BB3F-31304C6A2ED7}" dt="2021-10-19T08:04:46.447" v="10" actId="1076"/>
          <ac:cxnSpMkLst>
            <pc:docMk/>
            <pc:sldMk cId="3522854367" sldId="2076138568"/>
            <ac:cxnSpMk id="24" creationId="{D6D0577B-26CE-41A2-AF9C-221A80B09EB3}"/>
          </ac:cxnSpMkLst>
        </pc:cxnChg>
      </pc:sldChg>
      <pc:sldChg chg="addSp modSp mod delCm">
        <pc:chgData name="Sameer Bhangar" userId="7dc1ecd6-d667-4e94-a4d1-bc28bda4a5e3" providerId="ADAL" clId="{EDEA3F2B-8508-4E87-BB3F-31304C6A2ED7}" dt="2021-10-19T08:53:44.207" v="1984" actId="20577"/>
        <pc:sldMkLst>
          <pc:docMk/>
          <pc:sldMk cId="2998124121" sldId="2076138569"/>
        </pc:sldMkLst>
        <pc:spChg chg="mod">
          <ac:chgData name="Sameer Bhangar" userId="7dc1ecd6-d667-4e94-a4d1-bc28bda4a5e3" providerId="ADAL" clId="{EDEA3F2B-8508-4E87-BB3F-31304C6A2ED7}" dt="2021-10-19T08:53:44.207" v="1984" actId="20577"/>
          <ac:spMkLst>
            <pc:docMk/>
            <pc:sldMk cId="2998124121" sldId="2076138569"/>
            <ac:spMk id="6" creationId="{C28F1239-8A1E-4393-8405-BA220D722CEA}"/>
          </ac:spMkLst>
        </pc:spChg>
        <pc:spChg chg="mod">
          <ac:chgData name="Sameer Bhangar" userId="7dc1ecd6-d667-4e94-a4d1-bc28bda4a5e3" providerId="ADAL" clId="{EDEA3F2B-8508-4E87-BB3F-31304C6A2ED7}" dt="2021-10-19T08:43:52.696" v="1884" actId="1076"/>
          <ac:spMkLst>
            <pc:docMk/>
            <pc:sldMk cId="2998124121" sldId="2076138569"/>
            <ac:spMk id="8" creationId="{9F49D65B-32C6-4FAD-83DC-8213839D7583}"/>
          </ac:spMkLst>
        </pc:spChg>
        <pc:spChg chg="mod">
          <ac:chgData name="Sameer Bhangar" userId="7dc1ecd6-d667-4e94-a4d1-bc28bda4a5e3" providerId="ADAL" clId="{EDEA3F2B-8508-4E87-BB3F-31304C6A2ED7}" dt="2021-10-19T08:42:21.684" v="1878" actId="1076"/>
          <ac:spMkLst>
            <pc:docMk/>
            <pc:sldMk cId="2998124121" sldId="2076138569"/>
            <ac:spMk id="12" creationId="{158F65A7-E7C4-45F7-A0B3-28E3DEC53BCF}"/>
          </ac:spMkLst>
        </pc:spChg>
        <pc:spChg chg="mod">
          <ac:chgData name="Sameer Bhangar" userId="7dc1ecd6-d667-4e94-a4d1-bc28bda4a5e3" providerId="ADAL" clId="{EDEA3F2B-8508-4E87-BB3F-31304C6A2ED7}" dt="2021-10-19T08:42:21.684" v="1878" actId="1076"/>
          <ac:spMkLst>
            <pc:docMk/>
            <pc:sldMk cId="2998124121" sldId="2076138569"/>
            <ac:spMk id="13" creationId="{440CE229-0BF0-404D-8E99-6C8F18ED1DCE}"/>
          </ac:spMkLst>
        </pc:spChg>
        <pc:spChg chg="mod">
          <ac:chgData name="Sameer Bhangar" userId="7dc1ecd6-d667-4e94-a4d1-bc28bda4a5e3" providerId="ADAL" clId="{EDEA3F2B-8508-4E87-BB3F-31304C6A2ED7}" dt="2021-10-19T08:42:21.684" v="1878" actId="1076"/>
          <ac:spMkLst>
            <pc:docMk/>
            <pc:sldMk cId="2998124121" sldId="2076138569"/>
            <ac:spMk id="14" creationId="{7E92D8C9-5441-4971-AB81-B4D4C318439D}"/>
          </ac:spMkLst>
        </pc:spChg>
        <pc:spChg chg="mod">
          <ac:chgData name="Sameer Bhangar" userId="7dc1ecd6-d667-4e94-a4d1-bc28bda4a5e3" providerId="ADAL" clId="{EDEA3F2B-8508-4E87-BB3F-31304C6A2ED7}" dt="2021-10-19T08:42:21.684" v="1878" actId="1076"/>
          <ac:spMkLst>
            <pc:docMk/>
            <pc:sldMk cId="2998124121" sldId="2076138569"/>
            <ac:spMk id="18" creationId="{01176409-B3EE-44A8-A18E-7488755D4F73}"/>
          </ac:spMkLst>
        </pc:spChg>
        <pc:spChg chg="mod">
          <ac:chgData name="Sameer Bhangar" userId="7dc1ecd6-d667-4e94-a4d1-bc28bda4a5e3" providerId="ADAL" clId="{EDEA3F2B-8508-4E87-BB3F-31304C6A2ED7}" dt="2021-10-19T08:42:21.684" v="1878" actId="1076"/>
          <ac:spMkLst>
            <pc:docMk/>
            <pc:sldMk cId="2998124121" sldId="2076138569"/>
            <ac:spMk id="20" creationId="{8D50FA63-D999-4D77-BDC9-AA9823FE4352}"/>
          </ac:spMkLst>
        </pc:spChg>
        <pc:spChg chg="mod">
          <ac:chgData name="Sameer Bhangar" userId="7dc1ecd6-d667-4e94-a4d1-bc28bda4a5e3" providerId="ADAL" clId="{EDEA3F2B-8508-4E87-BB3F-31304C6A2ED7}" dt="2021-10-19T08:43:17.805" v="1881" actId="1076"/>
          <ac:spMkLst>
            <pc:docMk/>
            <pc:sldMk cId="2998124121" sldId="2076138569"/>
            <ac:spMk id="24" creationId="{32A7A15A-727C-4584-9EDC-E83C064BEB4C}"/>
          </ac:spMkLst>
        </pc:spChg>
        <pc:spChg chg="mod">
          <ac:chgData name="Sameer Bhangar" userId="7dc1ecd6-d667-4e94-a4d1-bc28bda4a5e3" providerId="ADAL" clId="{EDEA3F2B-8508-4E87-BB3F-31304C6A2ED7}" dt="2021-10-19T08:42:21.684" v="1878" actId="1076"/>
          <ac:spMkLst>
            <pc:docMk/>
            <pc:sldMk cId="2998124121" sldId="2076138569"/>
            <ac:spMk id="26" creationId="{7511555D-3590-4AFD-BD11-6C25AA30F0E7}"/>
          </ac:spMkLst>
        </pc:spChg>
        <pc:spChg chg="add mod">
          <ac:chgData name="Sameer Bhangar" userId="7dc1ecd6-d667-4e94-a4d1-bc28bda4a5e3" providerId="ADAL" clId="{EDEA3F2B-8508-4E87-BB3F-31304C6A2ED7}" dt="2021-10-19T08:43:06.087" v="1880" actId="1076"/>
          <ac:spMkLst>
            <pc:docMk/>
            <pc:sldMk cId="2998124121" sldId="2076138569"/>
            <ac:spMk id="27" creationId="{FB78712F-5A0B-4B19-A544-87DFB85C2064}"/>
          </ac:spMkLst>
        </pc:spChg>
        <pc:spChg chg="mod">
          <ac:chgData name="Sameer Bhangar" userId="7dc1ecd6-d667-4e94-a4d1-bc28bda4a5e3" providerId="ADAL" clId="{EDEA3F2B-8508-4E87-BB3F-31304C6A2ED7}" dt="2021-10-19T08:43:17.805" v="1881" actId="1076"/>
          <ac:spMkLst>
            <pc:docMk/>
            <pc:sldMk cId="2998124121" sldId="2076138569"/>
            <ac:spMk id="30" creationId="{014999BB-6A09-48F6-BA99-4708060ECEBE}"/>
          </ac:spMkLst>
        </pc:spChg>
        <pc:spChg chg="add mod">
          <ac:chgData name="Sameer Bhangar" userId="7dc1ecd6-d667-4e94-a4d1-bc28bda4a5e3" providerId="ADAL" clId="{EDEA3F2B-8508-4E87-BB3F-31304C6A2ED7}" dt="2021-10-19T08:47:00.997" v="1928" actId="1035"/>
          <ac:spMkLst>
            <pc:docMk/>
            <pc:sldMk cId="2998124121" sldId="2076138569"/>
            <ac:spMk id="31" creationId="{77107379-6047-4837-AFA2-5DD65DEDD7FD}"/>
          </ac:spMkLst>
        </pc:spChg>
        <pc:spChg chg="mod">
          <ac:chgData name="Sameer Bhangar" userId="7dc1ecd6-d667-4e94-a4d1-bc28bda4a5e3" providerId="ADAL" clId="{EDEA3F2B-8508-4E87-BB3F-31304C6A2ED7}" dt="2021-10-19T08:42:21.684" v="1878" actId="1076"/>
          <ac:spMkLst>
            <pc:docMk/>
            <pc:sldMk cId="2998124121" sldId="2076138569"/>
            <ac:spMk id="32" creationId="{2DCEF34E-F40F-4EB3-8A28-6A03CB14DBF0}"/>
          </ac:spMkLst>
        </pc:spChg>
        <pc:spChg chg="add mod">
          <ac:chgData name="Sameer Bhangar" userId="7dc1ecd6-d667-4e94-a4d1-bc28bda4a5e3" providerId="ADAL" clId="{EDEA3F2B-8508-4E87-BB3F-31304C6A2ED7}" dt="2021-10-19T08:43:06.087" v="1880" actId="1076"/>
          <ac:spMkLst>
            <pc:docMk/>
            <pc:sldMk cId="2998124121" sldId="2076138569"/>
            <ac:spMk id="33" creationId="{6BEC0E7B-1EC4-4D34-BD7E-05D400F159A5}"/>
          </ac:spMkLst>
        </pc:spChg>
        <pc:spChg chg="mod">
          <ac:chgData name="Sameer Bhangar" userId="7dc1ecd6-d667-4e94-a4d1-bc28bda4a5e3" providerId="ADAL" clId="{EDEA3F2B-8508-4E87-BB3F-31304C6A2ED7}" dt="2021-10-19T08:47:06.577" v="1933" actId="1035"/>
          <ac:spMkLst>
            <pc:docMk/>
            <pc:sldMk cId="2998124121" sldId="2076138569"/>
            <ac:spMk id="36" creationId="{235CEDA9-55CF-4245-AC9E-22207F9E1F19}"/>
          </ac:spMkLst>
        </pc:spChg>
        <pc:spChg chg="add mod">
          <ac:chgData name="Sameer Bhangar" userId="7dc1ecd6-d667-4e94-a4d1-bc28bda4a5e3" providerId="ADAL" clId="{EDEA3F2B-8508-4E87-BB3F-31304C6A2ED7}" dt="2021-10-19T08:51:27.345" v="1946" actId="20577"/>
          <ac:spMkLst>
            <pc:docMk/>
            <pc:sldMk cId="2998124121" sldId="2076138569"/>
            <ac:spMk id="37" creationId="{7D87126D-2177-495C-8817-C6437135890D}"/>
          </ac:spMkLst>
        </pc:spChg>
        <pc:spChg chg="mod">
          <ac:chgData name="Sameer Bhangar" userId="7dc1ecd6-d667-4e94-a4d1-bc28bda4a5e3" providerId="ADAL" clId="{EDEA3F2B-8508-4E87-BB3F-31304C6A2ED7}" dt="2021-10-19T08:42:21.684" v="1878" actId="1076"/>
          <ac:spMkLst>
            <pc:docMk/>
            <pc:sldMk cId="2998124121" sldId="2076138569"/>
            <ac:spMk id="38" creationId="{BD86BE54-3C40-44F3-810E-626B93D88C41}"/>
          </ac:spMkLst>
        </pc:spChg>
        <pc:spChg chg="mod">
          <ac:chgData name="Sameer Bhangar" userId="7dc1ecd6-d667-4e94-a4d1-bc28bda4a5e3" providerId="ADAL" clId="{EDEA3F2B-8508-4E87-BB3F-31304C6A2ED7}" dt="2021-10-19T08:47:06.577" v="1933" actId="1035"/>
          <ac:spMkLst>
            <pc:docMk/>
            <pc:sldMk cId="2998124121" sldId="2076138569"/>
            <ac:spMk id="42" creationId="{E1CF2589-D483-49B8-A1A6-05C554895F16}"/>
          </ac:spMkLst>
        </pc:spChg>
        <pc:picChg chg="mod">
          <ac:chgData name="Sameer Bhangar" userId="7dc1ecd6-d667-4e94-a4d1-bc28bda4a5e3" providerId="ADAL" clId="{EDEA3F2B-8508-4E87-BB3F-31304C6A2ED7}" dt="2021-10-19T08:42:21.684" v="1878" actId="1076"/>
          <ac:picMkLst>
            <pc:docMk/>
            <pc:sldMk cId="2998124121" sldId="2076138569"/>
            <ac:picMk id="10" creationId="{E2464FFC-9688-4F5F-81FA-89DE5AFBF070}"/>
          </ac:picMkLst>
        </pc:picChg>
        <pc:picChg chg="mod">
          <ac:chgData name="Sameer Bhangar" userId="7dc1ecd6-d667-4e94-a4d1-bc28bda4a5e3" providerId="ADAL" clId="{EDEA3F2B-8508-4E87-BB3F-31304C6A2ED7}" dt="2021-10-19T08:52:43.103" v="1950"/>
          <ac:picMkLst>
            <pc:docMk/>
            <pc:sldMk cId="2998124121" sldId="2076138569"/>
            <ac:picMk id="16" creationId="{8820B547-E860-4C2F-8438-244D3926E3E7}"/>
          </ac:picMkLst>
        </pc:picChg>
        <pc:picChg chg="mod">
          <ac:chgData name="Sameer Bhangar" userId="7dc1ecd6-d667-4e94-a4d1-bc28bda4a5e3" providerId="ADAL" clId="{EDEA3F2B-8508-4E87-BB3F-31304C6A2ED7}" dt="2021-10-19T08:43:17.805" v="1881" actId="1076"/>
          <ac:picMkLst>
            <pc:docMk/>
            <pc:sldMk cId="2998124121" sldId="2076138569"/>
            <ac:picMk id="22" creationId="{632A1AA8-107B-45B3-9FC0-A66A097D5300}"/>
          </ac:picMkLst>
        </pc:picChg>
        <pc:picChg chg="mod">
          <ac:chgData name="Sameer Bhangar" userId="7dc1ecd6-d667-4e94-a4d1-bc28bda4a5e3" providerId="ADAL" clId="{EDEA3F2B-8508-4E87-BB3F-31304C6A2ED7}" dt="2021-10-19T08:52:23.414" v="1949"/>
          <ac:picMkLst>
            <pc:docMk/>
            <pc:sldMk cId="2998124121" sldId="2076138569"/>
            <ac:picMk id="28" creationId="{3C2D9213-6406-4DB5-847B-41F72EB86FAE}"/>
          </ac:picMkLst>
        </pc:picChg>
        <pc:picChg chg="add mod">
          <ac:chgData name="Sameer Bhangar" userId="7dc1ecd6-d667-4e94-a4d1-bc28bda4a5e3" providerId="ADAL" clId="{EDEA3F2B-8508-4E87-BB3F-31304C6A2ED7}" dt="2021-10-19T08:51:51.072" v="1947"/>
          <ac:picMkLst>
            <pc:docMk/>
            <pc:sldMk cId="2998124121" sldId="2076138569"/>
            <ac:picMk id="29" creationId="{03644F96-831C-45A3-BFF9-6BCC7A4F7860}"/>
          </ac:picMkLst>
        </pc:picChg>
        <pc:picChg chg="mod">
          <ac:chgData name="Sameer Bhangar" userId="7dc1ecd6-d667-4e94-a4d1-bc28bda4a5e3" providerId="ADAL" clId="{EDEA3F2B-8508-4E87-BB3F-31304C6A2ED7}" dt="2021-10-19T08:43:30.299" v="1882" actId="1076"/>
          <ac:picMkLst>
            <pc:docMk/>
            <pc:sldMk cId="2998124121" sldId="2076138569"/>
            <ac:picMk id="34" creationId="{B5D5C6BB-E651-4137-9882-413A4D6DB5E0}"/>
          </ac:picMkLst>
        </pc:picChg>
        <pc:picChg chg="add mod">
          <ac:chgData name="Sameer Bhangar" userId="7dc1ecd6-d667-4e94-a4d1-bc28bda4a5e3" providerId="ADAL" clId="{EDEA3F2B-8508-4E87-BB3F-31304C6A2ED7}" dt="2021-10-19T08:51:57.969" v="1948"/>
          <ac:picMkLst>
            <pc:docMk/>
            <pc:sldMk cId="2998124121" sldId="2076138569"/>
            <ac:picMk id="35" creationId="{0137E70A-A1D4-4725-ACE6-380F687AED43}"/>
          </ac:picMkLst>
        </pc:picChg>
        <pc:picChg chg="mod">
          <ac:chgData name="Sameer Bhangar" userId="7dc1ecd6-d667-4e94-a4d1-bc28bda4a5e3" providerId="ADAL" clId="{EDEA3F2B-8508-4E87-BB3F-31304C6A2ED7}" dt="2021-10-19T08:43:30.299" v="1882" actId="1076"/>
          <ac:picMkLst>
            <pc:docMk/>
            <pc:sldMk cId="2998124121" sldId="2076138569"/>
            <ac:picMk id="40" creationId="{56931CB0-EDEB-45AD-A963-4FFB9E565AED}"/>
          </ac:picMkLst>
        </pc:picChg>
      </pc:sldChg>
    </pc:docChg>
  </pc:docChgLst>
  <pc:docChgLst>
    <pc:chgData name="Sameer Bhangar" userId="S::sameerb@microsoft.com::7dc1ecd6-d667-4e94-a4d1-bc28bda4a5e3" providerId="AD" clId="Web-{A4F3E57B-50D4-1B48-540D-08DDC1E46987}"/>
    <pc:docChg chg="mod">
      <pc:chgData name="Sameer Bhangar" userId="S::sameerb@microsoft.com::7dc1ecd6-d667-4e94-a4d1-bc28bda4a5e3" providerId="AD" clId="Web-{A4F3E57B-50D4-1B48-540D-08DDC1E46987}" dt="2021-10-08T19:42:08.347" v="6"/>
      <pc:docMkLst>
        <pc:docMk/>
      </pc:docMkLst>
      <pc:sldChg chg="addCm">
        <pc:chgData name="Sameer Bhangar" userId="S::sameerb@microsoft.com::7dc1ecd6-d667-4e94-a4d1-bc28bda4a5e3" providerId="AD" clId="Web-{A4F3E57B-50D4-1B48-540D-08DDC1E46987}" dt="2021-10-08T19:42:08.347" v="6"/>
        <pc:sldMkLst>
          <pc:docMk/>
          <pc:sldMk cId="2790316339" sldId="2076137099"/>
        </pc:sldMkLst>
      </pc:sldChg>
      <pc:sldChg chg="modCm">
        <pc:chgData name="Sameer Bhangar" userId="S::sameerb@microsoft.com::7dc1ecd6-d667-4e94-a4d1-bc28bda4a5e3" providerId="AD" clId="Web-{A4F3E57B-50D4-1B48-540D-08DDC1E46987}" dt="2021-10-08T19:35:07.103" v="2"/>
        <pc:sldMkLst>
          <pc:docMk/>
          <pc:sldMk cId="2744287913" sldId="2076138541"/>
        </pc:sldMkLst>
      </pc:sldChg>
      <pc:sldChg chg="modCm">
        <pc:chgData name="Sameer Bhangar" userId="S::sameerb@microsoft.com::7dc1ecd6-d667-4e94-a4d1-bc28bda4a5e3" providerId="AD" clId="Web-{A4F3E57B-50D4-1B48-540D-08DDC1E46987}" dt="2021-10-08T19:39:27.322" v="5"/>
        <pc:sldMkLst>
          <pc:docMk/>
          <pc:sldMk cId="2566214000" sldId="2076138555"/>
        </pc:sldMkLst>
      </pc:sldChg>
    </pc:docChg>
  </pc:docChgLst>
  <pc:docChgLst>
    <pc:chgData name="Manuela Pichler" userId="07a841c1-49c8-4352-a8c3-3a0d96cf9a08" providerId="ADAL" clId="{4AF29989-2E7D-3244-8D00-E84EF11A5E7D}"/>
    <pc:docChg chg="">
      <pc:chgData name="Manuela Pichler" userId="07a841c1-49c8-4352-a8c3-3a0d96cf9a08" providerId="ADAL" clId="{4AF29989-2E7D-3244-8D00-E84EF11A5E7D}" dt="2021-10-09T07:39:16.888" v="0"/>
      <pc:docMkLst>
        <pc:docMk/>
      </pc:docMkLst>
      <pc:sldChg chg="modCm">
        <pc:chgData name="Manuela Pichler" userId="07a841c1-49c8-4352-a8c3-3a0d96cf9a08" providerId="ADAL" clId="{4AF29989-2E7D-3244-8D00-E84EF11A5E7D}" dt="2021-10-09T07:39:16.888" v="0"/>
        <pc:sldMkLst>
          <pc:docMk/>
          <pc:sldMk cId="2566214000" sldId="2076138555"/>
        </pc:sldMkLst>
      </pc:sldChg>
    </pc:docChg>
  </pc:docChgLst>
  <pc:docChgLst>
    <pc:chgData name="Kathy Osborne" userId="5e652ab2-ef5c-43e0-afa2-e7467460655f" providerId="ADAL" clId="{B3195A16-1266-4F81-870F-445CC27DC8AE}"/>
    <pc:docChg chg="modSld">
      <pc:chgData name="Kathy Osborne" userId="5e652ab2-ef5c-43e0-afa2-e7467460655f" providerId="ADAL" clId="{B3195A16-1266-4F81-870F-445CC27DC8AE}" dt="2021-09-02T17:02:24.296" v="53"/>
      <pc:docMkLst>
        <pc:docMk/>
      </pc:docMkLst>
      <pc:sldChg chg="modSp mod addCm modCm">
        <pc:chgData name="Kathy Osborne" userId="5e652ab2-ef5c-43e0-afa2-e7467460655f" providerId="ADAL" clId="{B3195A16-1266-4F81-870F-445CC27DC8AE}" dt="2021-08-19T16:42:57.220" v="13"/>
        <pc:sldMkLst>
          <pc:docMk/>
          <pc:sldMk cId="4088571346" sldId="391"/>
        </pc:sldMkLst>
        <pc:spChg chg="mod">
          <ac:chgData name="Kathy Osborne" userId="5e652ab2-ef5c-43e0-afa2-e7467460655f" providerId="ADAL" clId="{B3195A16-1266-4F81-870F-445CC27DC8AE}" dt="2021-08-19T16:41:44.817" v="12" actId="20577"/>
          <ac:spMkLst>
            <pc:docMk/>
            <pc:sldMk cId="4088571346" sldId="391"/>
            <ac:spMk id="3" creationId="{C69B138E-3483-4019-B6B9-737EB554FCE0}"/>
          </ac:spMkLst>
        </pc:spChg>
      </pc:sldChg>
      <pc:sldChg chg="addCm">
        <pc:chgData name="Kathy Osborne" userId="5e652ab2-ef5c-43e0-afa2-e7467460655f" providerId="ADAL" clId="{B3195A16-1266-4F81-870F-445CC27DC8AE}" dt="2021-08-20T23:05:44.978" v="16"/>
        <pc:sldMkLst>
          <pc:docMk/>
          <pc:sldMk cId="2339469875" sldId="5865"/>
        </pc:sldMkLst>
      </pc:sldChg>
      <pc:sldChg chg="modSp mod">
        <pc:chgData name="Kathy Osborne" userId="5e652ab2-ef5c-43e0-afa2-e7467460655f" providerId="ADAL" clId="{B3195A16-1266-4F81-870F-445CC27DC8AE}" dt="2021-09-02T16:39:42.528" v="48" actId="20577"/>
        <pc:sldMkLst>
          <pc:docMk/>
          <pc:sldMk cId="3368559700" sldId="5957"/>
        </pc:sldMkLst>
        <pc:spChg chg="mod">
          <ac:chgData name="Kathy Osborne" userId="5e652ab2-ef5c-43e0-afa2-e7467460655f" providerId="ADAL" clId="{B3195A16-1266-4F81-870F-445CC27DC8AE}" dt="2021-09-02T16:39:42.528" v="48" actId="20577"/>
          <ac:spMkLst>
            <pc:docMk/>
            <pc:sldMk cId="3368559700" sldId="5957"/>
            <ac:spMk id="6" creationId="{C28F1239-8A1E-4393-8405-BA220D722CEA}"/>
          </ac:spMkLst>
        </pc:spChg>
      </pc:sldChg>
      <pc:sldChg chg="addCm modCm">
        <pc:chgData name="Kathy Osborne" userId="5e652ab2-ef5c-43e0-afa2-e7467460655f" providerId="ADAL" clId="{B3195A16-1266-4F81-870F-445CC27DC8AE}" dt="2021-08-23T23:04:54.074" v="22"/>
        <pc:sldMkLst>
          <pc:docMk/>
          <pc:sldMk cId="919198073" sldId="8461"/>
        </pc:sldMkLst>
      </pc:sldChg>
      <pc:sldChg chg="addCm">
        <pc:chgData name="Kathy Osborne" userId="5e652ab2-ef5c-43e0-afa2-e7467460655f" providerId="ADAL" clId="{B3195A16-1266-4F81-870F-445CC27DC8AE}" dt="2021-08-23T23:07:26.173" v="25"/>
        <pc:sldMkLst>
          <pc:docMk/>
          <pc:sldMk cId="3357224160" sldId="8559"/>
        </pc:sldMkLst>
      </pc:sldChg>
      <pc:sldChg chg="addCm modCm">
        <pc:chgData name="Kathy Osborne" userId="5e652ab2-ef5c-43e0-afa2-e7467460655f" providerId="ADAL" clId="{B3195A16-1266-4F81-870F-445CC27DC8AE}" dt="2021-09-02T17:02:24.296" v="53"/>
        <pc:sldMkLst>
          <pc:docMk/>
          <pc:sldMk cId="531660259" sldId="8678"/>
        </pc:sldMkLst>
      </pc:sldChg>
      <pc:sldChg chg="addCm">
        <pc:chgData name="Kathy Osborne" userId="5e652ab2-ef5c-43e0-afa2-e7467460655f" providerId="ADAL" clId="{B3195A16-1266-4F81-870F-445CC27DC8AE}" dt="2021-08-19T18:00:27.850" v="15"/>
        <pc:sldMkLst>
          <pc:docMk/>
          <pc:sldMk cId="522497809" sldId="8687"/>
        </pc:sldMkLst>
      </pc:sldChg>
      <pc:sldChg chg="modSp mod addCm">
        <pc:chgData name="Kathy Osborne" userId="5e652ab2-ef5c-43e0-afa2-e7467460655f" providerId="ADAL" clId="{B3195A16-1266-4F81-870F-445CC27DC8AE}" dt="2021-08-23T23:09:00.690" v="34"/>
        <pc:sldMkLst>
          <pc:docMk/>
          <pc:sldMk cId="3389860130" sldId="8688"/>
        </pc:sldMkLst>
        <pc:graphicFrameChg chg="modGraphic">
          <ac:chgData name="Kathy Osborne" userId="5e652ab2-ef5c-43e0-afa2-e7467460655f" providerId="ADAL" clId="{B3195A16-1266-4F81-870F-445CC27DC8AE}" dt="2021-08-23T23:08:21.357" v="32" actId="20577"/>
          <ac:graphicFrameMkLst>
            <pc:docMk/>
            <pc:sldMk cId="3389860130" sldId="8688"/>
            <ac:graphicFrameMk id="8" creationId="{A83F6A13-CE09-432E-847B-81F02D8BEF29}"/>
          </ac:graphicFrameMkLst>
        </pc:graphicFrameChg>
      </pc:sldChg>
      <pc:sldChg chg="modSp mod addCm modCm">
        <pc:chgData name="Kathy Osborne" userId="5e652ab2-ef5c-43e0-afa2-e7467460655f" providerId="ADAL" clId="{B3195A16-1266-4F81-870F-445CC27DC8AE}" dt="2021-09-02T16:38:14.347" v="38"/>
        <pc:sldMkLst>
          <pc:docMk/>
          <pc:sldMk cId="1606742814" sldId="2076138465"/>
        </pc:sldMkLst>
        <pc:spChg chg="mod">
          <ac:chgData name="Kathy Osborne" userId="5e652ab2-ef5c-43e0-afa2-e7467460655f" providerId="ADAL" clId="{B3195A16-1266-4F81-870F-445CC27DC8AE}" dt="2021-08-19T16:26:58.054" v="1" actId="207"/>
          <ac:spMkLst>
            <pc:docMk/>
            <pc:sldMk cId="1606742814" sldId="2076138465"/>
            <ac:spMk id="14" creationId="{7BDEFD15-A643-3B47-85DA-6016A3E00AD9}"/>
          </ac:spMkLst>
        </pc:spChg>
      </pc:sldChg>
      <pc:sldChg chg="addCm modCm">
        <pc:chgData name="Kathy Osborne" userId="5e652ab2-ef5c-43e0-afa2-e7467460655f" providerId="ADAL" clId="{B3195A16-1266-4F81-870F-445CC27DC8AE}" dt="2021-09-02T16:38:36.281" v="39"/>
        <pc:sldMkLst>
          <pc:docMk/>
          <pc:sldMk cId="568870443" sldId="2076138472"/>
        </pc:sldMkLst>
      </pc:sldChg>
    </pc:docChg>
  </pc:docChgLst>
  <pc:docChgLst>
    <pc:chgData name="Manuela Pichler" userId="07a841c1-49c8-4352-a8c3-3a0d96cf9a08" providerId="ADAL" clId="{BC81C115-4BFC-41F5-80DC-0460CCAAF192}"/>
    <pc:docChg chg="undo redo custSel addSld delSld modSld sldOrd modMainMaster">
      <pc:chgData name="Manuela Pichler" userId="07a841c1-49c8-4352-a8c3-3a0d96cf9a08" providerId="ADAL" clId="{BC81C115-4BFC-41F5-80DC-0460CCAAF192}" dt="2021-09-03T16:12:11.399" v="10111"/>
      <pc:docMkLst>
        <pc:docMk/>
      </pc:docMkLst>
      <pc:sldChg chg="modSp mod modCm">
        <pc:chgData name="Manuela Pichler" userId="07a841c1-49c8-4352-a8c3-3a0d96cf9a08" providerId="ADAL" clId="{BC81C115-4BFC-41F5-80DC-0460CCAAF192}" dt="2021-09-02T10:41:30.877" v="2438"/>
        <pc:sldMkLst>
          <pc:docMk/>
          <pc:sldMk cId="4088571346" sldId="391"/>
        </pc:sldMkLst>
        <pc:spChg chg="mod">
          <ac:chgData name="Manuela Pichler" userId="07a841c1-49c8-4352-a8c3-3a0d96cf9a08" providerId="ADAL" clId="{BC81C115-4BFC-41F5-80DC-0460CCAAF192}" dt="2021-09-02T10:41:23.428" v="2437" actId="20577"/>
          <ac:spMkLst>
            <pc:docMk/>
            <pc:sldMk cId="4088571346" sldId="391"/>
            <ac:spMk id="3" creationId="{C69B138E-3483-4019-B6B9-737EB554FCE0}"/>
          </ac:spMkLst>
        </pc:spChg>
      </pc:sldChg>
      <pc:sldChg chg="modSp add mod addCm">
        <pc:chgData name="Manuela Pichler" userId="07a841c1-49c8-4352-a8c3-3a0d96cf9a08" providerId="ADAL" clId="{BC81C115-4BFC-41F5-80DC-0460CCAAF192}" dt="2021-09-03T15:43:42.767" v="9197"/>
        <pc:sldMkLst>
          <pc:docMk/>
          <pc:sldMk cId="1631939431" sldId="1519"/>
        </pc:sldMkLst>
        <pc:spChg chg="mod">
          <ac:chgData name="Manuela Pichler" userId="07a841c1-49c8-4352-a8c3-3a0d96cf9a08" providerId="ADAL" clId="{BC81C115-4BFC-41F5-80DC-0460CCAAF192}" dt="2021-09-03T15:42:53.247" v="9182" actId="1076"/>
          <ac:spMkLst>
            <pc:docMk/>
            <pc:sldMk cId="1631939431" sldId="1519"/>
            <ac:spMk id="2" creationId="{00000000-0000-0000-0000-000000000000}"/>
          </ac:spMkLst>
        </pc:spChg>
        <pc:spChg chg="mod">
          <ac:chgData name="Manuela Pichler" userId="07a841c1-49c8-4352-a8c3-3a0d96cf9a08" providerId="ADAL" clId="{BC81C115-4BFC-41F5-80DC-0460CCAAF192}" dt="2021-09-03T15:42:37.088" v="9179" actId="20577"/>
          <ac:spMkLst>
            <pc:docMk/>
            <pc:sldMk cId="1631939431" sldId="1519"/>
            <ac:spMk id="3" creationId="{00000000-0000-0000-0000-000000000000}"/>
          </ac:spMkLst>
        </pc:spChg>
        <pc:spChg chg="mod">
          <ac:chgData name="Manuela Pichler" userId="07a841c1-49c8-4352-a8c3-3a0d96cf9a08" providerId="ADAL" clId="{BC81C115-4BFC-41F5-80DC-0460CCAAF192}" dt="2021-09-03T15:43:02.895" v="9184" actId="207"/>
          <ac:spMkLst>
            <pc:docMk/>
            <pc:sldMk cId="1631939431" sldId="1519"/>
            <ac:spMk id="4" creationId="{00000000-0000-0000-0000-000000000000}"/>
          </ac:spMkLst>
        </pc:spChg>
        <pc:spChg chg="mod">
          <ac:chgData name="Manuela Pichler" userId="07a841c1-49c8-4352-a8c3-3a0d96cf9a08" providerId="ADAL" clId="{BC81C115-4BFC-41F5-80DC-0460CCAAF192}" dt="2021-09-03T15:42:59.168" v="9183" actId="207"/>
          <ac:spMkLst>
            <pc:docMk/>
            <pc:sldMk cId="1631939431" sldId="1519"/>
            <ac:spMk id="21" creationId="{00000000-0000-0000-0000-000000000000}"/>
          </ac:spMkLst>
        </pc:spChg>
        <pc:spChg chg="mod">
          <ac:chgData name="Manuela Pichler" userId="07a841c1-49c8-4352-a8c3-3a0d96cf9a08" providerId="ADAL" clId="{BC81C115-4BFC-41F5-80DC-0460CCAAF192}" dt="2021-09-03T15:43:06.037" v="9185" actId="207"/>
          <ac:spMkLst>
            <pc:docMk/>
            <pc:sldMk cId="1631939431" sldId="1519"/>
            <ac:spMk id="25" creationId="{00000000-0000-0000-0000-000000000000}"/>
          </ac:spMkLst>
        </pc:spChg>
      </pc:sldChg>
      <pc:sldChg chg="addSp delSp modSp mod addCm">
        <pc:chgData name="Manuela Pichler" userId="07a841c1-49c8-4352-a8c3-3a0d96cf9a08" providerId="ADAL" clId="{BC81C115-4BFC-41F5-80DC-0460CCAAF192}" dt="2021-09-01T17:54:49.541" v="1986"/>
        <pc:sldMkLst>
          <pc:docMk/>
          <pc:sldMk cId="2464396344" sldId="1745"/>
        </pc:sldMkLst>
        <pc:spChg chg="mod">
          <ac:chgData name="Manuela Pichler" userId="07a841c1-49c8-4352-a8c3-3a0d96cf9a08" providerId="ADAL" clId="{BC81C115-4BFC-41F5-80DC-0460CCAAF192}" dt="2021-09-01T17:54:19.360" v="1981" actId="20577"/>
          <ac:spMkLst>
            <pc:docMk/>
            <pc:sldMk cId="2464396344" sldId="1745"/>
            <ac:spMk id="10" creationId="{322DEB6A-257A-4448-878B-2909CA9190E6}"/>
          </ac:spMkLst>
        </pc:spChg>
        <pc:spChg chg="mod">
          <ac:chgData name="Manuela Pichler" userId="07a841c1-49c8-4352-a8c3-3a0d96cf9a08" providerId="ADAL" clId="{BC81C115-4BFC-41F5-80DC-0460CCAAF192}" dt="2021-09-01T17:54:08.471" v="1977"/>
          <ac:spMkLst>
            <pc:docMk/>
            <pc:sldMk cId="2464396344" sldId="1745"/>
            <ac:spMk id="17" creationId="{45763A53-4A6D-4178-914B-8A578827CB22}"/>
          </ac:spMkLst>
        </pc:spChg>
        <pc:spChg chg="del">
          <ac:chgData name="Manuela Pichler" userId="07a841c1-49c8-4352-a8c3-3a0d96cf9a08" providerId="ADAL" clId="{BC81C115-4BFC-41F5-80DC-0460CCAAF192}" dt="2021-09-01T17:54:10.963" v="1978" actId="478"/>
          <ac:spMkLst>
            <pc:docMk/>
            <pc:sldMk cId="2464396344" sldId="1745"/>
            <ac:spMk id="29" creationId="{304E567C-1DE1-4ED8-85AF-DD903ED1A656}"/>
          </ac:spMkLst>
        </pc:spChg>
        <pc:grpChg chg="add mod">
          <ac:chgData name="Manuela Pichler" userId="07a841c1-49c8-4352-a8c3-3a0d96cf9a08" providerId="ADAL" clId="{BC81C115-4BFC-41F5-80DC-0460CCAAF192}" dt="2021-09-01T17:54:08.471" v="1977"/>
          <ac:grpSpMkLst>
            <pc:docMk/>
            <pc:sldMk cId="2464396344" sldId="1745"/>
            <ac:grpSpMk id="16" creationId="{F1721411-D125-42BE-8FC3-3305778DBBA2}"/>
          </ac:grpSpMkLst>
        </pc:grpChg>
        <pc:picChg chg="mod">
          <ac:chgData name="Manuela Pichler" userId="07a841c1-49c8-4352-a8c3-3a0d96cf9a08" providerId="ADAL" clId="{BC81C115-4BFC-41F5-80DC-0460CCAAF192}" dt="2021-09-01T17:54:08.471" v="1977"/>
          <ac:picMkLst>
            <pc:docMk/>
            <pc:sldMk cId="2464396344" sldId="1745"/>
            <ac:picMk id="18" creationId="{AD378FDC-C2A4-49AA-9277-8401692B358A}"/>
          </ac:picMkLst>
        </pc:picChg>
      </pc:sldChg>
      <pc:sldChg chg="addSp delSp modSp del mod">
        <pc:chgData name="Manuela Pichler" userId="07a841c1-49c8-4352-a8c3-3a0d96cf9a08" providerId="ADAL" clId="{BC81C115-4BFC-41F5-80DC-0460CCAAF192}" dt="2021-09-02T13:33:28.242" v="6840" actId="47"/>
        <pc:sldMkLst>
          <pc:docMk/>
          <pc:sldMk cId="2977901678" sldId="1747"/>
        </pc:sldMkLst>
        <pc:spChg chg="mod">
          <ac:chgData name="Manuela Pichler" userId="07a841c1-49c8-4352-a8c3-3a0d96cf9a08" providerId="ADAL" clId="{BC81C115-4BFC-41F5-80DC-0460CCAAF192}" dt="2021-09-01T17:54:24.083" v="1983" actId="6549"/>
          <ac:spMkLst>
            <pc:docMk/>
            <pc:sldMk cId="2977901678" sldId="1747"/>
            <ac:spMk id="2" creationId="{EEE9DB52-549E-4156-887E-E4AD7E7D5650}"/>
          </ac:spMkLst>
        </pc:spChg>
        <pc:spChg chg="mod">
          <ac:chgData name="Manuela Pichler" userId="07a841c1-49c8-4352-a8c3-3a0d96cf9a08" providerId="ADAL" clId="{BC81C115-4BFC-41F5-80DC-0460CCAAF192}" dt="2021-09-01T17:54:21.930" v="1982"/>
          <ac:spMkLst>
            <pc:docMk/>
            <pc:sldMk cId="2977901678" sldId="1747"/>
            <ac:spMk id="26" creationId="{601DC91B-306D-403C-A554-82BF4AA10F8E}"/>
          </ac:spMkLst>
        </pc:spChg>
        <pc:spChg chg="del">
          <ac:chgData name="Manuela Pichler" userId="07a841c1-49c8-4352-a8c3-3a0d96cf9a08" providerId="ADAL" clId="{BC81C115-4BFC-41F5-80DC-0460CCAAF192}" dt="2021-09-01T17:54:28.839" v="1984" actId="478"/>
          <ac:spMkLst>
            <pc:docMk/>
            <pc:sldMk cId="2977901678" sldId="1747"/>
            <ac:spMk id="27" creationId="{163BD563-6A67-4FF4-A646-4BBACFD1724C}"/>
          </ac:spMkLst>
        </pc:spChg>
        <pc:grpChg chg="add mod">
          <ac:chgData name="Manuela Pichler" userId="07a841c1-49c8-4352-a8c3-3a0d96cf9a08" providerId="ADAL" clId="{BC81C115-4BFC-41F5-80DC-0460CCAAF192}" dt="2021-09-01T17:54:21.930" v="1982"/>
          <ac:grpSpMkLst>
            <pc:docMk/>
            <pc:sldMk cId="2977901678" sldId="1747"/>
            <ac:grpSpMk id="25" creationId="{AFCF4F9F-7D55-45BF-9F25-EBE2B4FEA381}"/>
          </ac:grpSpMkLst>
        </pc:grpChg>
        <pc:picChg chg="mod">
          <ac:chgData name="Manuela Pichler" userId="07a841c1-49c8-4352-a8c3-3a0d96cf9a08" providerId="ADAL" clId="{BC81C115-4BFC-41F5-80DC-0460CCAAF192}" dt="2021-09-01T17:54:21.930" v="1982"/>
          <ac:picMkLst>
            <pc:docMk/>
            <pc:sldMk cId="2977901678" sldId="1747"/>
            <ac:picMk id="29" creationId="{86A386ED-7A90-4717-8747-16F17C3716D8}"/>
          </ac:picMkLst>
        </pc:picChg>
      </pc:sldChg>
      <pc:sldChg chg="del addCm">
        <pc:chgData name="Manuela Pichler" userId="07a841c1-49c8-4352-a8c3-3a0d96cf9a08" providerId="ADAL" clId="{BC81C115-4BFC-41F5-80DC-0460CCAAF192}" dt="2021-09-02T13:33:14.691" v="6838" actId="47"/>
        <pc:sldMkLst>
          <pc:docMk/>
          <pc:sldMk cId="2376578868" sldId="1765"/>
        </pc:sldMkLst>
      </pc:sldChg>
      <pc:sldChg chg="modSp mod">
        <pc:chgData name="Manuela Pichler" userId="07a841c1-49c8-4352-a8c3-3a0d96cf9a08" providerId="ADAL" clId="{BC81C115-4BFC-41F5-80DC-0460CCAAF192}" dt="2021-09-02T12:55:19.501" v="5920" actId="33524"/>
        <pc:sldMkLst>
          <pc:docMk/>
          <pc:sldMk cId="2858979802" sldId="1954"/>
        </pc:sldMkLst>
        <pc:spChg chg="mod">
          <ac:chgData name="Manuela Pichler" userId="07a841c1-49c8-4352-a8c3-3a0d96cf9a08" providerId="ADAL" clId="{BC81C115-4BFC-41F5-80DC-0460CCAAF192}" dt="2021-09-02T12:55:19.501" v="5920" actId="33524"/>
          <ac:spMkLst>
            <pc:docMk/>
            <pc:sldMk cId="2858979802" sldId="1954"/>
            <ac:spMk id="17" creationId="{F4A1ABA0-FAC5-42D4-A4EB-702861FD0202}"/>
          </ac:spMkLst>
        </pc:spChg>
      </pc:sldChg>
      <pc:sldChg chg="addSp delSp modSp mod">
        <pc:chgData name="Manuela Pichler" userId="07a841c1-49c8-4352-a8c3-3a0d96cf9a08" providerId="ADAL" clId="{BC81C115-4BFC-41F5-80DC-0460CCAAF192}" dt="2021-09-02T13:24:38.569" v="6529" actId="6549"/>
        <pc:sldMkLst>
          <pc:docMk/>
          <pc:sldMk cId="3456639625" sldId="1958"/>
        </pc:sldMkLst>
        <pc:spChg chg="mod">
          <ac:chgData name="Manuela Pichler" userId="07a841c1-49c8-4352-a8c3-3a0d96cf9a08" providerId="ADAL" clId="{BC81C115-4BFC-41F5-80DC-0460CCAAF192}" dt="2021-09-01T17:40:11.857" v="1392" actId="6549"/>
          <ac:spMkLst>
            <pc:docMk/>
            <pc:sldMk cId="3456639625" sldId="1958"/>
            <ac:spMk id="8" creationId="{73B06AE6-E37F-485B-860B-FB90667AC536}"/>
          </ac:spMkLst>
        </pc:spChg>
        <pc:spChg chg="mod">
          <ac:chgData name="Manuela Pichler" userId="07a841c1-49c8-4352-a8c3-3a0d96cf9a08" providerId="ADAL" clId="{BC81C115-4BFC-41F5-80DC-0460CCAAF192}" dt="2021-09-01T17:40:09.241" v="1391"/>
          <ac:spMkLst>
            <pc:docMk/>
            <pc:sldMk cId="3456639625" sldId="1958"/>
            <ac:spMk id="9" creationId="{0752CCD3-57F4-4557-AF0E-D555C8C0735E}"/>
          </ac:spMkLst>
        </pc:spChg>
        <pc:spChg chg="del">
          <ac:chgData name="Manuela Pichler" userId="07a841c1-49c8-4352-a8c3-3a0d96cf9a08" providerId="ADAL" clId="{BC81C115-4BFC-41F5-80DC-0460CCAAF192}" dt="2021-09-02T13:18:52.282" v="6527" actId="478"/>
          <ac:spMkLst>
            <pc:docMk/>
            <pc:sldMk cId="3456639625" sldId="1958"/>
            <ac:spMk id="18" creationId="{F46652A2-8849-47EC-9AD4-41AF9FC731BB}"/>
          </ac:spMkLst>
        </pc:spChg>
        <pc:spChg chg="del">
          <ac:chgData name="Manuela Pichler" userId="07a841c1-49c8-4352-a8c3-3a0d96cf9a08" providerId="ADAL" clId="{BC81C115-4BFC-41F5-80DC-0460CCAAF192}" dt="2021-09-02T13:18:52.282" v="6527" actId="478"/>
          <ac:spMkLst>
            <pc:docMk/>
            <pc:sldMk cId="3456639625" sldId="1958"/>
            <ac:spMk id="19" creationId="{828FCD92-A759-4EFC-B811-8432ABEB84FC}"/>
          </ac:spMkLst>
        </pc:spChg>
        <pc:spChg chg="del">
          <ac:chgData name="Manuela Pichler" userId="07a841c1-49c8-4352-a8c3-3a0d96cf9a08" providerId="ADAL" clId="{BC81C115-4BFC-41F5-80DC-0460CCAAF192}" dt="2021-09-02T13:18:52.282" v="6527" actId="478"/>
          <ac:spMkLst>
            <pc:docMk/>
            <pc:sldMk cId="3456639625" sldId="1958"/>
            <ac:spMk id="20" creationId="{181417A3-8CF4-4401-9531-EBE6FA9178AA}"/>
          </ac:spMkLst>
        </pc:spChg>
        <pc:grpChg chg="add mod">
          <ac:chgData name="Manuela Pichler" userId="07a841c1-49c8-4352-a8c3-3a0d96cf9a08" providerId="ADAL" clId="{BC81C115-4BFC-41F5-80DC-0460CCAAF192}" dt="2021-09-01T17:40:09.241" v="1391"/>
          <ac:grpSpMkLst>
            <pc:docMk/>
            <pc:sldMk cId="3456639625" sldId="1958"/>
            <ac:grpSpMk id="7" creationId="{DD2DD65B-1C32-4D19-8CBB-2738376B1AB7}"/>
          </ac:grpSpMkLst>
        </pc:grpChg>
        <pc:graphicFrameChg chg="add modGraphic">
          <ac:chgData name="Manuela Pichler" userId="07a841c1-49c8-4352-a8c3-3a0d96cf9a08" providerId="ADAL" clId="{BC81C115-4BFC-41F5-80DC-0460CCAAF192}" dt="2021-09-02T13:24:38.569" v="6529" actId="6549"/>
          <ac:graphicFrameMkLst>
            <pc:docMk/>
            <pc:sldMk cId="3456639625" sldId="1958"/>
            <ac:graphicFrameMk id="2" creationId="{5C52DA71-F537-41C7-ADE9-D60A14F54D17}"/>
          </ac:graphicFrameMkLst>
        </pc:graphicFrameChg>
        <pc:graphicFrameChg chg="del">
          <ac:chgData name="Manuela Pichler" userId="07a841c1-49c8-4352-a8c3-3a0d96cf9a08" providerId="ADAL" clId="{BC81C115-4BFC-41F5-80DC-0460CCAAF192}" dt="2021-09-02T13:18:49.607" v="6526" actId="478"/>
          <ac:graphicFrameMkLst>
            <pc:docMk/>
            <pc:sldMk cId="3456639625" sldId="1958"/>
            <ac:graphicFrameMk id="17" creationId="{9AE534A7-AB99-49B0-8FA4-46332FA2D159}"/>
          </ac:graphicFrameMkLst>
        </pc:graphicFrameChg>
        <pc:picChg chg="mod">
          <ac:chgData name="Manuela Pichler" userId="07a841c1-49c8-4352-a8c3-3a0d96cf9a08" providerId="ADAL" clId="{BC81C115-4BFC-41F5-80DC-0460CCAAF192}" dt="2021-09-01T17:40:09.241" v="1391"/>
          <ac:picMkLst>
            <pc:docMk/>
            <pc:sldMk cId="3456639625" sldId="1958"/>
            <ac:picMk id="10" creationId="{A47AADCF-E928-4261-B717-91A4D2E5330F}"/>
          </ac:picMkLst>
        </pc:picChg>
      </pc:sldChg>
      <pc:sldChg chg="delSp modSp mod addCm">
        <pc:chgData name="Manuela Pichler" userId="07a841c1-49c8-4352-a8c3-3a0d96cf9a08" providerId="ADAL" clId="{BC81C115-4BFC-41F5-80DC-0460CCAAF192}" dt="2021-09-02T13:27:13.566" v="6789" actId="33524"/>
        <pc:sldMkLst>
          <pc:docMk/>
          <pc:sldMk cId="117392026" sldId="2353"/>
        </pc:sldMkLst>
        <pc:spChg chg="mod">
          <ac:chgData name="Manuela Pichler" userId="07a841c1-49c8-4352-a8c3-3a0d96cf9a08" providerId="ADAL" clId="{BC81C115-4BFC-41F5-80DC-0460CCAAF192}" dt="2021-09-01T17:42:02.369" v="1395" actId="14100"/>
          <ac:spMkLst>
            <pc:docMk/>
            <pc:sldMk cId="117392026" sldId="2353"/>
            <ac:spMk id="6" creationId="{76CC19B0-BD40-46FD-B2DA-6CEA356654FB}"/>
          </ac:spMkLst>
        </pc:spChg>
        <pc:spChg chg="mod">
          <ac:chgData name="Manuela Pichler" userId="07a841c1-49c8-4352-a8c3-3a0d96cf9a08" providerId="ADAL" clId="{BC81C115-4BFC-41F5-80DC-0460CCAAF192}" dt="2021-09-02T13:27:13.566" v="6789" actId="33524"/>
          <ac:spMkLst>
            <pc:docMk/>
            <pc:sldMk cId="117392026" sldId="2353"/>
            <ac:spMk id="7" creationId="{9BC90AAD-26DB-4B45-9478-B7A953489CCC}"/>
          </ac:spMkLst>
        </pc:spChg>
        <pc:spChg chg="del mod">
          <ac:chgData name="Manuela Pichler" userId="07a841c1-49c8-4352-a8c3-3a0d96cf9a08" providerId="ADAL" clId="{BC81C115-4BFC-41F5-80DC-0460CCAAF192}" dt="2021-09-01T15:35:14.306" v="1053" actId="478"/>
          <ac:spMkLst>
            <pc:docMk/>
            <pc:sldMk cId="117392026" sldId="2353"/>
            <ac:spMk id="53" creationId="{4B6EC1E9-B9C5-B641-A408-A30ED6658850}"/>
          </ac:spMkLst>
        </pc:spChg>
        <pc:picChg chg="mod modCrop">
          <ac:chgData name="Manuela Pichler" userId="07a841c1-49c8-4352-a8c3-3a0d96cf9a08" providerId="ADAL" clId="{BC81C115-4BFC-41F5-80DC-0460CCAAF192}" dt="2021-09-01T17:43:10.232" v="1399" actId="1076"/>
          <ac:picMkLst>
            <pc:docMk/>
            <pc:sldMk cId="117392026" sldId="2353"/>
            <ac:picMk id="40" creationId="{C4417180-14BF-904D-AE38-8FFB4233BF68}"/>
          </ac:picMkLst>
        </pc:picChg>
      </pc:sldChg>
      <pc:sldChg chg="addSp delSp modSp mod modCm">
        <pc:chgData name="Manuela Pichler" userId="07a841c1-49c8-4352-a8c3-3a0d96cf9a08" providerId="ADAL" clId="{BC81C115-4BFC-41F5-80DC-0460CCAAF192}" dt="2021-09-02T11:13:53.269" v="4702"/>
        <pc:sldMkLst>
          <pc:docMk/>
          <pc:sldMk cId="2339469875" sldId="5865"/>
        </pc:sldMkLst>
        <pc:spChg chg="del">
          <ac:chgData name="Manuela Pichler" userId="07a841c1-49c8-4352-a8c3-3a0d96cf9a08" providerId="ADAL" clId="{BC81C115-4BFC-41F5-80DC-0460CCAAF192}" dt="2021-09-02T10:48:18.033" v="2777" actId="478"/>
          <ac:spMkLst>
            <pc:docMk/>
            <pc:sldMk cId="2339469875" sldId="5865"/>
            <ac:spMk id="4" creationId="{468FF24E-FA73-4218-873B-8329F5103CEB}"/>
          </ac:spMkLst>
        </pc:spChg>
        <pc:graphicFrameChg chg="add del mod">
          <ac:chgData name="Manuela Pichler" userId="07a841c1-49c8-4352-a8c3-3a0d96cf9a08" providerId="ADAL" clId="{BC81C115-4BFC-41F5-80DC-0460CCAAF192}" dt="2021-09-02T10:52:13.890" v="2779" actId="478"/>
          <ac:graphicFrameMkLst>
            <pc:docMk/>
            <pc:sldMk cId="2339469875" sldId="5865"/>
            <ac:graphicFrameMk id="2" creationId="{FD2A8C53-35B9-49BE-AF99-8D051B9AAB31}"/>
          </ac:graphicFrameMkLst>
        </pc:graphicFrameChg>
        <pc:graphicFrameChg chg="mod modGraphic">
          <ac:chgData name="Manuela Pichler" userId="07a841c1-49c8-4352-a8c3-3a0d96cf9a08" providerId="ADAL" clId="{BC81C115-4BFC-41F5-80DC-0460CCAAF192}" dt="2021-09-02T11:11:37.209" v="4700" actId="20577"/>
          <ac:graphicFrameMkLst>
            <pc:docMk/>
            <pc:sldMk cId="2339469875" sldId="5865"/>
            <ac:graphicFrameMk id="6" creationId="{65185098-6D6B-49CF-A851-43EFE5483E15}"/>
          </ac:graphicFrameMkLst>
        </pc:graphicFrameChg>
      </pc:sldChg>
      <pc:sldChg chg="modSp del mod addCm">
        <pc:chgData name="Manuela Pichler" userId="07a841c1-49c8-4352-a8c3-3a0d96cf9a08" providerId="ADAL" clId="{BC81C115-4BFC-41F5-80DC-0460CCAAF192}" dt="2021-09-02T13:27:29.503" v="6790" actId="47"/>
        <pc:sldMkLst>
          <pc:docMk/>
          <pc:sldMk cId="246065496" sldId="5866"/>
        </pc:sldMkLst>
        <pc:spChg chg="mod">
          <ac:chgData name="Manuela Pichler" userId="07a841c1-49c8-4352-a8c3-3a0d96cf9a08" providerId="ADAL" clId="{BC81C115-4BFC-41F5-80DC-0460CCAAF192}" dt="2021-09-01T17:50:03.729" v="1971" actId="6549"/>
          <ac:spMkLst>
            <pc:docMk/>
            <pc:sldMk cId="246065496" sldId="5866"/>
            <ac:spMk id="55" creationId="{00000000-0000-0000-0000-000000000000}"/>
          </ac:spMkLst>
        </pc:spChg>
      </pc:sldChg>
      <pc:sldChg chg="addSp delSp modSp add mod addCm chgLayout">
        <pc:chgData name="Manuela Pichler" userId="07a841c1-49c8-4352-a8c3-3a0d96cf9a08" providerId="ADAL" clId="{BC81C115-4BFC-41F5-80DC-0460CCAAF192}" dt="2021-09-02T10:30:27.709" v="2067" actId="14100"/>
        <pc:sldMkLst>
          <pc:docMk/>
          <pc:sldMk cId="3368559700" sldId="5957"/>
        </pc:sldMkLst>
        <pc:spChg chg="mod">
          <ac:chgData name="Manuela Pichler" userId="07a841c1-49c8-4352-a8c3-3a0d96cf9a08" providerId="ADAL" clId="{BC81C115-4BFC-41F5-80DC-0460CCAAF192}" dt="2021-09-02T10:27:43.255" v="2032" actId="21"/>
          <ac:spMkLst>
            <pc:docMk/>
            <pc:sldMk cId="3368559700" sldId="5957"/>
            <ac:spMk id="2" creationId="{C0169222-F063-48CC-88D8-F5ABA865CD8B}"/>
          </ac:spMkLst>
        </pc:spChg>
        <pc:spChg chg="mod">
          <ac:chgData name="Manuela Pichler" userId="07a841c1-49c8-4352-a8c3-3a0d96cf9a08" providerId="ADAL" clId="{BC81C115-4BFC-41F5-80DC-0460CCAAF192}" dt="2021-09-02T10:27:38.270" v="2030" actId="21"/>
          <ac:spMkLst>
            <pc:docMk/>
            <pc:sldMk cId="3368559700" sldId="5957"/>
            <ac:spMk id="3" creationId="{CEBB5527-718F-48BC-AEB2-E52120FE082E}"/>
          </ac:spMkLst>
        </pc:spChg>
        <pc:spChg chg="add del mod ord">
          <ac:chgData name="Manuela Pichler" userId="07a841c1-49c8-4352-a8c3-3a0d96cf9a08" providerId="ADAL" clId="{BC81C115-4BFC-41F5-80DC-0460CCAAF192}" dt="2021-09-02T10:27:53.474" v="2035" actId="478"/>
          <ac:spMkLst>
            <pc:docMk/>
            <pc:sldMk cId="3368559700" sldId="5957"/>
            <ac:spMk id="5" creationId="{BFC99DE7-2185-4F3B-B8CA-349E3292132F}"/>
          </ac:spMkLst>
        </pc:spChg>
        <pc:spChg chg="add mod ord">
          <ac:chgData name="Manuela Pichler" userId="07a841c1-49c8-4352-a8c3-3a0d96cf9a08" providerId="ADAL" clId="{BC81C115-4BFC-41F5-80DC-0460CCAAF192}" dt="2021-09-02T10:30:27.709" v="2067" actId="14100"/>
          <ac:spMkLst>
            <pc:docMk/>
            <pc:sldMk cId="3368559700" sldId="5957"/>
            <ac:spMk id="6" creationId="{C28F1239-8A1E-4393-8405-BA220D722CEA}"/>
          </ac:spMkLst>
        </pc:spChg>
        <pc:spChg chg="add mod ord">
          <ac:chgData name="Manuela Pichler" userId="07a841c1-49c8-4352-a8c3-3a0d96cf9a08" providerId="ADAL" clId="{BC81C115-4BFC-41F5-80DC-0460CCAAF192}" dt="2021-09-02T10:27:39.792" v="2031"/>
          <ac:spMkLst>
            <pc:docMk/>
            <pc:sldMk cId="3368559700" sldId="5957"/>
            <ac:spMk id="7" creationId="{C5E436A4-3DE3-4ADC-B9F5-2F780087D7B7}"/>
          </ac:spMkLst>
        </pc:spChg>
        <pc:picChg chg="add mod">
          <ac:chgData name="Manuela Pichler" userId="07a841c1-49c8-4352-a8c3-3a0d96cf9a08" providerId="ADAL" clId="{BC81C115-4BFC-41F5-80DC-0460CCAAF192}" dt="2021-09-02T10:30:21.486" v="2066" actId="1076"/>
          <ac:picMkLst>
            <pc:docMk/>
            <pc:sldMk cId="3368559700" sldId="5957"/>
            <ac:picMk id="4" creationId="{BBBD7A54-386E-4AF4-914F-772F1B925CDC}"/>
          </ac:picMkLst>
        </pc:picChg>
      </pc:sldChg>
      <pc:sldChg chg="modSp mod">
        <pc:chgData name="Manuela Pichler" userId="07a841c1-49c8-4352-a8c3-3a0d96cf9a08" providerId="ADAL" clId="{BC81C115-4BFC-41F5-80DC-0460CCAAF192}" dt="2021-09-01T17:41:32.803" v="1394" actId="207"/>
        <pc:sldMkLst>
          <pc:docMk/>
          <pc:sldMk cId="2034167158" sldId="8430"/>
        </pc:sldMkLst>
        <pc:spChg chg="mod">
          <ac:chgData name="Manuela Pichler" userId="07a841c1-49c8-4352-a8c3-3a0d96cf9a08" providerId="ADAL" clId="{BC81C115-4BFC-41F5-80DC-0460CCAAF192}" dt="2021-09-01T17:41:32.803" v="1394" actId="207"/>
          <ac:spMkLst>
            <pc:docMk/>
            <pc:sldMk cId="2034167158" sldId="8430"/>
            <ac:spMk id="3" creationId="{C4DAA2DA-D3DF-4B02-8EA9-40765188CCAB}"/>
          </ac:spMkLst>
        </pc:spChg>
        <pc:picChg chg="mod modCrop">
          <ac:chgData name="Manuela Pichler" userId="07a841c1-49c8-4352-a8c3-3a0d96cf9a08" providerId="ADAL" clId="{BC81C115-4BFC-41F5-80DC-0460CCAAF192}" dt="2021-09-01T17:41:25.461" v="1393" actId="14826"/>
          <ac:picMkLst>
            <pc:docMk/>
            <pc:sldMk cId="2034167158" sldId="8430"/>
            <ac:picMk id="12" creationId="{45502DC3-E6D4-462E-B044-51207C1B0182}"/>
          </ac:picMkLst>
        </pc:picChg>
      </pc:sldChg>
      <pc:sldChg chg="addSp delSp modSp mod">
        <pc:chgData name="Manuela Pichler" userId="07a841c1-49c8-4352-a8c3-3a0d96cf9a08" providerId="ADAL" clId="{BC81C115-4BFC-41F5-80DC-0460CCAAF192}" dt="2021-09-01T17:54:32.979" v="1985" actId="478"/>
        <pc:sldMkLst>
          <pc:docMk/>
          <pc:sldMk cId="1339340766" sldId="8459"/>
        </pc:sldMkLst>
        <pc:spChg chg="mod">
          <ac:chgData name="Manuela Pichler" userId="07a841c1-49c8-4352-a8c3-3a0d96cf9a08" providerId="ADAL" clId="{BC81C115-4BFC-41F5-80DC-0460CCAAF192}" dt="2021-09-01T17:54:15.760" v="1980" actId="20577"/>
          <ac:spMkLst>
            <pc:docMk/>
            <pc:sldMk cId="1339340766" sldId="8459"/>
            <ac:spMk id="10" creationId="{322DEB6A-257A-4448-878B-2909CA9190E6}"/>
          </ac:spMkLst>
        </pc:spChg>
        <pc:spChg chg="mod">
          <ac:chgData name="Manuela Pichler" userId="07a841c1-49c8-4352-a8c3-3a0d96cf9a08" providerId="ADAL" clId="{BC81C115-4BFC-41F5-80DC-0460CCAAF192}" dt="2021-09-01T17:54:13.197" v="1979"/>
          <ac:spMkLst>
            <pc:docMk/>
            <pc:sldMk cId="1339340766" sldId="8459"/>
            <ac:spMk id="13" creationId="{561A0B9C-4EEC-4089-A0FE-92DF0F06B9E6}"/>
          </ac:spMkLst>
        </pc:spChg>
        <pc:spChg chg="del">
          <ac:chgData name="Manuela Pichler" userId="07a841c1-49c8-4352-a8c3-3a0d96cf9a08" providerId="ADAL" clId="{BC81C115-4BFC-41F5-80DC-0460CCAAF192}" dt="2021-09-01T17:54:32.979" v="1985" actId="478"/>
          <ac:spMkLst>
            <pc:docMk/>
            <pc:sldMk cId="1339340766" sldId="8459"/>
            <ac:spMk id="29" creationId="{304E567C-1DE1-4ED8-85AF-DD903ED1A656}"/>
          </ac:spMkLst>
        </pc:spChg>
        <pc:grpChg chg="add mod">
          <ac:chgData name="Manuela Pichler" userId="07a841c1-49c8-4352-a8c3-3a0d96cf9a08" providerId="ADAL" clId="{BC81C115-4BFC-41F5-80DC-0460CCAAF192}" dt="2021-09-01T17:54:13.197" v="1979"/>
          <ac:grpSpMkLst>
            <pc:docMk/>
            <pc:sldMk cId="1339340766" sldId="8459"/>
            <ac:grpSpMk id="12" creationId="{F3C78E9D-B329-4D93-A9D8-A1D2A82A74EF}"/>
          </ac:grpSpMkLst>
        </pc:grpChg>
        <pc:picChg chg="mod">
          <ac:chgData name="Manuela Pichler" userId="07a841c1-49c8-4352-a8c3-3a0d96cf9a08" providerId="ADAL" clId="{BC81C115-4BFC-41F5-80DC-0460CCAAF192}" dt="2021-09-01T17:54:13.197" v="1979"/>
          <ac:picMkLst>
            <pc:docMk/>
            <pc:sldMk cId="1339340766" sldId="8459"/>
            <ac:picMk id="14" creationId="{42385D94-9A5A-47E3-BB2A-64B46F0B5900}"/>
          </ac:picMkLst>
        </pc:picChg>
      </pc:sldChg>
      <pc:sldChg chg="modSp mod modCm">
        <pc:chgData name="Manuela Pichler" userId="07a841c1-49c8-4352-a8c3-3a0d96cf9a08" providerId="ADAL" clId="{BC81C115-4BFC-41F5-80DC-0460CCAAF192}" dt="2021-09-01T15:19:17.124" v="137"/>
        <pc:sldMkLst>
          <pc:docMk/>
          <pc:sldMk cId="919198073" sldId="8461"/>
        </pc:sldMkLst>
        <pc:spChg chg="mod">
          <ac:chgData name="Manuela Pichler" userId="07a841c1-49c8-4352-a8c3-3a0d96cf9a08" providerId="ADAL" clId="{BC81C115-4BFC-41F5-80DC-0460CCAAF192}" dt="2021-09-01T15:18:00.095" v="135" actId="20577"/>
          <ac:spMkLst>
            <pc:docMk/>
            <pc:sldMk cId="919198073" sldId="8461"/>
            <ac:spMk id="2" creationId="{4CF43923-AEF9-4D8D-8F8E-89731BD69D3D}"/>
          </ac:spMkLst>
        </pc:spChg>
      </pc:sldChg>
      <pc:sldChg chg="addSp modSp del mod">
        <pc:chgData name="Manuela Pichler" userId="07a841c1-49c8-4352-a8c3-3a0d96cf9a08" providerId="ADAL" clId="{BC81C115-4BFC-41F5-80DC-0460CCAAF192}" dt="2021-09-02T13:34:55.612" v="6846" actId="47"/>
        <pc:sldMkLst>
          <pc:docMk/>
          <pc:sldMk cId="2214610176" sldId="8465"/>
        </pc:sldMkLst>
        <pc:spChg chg="mod">
          <ac:chgData name="Manuela Pichler" userId="07a841c1-49c8-4352-a8c3-3a0d96cf9a08" providerId="ADAL" clId="{BC81C115-4BFC-41F5-80DC-0460CCAAF192}" dt="2021-09-01T17:55:26.675" v="1987"/>
          <ac:spMkLst>
            <pc:docMk/>
            <pc:sldMk cId="2214610176" sldId="8465"/>
            <ac:spMk id="17" creationId="{51C97CB6-C77C-4DBC-8706-9890D19696F8}"/>
          </ac:spMkLst>
        </pc:spChg>
        <pc:spChg chg="mod">
          <ac:chgData name="Manuela Pichler" userId="07a841c1-49c8-4352-a8c3-3a0d96cf9a08" providerId="ADAL" clId="{BC81C115-4BFC-41F5-80DC-0460CCAAF192}" dt="2021-09-01T17:55:28.961" v="1988" actId="6549"/>
          <ac:spMkLst>
            <pc:docMk/>
            <pc:sldMk cId="2214610176" sldId="8465"/>
            <ac:spMk id="36" creationId="{FB35AFFF-6CC6-4B3A-A275-057DFAE6EA67}"/>
          </ac:spMkLst>
        </pc:spChg>
        <pc:grpChg chg="add mod">
          <ac:chgData name="Manuela Pichler" userId="07a841c1-49c8-4352-a8c3-3a0d96cf9a08" providerId="ADAL" clId="{BC81C115-4BFC-41F5-80DC-0460CCAAF192}" dt="2021-09-01T17:55:26.675" v="1987"/>
          <ac:grpSpMkLst>
            <pc:docMk/>
            <pc:sldMk cId="2214610176" sldId="8465"/>
            <ac:grpSpMk id="16" creationId="{BF2E3956-2E92-42DF-AAB0-6AA5CC0F73D4}"/>
          </ac:grpSpMkLst>
        </pc:grpChg>
        <pc:picChg chg="mod">
          <ac:chgData name="Manuela Pichler" userId="07a841c1-49c8-4352-a8c3-3a0d96cf9a08" providerId="ADAL" clId="{BC81C115-4BFC-41F5-80DC-0460CCAAF192}" dt="2021-09-01T17:55:26.675" v="1987"/>
          <ac:picMkLst>
            <pc:docMk/>
            <pc:sldMk cId="2214610176" sldId="8465"/>
            <ac:picMk id="18" creationId="{FA4A0475-AB1B-4A28-A30E-BD4C8FCCE4F7}"/>
          </ac:picMkLst>
        </pc:picChg>
      </pc:sldChg>
      <pc:sldChg chg="addSp delSp modSp mod">
        <pc:chgData name="Manuela Pichler" userId="07a841c1-49c8-4352-a8c3-3a0d96cf9a08" providerId="ADAL" clId="{BC81C115-4BFC-41F5-80DC-0460CCAAF192}" dt="2021-09-02T10:54:19.276" v="2800" actId="6549"/>
        <pc:sldMkLst>
          <pc:docMk/>
          <pc:sldMk cId="1702630439" sldId="8481"/>
        </pc:sldMkLst>
        <pc:spChg chg="del">
          <ac:chgData name="Manuela Pichler" userId="07a841c1-49c8-4352-a8c3-3a0d96cf9a08" providerId="ADAL" clId="{BC81C115-4BFC-41F5-80DC-0460CCAAF192}" dt="2021-09-01T17:26:21.966" v="1223" actId="478"/>
          <ac:spMkLst>
            <pc:docMk/>
            <pc:sldMk cId="1702630439" sldId="8481"/>
            <ac:spMk id="4" creationId="{B2085065-5C06-4061-8C2E-7B70C3C59817}"/>
          </ac:spMkLst>
        </pc:spChg>
        <pc:spChg chg="mod">
          <ac:chgData name="Manuela Pichler" userId="07a841c1-49c8-4352-a8c3-3a0d96cf9a08" providerId="ADAL" clId="{BC81C115-4BFC-41F5-80DC-0460CCAAF192}" dt="2021-09-01T17:26:18.686" v="1221" actId="6549"/>
          <ac:spMkLst>
            <pc:docMk/>
            <pc:sldMk cId="1702630439" sldId="8481"/>
            <ac:spMk id="5" creationId="{00000000-0000-0000-0000-000000000000}"/>
          </ac:spMkLst>
        </pc:spChg>
        <pc:spChg chg="mod">
          <ac:chgData name="Manuela Pichler" userId="07a841c1-49c8-4352-a8c3-3a0d96cf9a08" providerId="ADAL" clId="{BC81C115-4BFC-41F5-80DC-0460CCAAF192}" dt="2021-09-01T17:26:19.519" v="1222"/>
          <ac:spMkLst>
            <pc:docMk/>
            <pc:sldMk cId="1702630439" sldId="8481"/>
            <ac:spMk id="8" creationId="{23E86154-D4A9-41C8-8945-3E96796151B0}"/>
          </ac:spMkLst>
        </pc:spChg>
        <pc:grpChg chg="add mod">
          <ac:chgData name="Manuela Pichler" userId="07a841c1-49c8-4352-a8c3-3a0d96cf9a08" providerId="ADAL" clId="{BC81C115-4BFC-41F5-80DC-0460CCAAF192}" dt="2021-09-01T17:26:19.519" v="1222"/>
          <ac:grpSpMkLst>
            <pc:docMk/>
            <pc:sldMk cId="1702630439" sldId="8481"/>
            <ac:grpSpMk id="6" creationId="{40432FED-B6ED-4487-B0F5-7C242C66BD50}"/>
          </ac:grpSpMkLst>
        </pc:grpChg>
        <pc:graphicFrameChg chg="add del mod modGraphic">
          <ac:chgData name="Manuela Pichler" userId="07a841c1-49c8-4352-a8c3-3a0d96cf9a08" providerId="ADAL" clId="{BC81C115-4BFC-41F5-80DC-0460CCAAF192}" dt="2021-09-02T10:52:26.369" v="2781" actId="478"/>
          <ac:graphicFrameMkLst>
            <pc:docMk/>
            <pc:sldMk cId="1702630439" sldId="8481"/>
            <ac:graphicFrameMk id="2" creationId="{A55AB7E4-130E-43BF-8F29-1F715F3C3EBD}"/>
          </ac:graphicFrameMkLst>
        </pc:graphicFrameChg>
        <pc:graphicFrameChg chg="add del modGraphic">
          <ac:chgData name="Manuela Pichler" userId="07a841c1-49c8-4352-a8c3-3a0d96cf9a08" providerId="ADAL" clId="{BC81C115-4BFC-41F5-80DC-0460CCAAF192}" dt="2021-09-02T10:53:50.145" v="2796" actId="478"/>
          <ac:graphicFrameMkLst>
            <pc:docMk/>
            <pc:sldMk cId="1702630439" sldId="8481"/>
            <ac:graphicFrameMk id="3" creationId="{F90CC060-6733-4AF2-B6D4-7E6B09ED26EA}"/>
          </ac:graphicFrameMkLst>
        </pc:graphicFrameChg>
        <pc:graphicFrameChg chg="del mod modGraphic">
          <ac:chgData name="Manuela Pichler" userId="07a841c1-49c8-4352-a8c3-3a0d96cf9a08" providerId="ADAL" clId="{BC81C115-4BFC-41F5-80DC-0460CCAAF192}" dt="2021-09-01T17:26:44.913" v="1226" actId="478"/>
          <ac:graphicFrameMkLst>
            <pc:docMk/>
            <pc:sldMk cId="1702630439" sldId="8481"/>
            <ac:graphicFrameMk id="7" creationId="{21220173-93B7-4618-9A8B-ED788D9CBE3F}"/>
          </ac:graphicFrameMkLst>
        </pc:graphicFrameChg>
        <pc:graphicFrameChg chg="add modGraphic">
          <ac:chgData name="Manuela Pichler" userId="07a841c1-49c8-4352-a8c3-3a0d96cf9a08" providerId="ADAL" clId="{BC81C115-4BFC-41F5-80DC-0460CCAAF192}" dt="2021-09-02T10:54:19.276" v="2800" actId="6549"/>
          <ac:graphicFrameMkLst>
            <pc:docMk/>
            <pc:sldMk cId="1702630439" sldId="8481"/>
            <ac:graphicFrameMk id="13" creationId="{A769AC4F-9563-4ED9-8F79-DBE578ACC195}"/>
          </ac:graphicFrameMkLst>
        </pc:graphicFrameChg>
        <pc:picChg chg="mod">
          <ac:chgData name="Manuela Pichler" userId="07a841c1-49c8-4352-a8c3-3a0d96cf9a08" providerId="ADAL" clId="{BC81C115-4BFC-41F5-80DC-0460CCAAF192}" dt="2021-09-01T17:26:19.519" v="1222"/>
          <ac:picMkLst>
            <pc:docMk/>
            <pc:sldMk cId="1702630439" sldId="8481"/>
            <ac:picMk id="9" creationId="{4B09899F-F934-4F3F-ABAD-2279DCDA8F00}"/>
          </ac:picMkLst>
        </pc:picChg>
      </pc:sldChg>
      <pc:sldChg chg="addSp delSp modSp mod modCm">
        <pc:chgData name="Manuela Pichler" userId="07a841c1-49c8-4352-a8c3-3a0d96cf9a08" providerId="ADAL" clId="{BC81C115-4BFC-41F5-80DC-0460CCAAF192}" dt="2021-09-02T13:18:40.276" v="6525" actId="14100"/>
        <pc:sldMkLst>
          <pc:docMk/>
          <pc:sldMk cId="3357224160" sldId="8559"/>
        </pc:sldMkLst>
        <pc:spChg chg="del">
          <ac:chgData name="Manuela Pichler" userId="07a841c1-49c8-4352-a8c3-3a0d96cf9a08" providerId="ADAL" clId="{BC81C115-4BFC-41F5-80DC-0460CCAAF192}" dt="2021-09-02T13:18:36.516" v="6524" actId="478"/>
          <ac:spMkLst>
            <pc:docMk/>
            <pc:sldMk cId="3357224160" sldId="8559"/>
            <ac:spMk id="7" creationId="{F080C3C8-0B8E-4A7D-B889-8082B3CC241C}"/>
          </ac:spMkLst>
        </pc:spChg>
        <pc:spChg chg="del mod">
          <ac:chgData name="Manuela Pichler" userId="07a841c1-49c8-4352-a8c3-3a0d96cf9a08" providerId="ADAL" clId="{BC81C115-4BFC-41F5-80DC-0460CCAAF192}" dt="2021-09-02T13:14:37.203" v="6223" actId="478"/>
          <ac:spMkLst>
            <pc:docMk/>
            <pc:sldMk cId="3357224160" sldId="8559"/>
            <ac:spMk id="9" creationId="{1E1B94A4-3B79-46E4-912C-0A6529494D22}"/>
          </ac:spMkLst>
        </pc:spChg>
        <pc:spChg chg="del mod">
          <ac:chgData name="Manuela Pichler" userId="07a841c1-49c8-4352-a8c3-3a0d96cf9a08" providerId="ADAL" clId="{BC81C115-4BFC-41F5-80DC-0460CCAAF192}" dt="2021-09-02T13:14:38.165" v="6224" actId="478"/>
          <ac:spMkLst>
            <pc:docMk/>
            <pc:sldMk cId="3357224160" sldId="8559"/>
            <ac:spMk id="10" creationId="{55F9CE28-7053-48F4-8663-538B3EDB8BFB}"/>
          </ac:spMkLst>
        </pc:spChg>
        <pc:spChg chg="del mod">
          <ac:chgData name="Manuela Pichler" userId="07a841c1-49c8-4352-a8c3-3a0d96cf9a08" providerId="ADAL" clId="{BC81C115-4BFC-41F5-80DC-0460CCAAF192}" dt="2021-09-02T13:14:40.163" v="6226" actId="478"/>
          <ac:spMkLst>
            <pc:docMk/>
            <pc:sldMk cId="3357224160" sldId="8559"/>
            <ac:spMk id="11" creationId="{79B39DCE-F73C-4292-B330-CC92A2912013}"/>
          </ac:spMkLst>
        </pc:spChg>
        <pc:spChg chg="mod">
          <ac:chgData name="Manuela Pichler" userId="07a841c1-49c8-4352-a8c3-3a0d96cf9a08" providerId="ADAL" clId="{BC81C115-4BFC-41F5-80DC-0460CCAAF192}" dt="2021-09-02T12:58:13.151" v="5921" actId="207"/>
          <ac:spMkLst>
            <pc:docMk/>
            <pc:sldMk cId="3357224160" sldId="8559"/>
            <ac:spMk id="13" creationId="{DD5AB6E0-BACB-4580-93A9-00234CBC9577}"/>
          </ac:spMkLst>
        </pc:spChg>
        <pc:graphicFrameChg chg="add del mod modGraphic">
          <ac:chgData name="Manuela Pichler" userId="07a841c1-49c8-4352-a8c3-3a0d96cf9a08" providerId="ADAL" clId="{BC81C115-4BFC-41F5-80DC-0460CCAAF192}" dt="2021-09-02T13:18:40.276" v="6525" actId="14100"/>
          <ac:graphicFrameMkLst>
            <pc:docMk/>
            <pc:sldMk cId="3357224160" sldId="8559"/>
            <ac:graphicFrameMk id="3" creationId="{C8345FB0-AE5E-46CF-ACD0-2C276D1A898C}"/>
          </ac:graphicFrameMkLst>
        </pc:graphicFrameChg>
      </pc:sldChg>
      <pc:sldChg chg="addSp delSp modSp add del mod ord addCm modCm">
        <pc:chgData name="Manuela Pichler" userId="07a841c1-49c8-4352-a8c3-3a0d96cf9a08" providerId="ADAL" clId="{BC81C115-4BFC-41F5-80DC-0460CCAAF192}" dt="2021-09-03T12:16:36.567" v="7716"/>
        <pc:sldMkLst>
          <pc:docMk/>
          <pc:sldMk cId="3177120705" sldId="8676"/>
        </pc:sldMkLst>
        <pc:spChg chg="mod">
          <ac:chgData name="Manuela Pichler" userId="07a841c1-49c8-4352-a8c3-3a0d96cf9a08" providerId="ADAL" clId="{BC81C115-4BFC-41F5-80DC-0460CCAAF192}" dt="2021-09-02T13:29:45.316" v="6823" actId="1076"/>
          <ac:spMkLst>
            <pc:docMk/>
            <pc:sldMk cId="3177120705" sldId="8676"/>
            <ac:spMk id="30" creationId="{5733C6F5-C11F-46AE-A7E8-EC4080009009}"/>
          </ac:spMkLst>
        </pc:spChg>
        <pc:spChg chg="mod">
          <ac:chgData name="Manuela Pichler" userId="07a841c1-49c8-4352-a8c3-3a0d96cf9a08" providerId="ADAL" clId="{BC81C115-4BFC-41F5-80DC-0460CCAAF192}" dt="2021-09-02T13:29:42.837" v="6822" actId="1076"/>
          <ac:spMkLst>
            <pc:docMk/>
            <pc:sldMk cId="3177120705" sldId="8676"/>
            <ac:spMk id="31" creationId="{6FFA0135-C5BA-490A-B85F-84A75A7950A3}"/>
          </ac:spMkLst>
        </pc:spChg>
        <pc:picChg chg="add mod">
          <ac:chgData name="Manuela Pichler" userId="07a841c1-49c8-4352-a8c3-3a0d96cf9a08" providerId="ADAL" clId="{BC81C115-4BFC-41F5-80DC-0460CCAAF192}" dt="2021-09-02T13:32:32.738" v="6835"/>
          <ac:picMkLst>
            <pc:docMk/>
            <pc:sldMk cId="3177120705" sldId="8676"/>
            <ac:picMk id="4" creationId="{74AB438A-692D-47FF-B264-C9E99502003D}"/>
          </ac:picMkLst>
        </pc:picChg>
        <pc:picChg chg="del">
          <ac:chgData name="Manuela Pichler" userId="07a841c1-49c8-4352-a8c3-3a0d96cf9a08" providerId="ADAL" clId="{BC81C115-4BFC-41F5-80DC-0460CCAAF192}" dt="2021-09-02T13:31:14.100" v="6825" actId="478"/>
          <ac:picMkLst>
            <pc:docMk/>
            <pc:sldMk cId="3177120705" sldId="8676"/>
            <ac:picMk id="7" creationId="{F8B6A958-9FC2-4A7D-BCFF-6E8811EC1C15}"/>
          </ac:picMkLst>
        </pc:picChg>
        <pc:picChg chg="del mod">
          <ac:chgData name="Manuela Pichler" userId="07a841c1-49c8-4352-a8c3-3a0d96cf9a08" providerId="ADAL" clId="{BC81C115-4BFC-41F5-80DC-0460CCAAF192}" dt="2021-09-02T13:31:37.391" v="6831" actId="478"/>
          <ac:picMkLst>
            <pc:docMk/>
            <pc:sldMk cId="3177120705" sldId="8676"/>
            <ac:picMk id="1026" creationId="{290CBA24-E5B1-46CA-B418-FBFB2ED496BE}"/>
          </ac:picMkLst>
        </pc:picChg>
      </pc:sldChg>
      <pc:sldChg chg="addSp">
        <pc:chgData name="Manuela Pichler" userId="07a841c1-49c8-4352-a8c3-3a0d96cf9a08" providerId="ADAL" clId="{BC81C115-4BFC-41F5-80DC-0460CCAAF192}" dt="2021-09-02T13:31:35.053" v="6827"/>
        <pc:sldMkLst>
          <pc:docMk/>
          <pc:sldMk cId="3235924257" sldId="8676"/>
        </pc:sldMkLst>
        <pc:picChg chg="add">
          <ac:chgData name="Manuela Pichler" userId="07a841c1-49c8-4352-a8c3-3a0d96cf9a08" providerId="ADAL" clId="{BC81C115-4BFC-41F5-80DC-0460CCAAF192}" dt="2021-09-02T13:31:35.053" v="6827"/>
          <ac:picMkLst>
            <pc:docMk/>
            <pc:sldMk cId="3235924257" sldId="8676"/>
            <ac:picMk id="1026" creationId="{290CBA24-E5B1-46CA-B418-FBFB2ED496BE}"/>
          </ac:picMkLst>
        </pc:picChg>
      </pc:sldChg>
      <pc:sldChg chg="addSp delSp modSp mod addCm modCm">
        <pc:chgData name="Manuela Pichler" userId="07a841c1-49c8-4352-a8c3-3a0d96cf9a08" providerId="ADAL" clId="{BC81C115-4BFC-41F5-80DC-0460CCAAF192}" dt="2021-09-02T17:05:51.861" v="6874"/>
        <pc:sldMkLst>
          <pc:docMk/>
          <pc:sldMk cId="531660259" sldId="8678"/>
        </pc:sldMkLst>
        <pc:spChg chg="add mod">
          <ac:chgData name="Manuela Pichler" userId="07a841c1-49c8-4352-a8c3-3a0d96cf9a08" providerId="ADAL" clId="{BC81C115-4BFC-41F5-80DC-0460CCAAF192}" dt="2021-09-01T16:42:11.177" v="1159" actId="1076"/>
          <ac:spMkLst>
            <pc:docMk/>
            <pc:sldMk cId="531660259" sldId="8678"/>
            <ac:spMk id="3" creationId="{09404DE7-C5B2-40C1-B191-10F0970BA73D}"/>
          </ac:spMkLst>
        </pc:spChg>
        <pc:spChg chg="add del mod">
          <ac:chgData name="Manuela Pichler" userId="07a841c1-49c8-4352-a8c3-3a0d96cf9a08" providerId="ADAL" clId="{BC81C115-4BFC-41F5-80DC-0460CCAAF192}" dt="2021-09-01T16:41:34.672" v="1129" actId="478"/>
          <ac:spMkLst>
            <pc:docMk/>
            <pc:sldMk cId="531660259" sldId="8678"/>
            <ac:spMk id="4" creationId="{857A7024-3F99-4A38-B523-39A5D76DDC63}"/>
          </ac:spMkLst>
        </pc:spChg>
        <pc:spChg chg="mod">
          <ac:chgData name="Manuela Pichler" userId="07a841c1-49c8-4352-a8c3-3a0d96cf9a08" providerId="ADAL" clId="{BC81C115-4BFC-41F5-80DC-0460CCAAF192}" dt="2021-09-02T10:30:48.171" v="2068" actId="1076"/>
          <ac:spMkLst>
            <pc:docMk/>
            <pc:sldMk cId="531660259" sldId="8678"/>
            <ac:spMk id="7" creationId="{5DDEC2B6-AC32-44D2-A610-977FC8A4EE54}"/>
          </ac:spMkLst>
        </pc:spChg>
        <pc:grpChg chg="add">
          <ac:chgData name="Manuela Pichler" userId="07a841c1-49c8-4352-a8c3-3a0d96cf9a08" providerId="ADAL" clId="{BC81C115-4BFC-41F5-80DC-0460CCAAF192}" dt="2021-09-01T17:21:26.958" v="1169" actId="164"/>
          <ac:grpSpMkLst>
            <pc:docMk/>
            <pc:sldMk cId="531660259" sldId="8678"/>
            <ac:grpSpMk id="11" creationId="{3227CE18-2DB9-4659-9C0D-638FAF7B6350}"/>
          </ac:grpSpMkLst>
        </pc:grpChg>
        <pc:graphicFrameChg chg="mod modGraphic">
          <ac:chgData name="Manuela Pichler" userId="07a841c1-49c8-4352-a8c3-3a0d96cf9a08" providerId="ADAL" clId="{BC81C115-4BFC-41F5-80DC-0460CCAAF192}" dt="2021-09-02T17:05:46.780" v="6873" actId="20577"/>
          <ac:graphicFrameMkLst>
            <pc:docMk/>
            <pc:sldMk cId="531660259" sldId="8678"/>
            <ac:graphicFrameMk id="8" creationId="{A03E81E4-B0BB-5D4C-83E1-E0E35F3A8962}"/>
          </ac:graphicFrameMkLst>
        </pc:graphicFrameChg>
        <pc:picChg chg="add mod">
          <ac:chgData name="Manuela Pichler" userId="07a841c1-49c8-4352-a8c3-3a0d96cf9a08" providerId="ADAL" clId="{BC81C115-4BFC-41F5-80DC-0460CCAAF192}" dt="2021-09-01T16:42:46.483" v="1168" actId="1076"/>
          <ac:picMkLst>
            <pc:docMk/>
            <pc:sldMk cId="531660259" sldId="8678"/>
            <ac:picMk id="9" creationId="{B14C5937-A27C-499C-8DEE-65A5A77D9542}"/>
          </ac:picMkLst>
        </pc:picChg>
      </pc:sldChg>
      <pc:sldChg chg="addSp delSp modSp mod modCm modNotesTx">
        <pc:chgData name="Manuela Pichler" userId="07a841c1-49c8-4352-a8c3-3a0d96cf9a08" providerId="ADAL" clId="{BC81C115-4BFC-41F5-80DC-0460CCAAF192}" dt="2021-09-01T17:25:05.737" v="1219"/>
        <pc:sldMkLst>
          <pc:docMk/>
          <pc:sldMk cId="522497809" sldId="8687"/>
        </pc:sldMkLst>
        <pc:spChg chg="add mod">
          <ac:chgData name="Manuela Pichler" userId="07a841c1-49c8-4352-a8c3-3a0d96cf9a08" providerId="ADAL" clId="{BC81C115-4BFC-41F5-80DC-0460CCAAF192}" dt="2021-09-01T17:24:19.017" v="1214" actId="1076"/>
          <ac:spMkLst>
            <pc:docMk/>
            <pc:sldMk cId="522497809" sldId="8687"/>
            <ac:spMk id="2" creationId="{A1238BDA-F3E1-44BF-A1D8-5C0858ECD6D7}"/>
          </ac:spMkLst>
        </pc:spChg>
        <pc:spChg chg="add mod">
          <ac:chgData name="Manuela Pichler" userId="07a841c1-49c8-4352-a8c3-3a0d96cf9a08" providerId="ADAL" clId="{BC81C115-4BFC-41F5-80DC-0460CCAAF192}" dt="2021-09-01T17:24:29.701" v="1217" actId="207"/>
          <ac:spMkLst>
            <pc:docMk/>
            <pc:sldMk cId="522497809" sldId="8687"/>
            <ac:spMk id="3" creationId="{6AB35038-57D7-452A-9189-B450B551637A}"/>
          </ac:spMkLst>
        </pc:spChg>
        <pc:spChg chg="add mod">
          <ac:chgData name="Manuela Pichler" userId="07a841c1-49c8-4352-a8c3-3a0d96cf9a08" providerId="ADAL" clId="{BC81C115-4BFC-41F5-80DC-0460CCAAF192}" dt="2021-09-01T17:24:33.389" v="1218" actId="207"/>
          <ac:spMkLst>
            <pc:docMk/>
            <pc:sldMk cId="522497809" sldId="8687"/>
            <ac:spMk id="4" creationId="{6B317D2A-D2C8-4F8B-8EFA-C5C29FF665F8}"/>
          </ac:spMkLst>
        </pc:spChg>
        <pc:spChg chg="del">
          <ac:chgData name="Manuela Pichler" userId="07a841c1-49c8-4352-a8c3-3a0d96cf9a08" providerId="ADAL" clId="{BC81C115-4BFC-41F5-80DC-0460CCAAF192}" dt="2021-09-01T17:23:55.094" v="1202" actId="478"/>
          <ac:spMkLst>
            <pc:docMk/>
            <pc:sldMk cId="522497809" sldId="8687"/>
            <ac:spMk id="9" creationId="{FC2C0BFD-6369-D84B-A684-062CFAB22EE3}"/>
          </ac:spMkLst>
        </pc:spChg>
        <pc:spChg chg="mod">
          <ac:chgData name="Manuela Pichler" userId="07a841c1-49c8-4352-a8c3-3a0d96cf9a08" providerId="ADAL" clId="{BC81C115-4BFC-41F5-80DC-0460CCAAF192}" dt="2021-09-01T17:21:37.513" v="1171" actId="6549"/>
          <ac:spMkLst>
            <pc:docMk/>
            <pc:sldMk cId="522497809" sldId="8687"/>
            <ac:spMk id="10" creationId="{322DEB6A-257A-4448-878B-2909CA9190E6}"/>
          </ac:spMkLst>
        </pc:spChg>
        <pc:spChg chg="mod">
          <ac:chgData name="Manuela Pichler" userId="07a841c1-49c8-4352-a8c3-3a0d96cf9a08" providerId="ADAL" clId="{BC81C115-4BFC-41F5-80DC-0460CCAAF192}" dt="2021-09-01T17:23:02.834" v="1194" actId="20577"/>
          <ac:spMkLst>
            <pc:docMk/>
            <pc:sldMk cId="522497809" sldId="8687"/>
            <ac:spMk id="12" creationId="{09F37B39-8372-4564-AE47-63DAD77D5A6D}"/>
          </ac:spMkLst>
        </pc:spChg>
        <pc:spChg chg="add del mod">
          <ac:chgData name="Manuela Pichler" userId="07a841c1-49c8-4352-a8c3-3a0d96cf9a08" providerId="ADAL" clId="{BC81C115-4BFC-41F5-80DC-0460CCAAF192}" dt="2021-09-01T17:23:51.004" v="1200"/>
          <ac:spMkLst>
            <pc:docMk/>
            <pc:sldMk cId="522497809" sldId="8687"/>
            <ac:spMk id="13" creationId="{09A694A4-FB9F-469C-8801-EA11A7DA0B7A}"/>
          </ac:spMkLst>
        </pc:spChg>
        <pc:spChg chg="del">
          <ac:chgData name="Manuela Pichler" userId="07a841c1-49c8-4352-a8c3-3a0d96cf9a08" providerId="ADAL" clId="{BC81C115-4BFC-41F5-80DC-0460CCAAF192}" dt="2021-09-01T17:21:50.719" v="1172" actId="478"/>
          <ac:spMkLst>
            <pc:docMk/>
            <pc:sldMk cId="522497809" sldId="8687"/>
            <ac:spMk id="29" creationId="{304E567C-1DE1-4ED8-85AF-DD903ED1A656}"/>
          </ac:spMkLst>
        </pc:spChg>
        <pc:spChg chg="del">
          <ac:chgData name="Manuela Pichler" userId="07a841c1-49c8-4352-a8c3-3a0d96cf9a08" providerId="ADAL" clId="{BC81C115-4BFC-41F5-80DC-0460CCAAF192}" dt="2021-09-01T17:23:50.951" v="1198" actId="478"/>
          <ac:spMkLst>
            <pc:docMk/>
            <pc:sldMk cId="522497809" sldId="8687"/>
            <ac:spMk id="30" creationId="{4ED14F5C-BF69-4A80-A20D-FBB0C448F3FF}"/>
          </ac:spMkLst>
        </pc:spChg>
        <pc:spChg chg="del">
          <ac:chgData name="Manuela Pichler" userId="07a841c1-49c8-4352-a8c3-3a0d96cf9a08" providerId="ADAL" clId="{BC81C115-4BFC-41F5-80DC-0460CCAAF192}" dt="2021-09-01T17:23:52.463" v="1201" actId="478"/>
          <ac:spMkLst>
            <pc:docMk/>
            <pc:sldMk cId="522497809" sldId="8687"/>
            <ac:spMk id="31" creationId="{09164FEC-480F-4DDF-8354-05D8442219E1}"/>
          </ac:spMkLst>
        </pc:spChg>
        <pc:spChg chg="del">
          <ac:chgData name="Manuela Pichler" userId="07a841c1-49c8-4352-a8c3-3a0d96cf9a08" providerId="ADAL" clId="{BC81C115-4BFC-41F5-80DC-0460CCAAF192}" dt="2021-09-01T17:23:56.399" v="1203" actId="478"/>
          <ac:spMkLst>
            <pc:docMk/>
            <pc:sldMk cId="522497809" sldId="8687"/>
            <ac:spMk id="32" creationId="{4BBEE422-4095-4734-BFC4-0FC8B85DE4CA}"/>
          </ac:spMkLst>
        </pc:spChg>
        <pc:grpChg chg="add mod">
          <ac:chgData name="Manuela Pichler" userId="07a841c1-49c8-4352-a8c3-3a0d96cf9a08" providerId="ADAL" clId="{BC81C115-4BFC-41F5-80DC-0460CCAAF192}" dt="2021-09-01T17:21:31.157" v="1170"/>
          <ac:grpSpMkLst>
            <pc:docMk/>
            <pc:sldMk cId="522497809" sldId="8687"/>
            <ac:grpSpMk id="11" creationId="{C94C6D5E-85C6-4C4B-BA06-A5A6B0CE9605}"/>
          </ac:grpSpMkLst>
        </pc:grpChg>
        <pc:picChg chg="mod">
          <ac:chgData name="Manuela Pichler" userId="07a841c1-49c8-4352-a8c3-3a0d96cf9a08" providerId="ADAL" clId="{BC81C115-4BFC-41F5-80DC-0460CCAAF192}" dt="2021-09-01T17:22:57.509" v="1185" actId="1076"/>
          <ac:picMkLst>
            <pc:docMk/>
            <pc:sldMk cId="522497809" sldId="8687"/>
            <ac:picMk id="14" creationId="{DD1097F1-3348-4B1C-9AAC-D6D126AB0EAB}"/>
          </ac:picMkLst>
        </pc:picChg>
      </pc:sldChg>
      <pc:sldChg chg="modSp mod addCm modCm">
        <pc:chgData name="Manuela Pichler" userId="07a841c1-49c8-4352-a8c3-3a0d96cf9a08" providerId="ADAL" clId="{BC81C115-4BFC-41F5-80DC-0460CCAAF192}" dt="2021-09-02T17:13:26.713" v="6876"/>
        <pc:sldMkLst>
          <pc:docMk/>
          <pc:sldMk cId="3389860130" sldId="8688"/>
        </pc:sldMkLst>
        <pc:graphicFrameChg chg="mod modGraphic">
          <ac:chgData name="Manuela Pichler" userId="07a841c1-49c8-4352-a8c3-3a0d96cf9a08" providerId="ADAL" clId="{BC81C115-4BFC-41F5-80DC-0460CCAAF192}" dt="2021-09-01T15:29:56.405" v="1045" actId="1076"/>
          <ac:graphicFrameMkLst>
            <pc:docMk/>
            <pc:sldMk cId="3389860130" sldId="8688"/>
            <ac:graphicFrameMk id="8" creationId="{A83F6A13-CE09-432E-847B-81F02D8BEF29}"/>
          </ac:graphicFrameMkLst>
        </pc:graphicFrameChg>
      </pc:sldChg>
      <pc:sldChg chg="del">
        <pc:chgData name="Manuela Pichler" userId="07a841c1-49c8-4352-a8c3-3a0d96cf9a08" providerId="ADAL" clId="{BC81C115-4BFC-41F5-80DC-0460CCAAF192}" dt="2021-09-02T13:33:15.937" v="6839" actId="47"/>
        <pc:sldMkLst>
          <pc:docMk/>
          <pc:sldMk cId="3358499064" sldId="8691"/>
        </pc:sldMkLst>
      </pc:sldChg>
      <pc:sldChg chg="modSp mod">
        <pc:chgData name="Manuela Pichler" userId="07a841c1-49c8-4352-a8c3-3a0d96cf9a08" providerId="ADAL" clId="{BC81C115-4BFC-41F5-80DC-0460CCAAF192}" dt="2021-09-02T13:34:39.500" v="6845" actId="20577"/>
        <pc:sldMkLst>
          <pc:docMk/>
          <pc:sldMk cId="771962596" sldId="8694"/>
        </pc:sldMkLst>
        <pc:spChg chg="mod">
          <ac:chgData name="Manuela Pichler" userId="07a841c1-49c8-4352-a8c3-3a0d96cf9a08" providerId="ADAL" clId="{BC81C115-4BFC-41F5-80DC-0460CCAAF192}" dt="2021-09-02T13:34:39.500" v="6845" actId="20577"/>
          <ac:spMkLst>
            <pc:docMk/>
            <pc:sldMk cId="771962596" sldId="8694"/>
            <ac:spMk id="16" creationId="{24EF5AD5-D432-5C4D-9CE7-9C267D0D4D76}"/>
          </ac:spMkLst>
        </pc:spChg>
        <pc:spChg chg="mod">
          <ac:chgData name="Manuela Pichler" userId="07a841c1-49c8-4352-a8c3-3a0d96cf9a08" providerId="ADAL" clId="{BC81C115-4BFC-41F5-80DC-0460CCAAF192}" dt="2021-09-02T13:34:34.346" v="6841" actId="21"/>
          <ac:spMkLst>
            <pc:docMk/>
            <pc:sldMk cId="771962596" sldId="8694"/>
            <ac:spMk id="20" creationId="{9D9A4379-0B30-0F4D-891F-37125E368AE6}"/>
          </ac:spMkLst>
        </pc:spChg>
      </pc:sldChg>
      <pc:sldChg chg="modSp mod">
        <pc:chgData name="Manuela Pichler" userId="07a841c1-49c8-4352-a8c3-3a0d96cf9a08" providerId="ADAL" clId="{BC81C115-4BFC-41F5-80DC-0460CCAAF192}" dt="2021-09-01T17:25:35.889" v="1220" actId="207"/>
        <pc:sldMkLst>
          <pc:docMk/>
          <pc:sldMk cId="2912791244" sldId="10595"/>
        </pc:sldMkLst>
        <pc:spChg chg="mod">
          <ac:chgData name="Manuela Pichler" userId="07a841c1-49c8-4352-a8c3-3a0d96cf9a08" providerId="ADAL" clId="{BC81C115-4BFC-41F5-80DC-0460CCAAF192}" dt="2021-09-01T17:25:35.889" v="1220" actId="207"/>
          <ac:spMkLst>
            <pc:docMk/>
            <pc:sldMk cId="2912791244" sldId="10595"/>
            <ac:spMk id="5" creationId="{4A93BA74-169A-454C-AF91-5E1A92FC484B}"/>
          </ac:spMkLst>
        </pc:spChg>
      </pc:sldChg>
      <pc:sldChg chg="add del">
        <pc:chgData name="Manuela Pichler" userId="07a841c1-49c8-4352-a8c3-3a0d96cf9a08" providerId="ADAL" clId="{BC81C115-4BFC-41F5-80DC-0460CCAAF192}" dt="2021-09-02T17:16:13.905" v="6878" actId="47"/>
        <pc:sldMkLst>
          <pc:docMk/>
          <pc:sldMk cId="2847543347" sldId="2076137075"/>
        </pc:sldMkLst>
      </pc:sldChg>
      <pc:sldChg chg="delSp modSp add mod addCm">
        <pc:chgData name="Manuela Pichler" userId="07a841c1-49c8-4352-a8c3-3a0d96cf9a08" providerId="ADAL" clId="{BC81C115-4BFC-41F5-80DC-0460CCAAF192}" dt="2021-09-03T11:18:59.712" v="7478" actId="478"/>
        <pc:sldMkLst>
          <pc:docMk/>
          <pc:sldMk cId="3990961188" sldId="2076137095"/>
        </pc:sldMkLst>
        <pc:spChg chg="mod">
          <ac:chgData name="Manuela Pichler" userId="07a841c1-49c8-4352-a8c3-3a0d96cf9a08" providerId="ADAL" clId="{BC81C115-4BFC-41F5-80DC-0460CCAAF192}" dt="2021-09-02T17:44:03.332" v="7333" actId="1076"/>
          <ac:spMkLst>
            <pc:docMk/>
            <pc:sldMk cId="3990961188" sldId="2076137095"/>
            <ac:spMk id="42" creationId="{B8362966-18B8-5743-8E8C-85E3E074E64D}"/>
          </ac:spMkLst>
        </pc:spChg>
        <pc:spChg chg="mod">
          <ac:chgData name="Manuela Pichler" userId="07a841c1-49c8-4352-a8c3-3a0d96cf9a08" providerId="ADAL" clId="{BC81C115-4BFC-41F5-80DC-0460CCAAF192}" dt="2021-09-02T17:44:31.349" v="7350" actId="20577"/>
          <ac:spMkLst>
            <pc:docMk/>
            <pc:sldMk cId="3990961188" sldId="2076137095"/>
            <ac:spMk id="46" creationId="{006B2D13-BEB7-4053-A4B3-5AC9778B8975}"/>
          </ac:spMkLst>
        </pc:spChg>
        <pc:spChg chg="mod">
          <ac:chgData name="Manuela Pichler" userId="07a841c1-49c8-4352-a8c3-3a0d96cf9a08" providerId="ADAL" clId="{BC81C115-4BFC-41F5-80DC-0460CCAAF192}" dt="2021-09-02T17:44:07.749" v="7334" actId="1076"/>
          <ac:spMkLst>
            <pc:docMk/>
            <pc:sldMk cId="3990961188" sldId="2076137095"/>
            <ac:spMk id="69" creationId="{2672F45B-2E3C-4601-9334-A8E25649CC5A}"/>
          </ac:spMkLst>
        </pc:spChg>
        <pc:spChg chg="del">
          <ac:chgData name="Manuela Pichler" userId="07a841c1-49c8-4352-a8c3-3a0d96cf9a08" providerId="ADAL" clId="{BC81C115-4BFC-41F5-80DC-0460CCAAF192}" dt="2021-09-02T17:43:57.674" v="7331" actId="478"/>
          <ac:spMkLst>
            <pc:docMk/>
            <pc:sldMk cId="3990961188" sldId="2076137095"/>
            <ac:spMk id="170" creationId="{BB094E44-CADE-45B8-9733-8C57E5FEDEE4}"/>
          </ac:spMkLst>
        </pc:spChg>
        <pc:grpChg chg="del">
          <ac:chgData name="Manuela Pichler" userId="07a841c1-49c8-4352-a8c3-3a0d96cf9a08" providerId="ADAL" clId="{BC81C115-4BFC-41F5-80DC-0460CCAAF192}" dt="2021-09-02T17:49:22.384" v="7399" actId="478"/>
          <ac:grpSpMkLst>
            <pc:docMk/>
            <pc:sldMk cId="3990961188" sldId="2076137095"/>
            <ac:grpSpMk id="3" creationId="{5EA7CE84-FFFD-484F-B758-EC5453A925FE}"/>
          </ac:grpSpMkLst>
        </pc:grpChg>
        <pc:grpChg chg="del">
          <ac:chgData name="Manuela Pichler" userId="07a841c1-49c8-4352-a8c3-3a0d96cf9a08" providerId="ADAL" clId="{BC81C115-4BFC-41F5-80DC-0460CCAAF192}" dt="2021-09-02T17:44:00.057" v="7332" actId="478"/>
          <ac:grpSpMkLst>
            <pc:docMk/>
            <pc:sldMk cId="3990961188" sldId="2076137095"/>
            <ac:grpSpMk id="70" creationId="{B183578F-C087-47D6-8C1A-7732DD6B782B}"/>
          </ac:grpSpMkLst>
        </pc:grpChg>
        <pc:grpChg chg="del">
          <ac:chgData name="Manuela Pichler" userId="07a841c1-49c8-4352-a8c3-3a0d96cf9a08" providerId="ADAL" clId="{BC81C115-4BFC-41F5-80DC-0460CCAAF192}" dt="2021-09-03T11:18:59.712" v="7478" actId="478"/>
          <ac:grpSpMkLst>
            <pc:docMk/>
            <pc:sldMk cId="3990961188" sldId="2076137095"/>
            <ac:grpSpMk id="86" creationId="{CC2007CF-9C71-4C32-B7C5-E65435B7B38C}"/>
          </ac:grpSpMkLst>
        </pc:grpChg>
      </pc:sldChg>
      <pc:sldChg chg="addSp delSp modSp add mod addCm">
        <pc:chgData name="Manuela Pichler" userId="07a841c1-49c8-4352-a8c3-3a0d96cf9a08" providerId="ADAL" clId="{BC81C115-4BFC-41F5-80DC-0460CCAAF192}" dt="2021-09-03T15:43:17.188" v="9195" actId="20577"/>
        <pc:sldMkLst>
          <pc:docMk/>
          <pc:sldMk cId="2790316339" sldId="2076137099"/>
        </pc:sldMkLst>
        <pc:spChg chg="mod">
          <ac:chgData name="Manuela Pichler" userId="07a841c1-49c8-4352-a8c3-3a0d96cf9a08" providerId="ADAL" clId="{BC81C115-4BFC-41F5-80DC-0460CCAAF192}" dt="2021-09-03T15:43:17.188" v="9195" actId="20577"/>
          <ac:spMkLst>
            <pc:docMk/>
            <pc:sldMk cId="2790316339" sldId="2076137099"/>
            <ac:spMk id="2" creationId="{3E8D4279-CE49-6B49-9C72-42480AF9D756}"/>
          </ac:spMkLst>
        </pc:spChg>
        <pc:spChg chg="del">
          <ac:chgData name="Manuela Pichler" userId="07a841c1-49c8-4352-a8c3-3a0d96cf9a08" providerId="ADAL" clId="{BC81C115-4BFC-41F5-80DC-0460CCAAF192}" dt="2021-09-02T17:50:12.175" v="7405" actId="478"/>
          <ac:spMkLst>
            <pc:docMk/>
            <pc:sldMk cId="2790316339" sldId="2076137099"/>
            <ac:spMk id="3" creationId="{D7EA3B0D-7962-4A4A-A8B2-33BEB29DB8CA}"/>
          </ac:spMkLst>
        </pc:spChg>
        <pc:spChg chg="del">
          <ac:chgData name="Manuela Pichler" userId="07a841c1-49c8-4352-a8c3-3a0d96cf9a08" providerId="ADAL" clId="{BC81C115-4BFC-41F5-80DC-0460CCAAF192}" dt="2021-09-02T17:49:36.262" v="7403" actId="478"/>
          <ac:spMkLst>
            <pc:docMk/>
            <pc:sldMk cId="2790316339" sldId="2076137099"/>
            <ac:spMk id="139" creationId="{9AA6D170-1FA3-4225-9CD8-94105F29DF6B}"/>
          </ac:spMkLst>
        </pc:spChg>
        <pc:spChg chg="add mod">
          <ac:chgData name="Manuela Pichler" userId="07a841c1-49c8-4352-a8c3-3a0d96cf9a08" providerId="ADAL" clId="{BC81C115-4BFC-41F5-80DC-0460CCAAF192}" dt="2021-09-03T13:24:56.631" v="7972" actId="2711"/>
          <ac:spMkLst>
            <pc:docMk/>
            <pc:sldMk cId="2790316339" sldId="2076137099"/>
            <ac:spMk id="192" creationId="{EC7C06F6-2BEB-4A8B-A974-245A31A8B19A}"/>
          </ac:spMkLst>
        </pc:spChg>
        <pc:spChg chg="del">
          <ac:chgData name="Manuela Pichler" userId="07a841c1-49c8-4352-a8c3-3a0d96cf9a08" providerId="ADAL" clId="{BC81C115-4BFC-41F5-80DC-0460CCAAF192}" dt="2021-09-02T17:49:31.061" v="7401" actId="478"/>
          <ac:spMkLst>
            <pc:docMk/>
            <pc:sldMk cId="2790316339" sldId="2076137099"/>
            <ac:spMk id="216" creationId="{06C60116-DCB6-AD43-97D3-B08C76EAF55E}"/>
          </ac:spMkLst>
        </pc:spChg>
        <pc:grpChg chg="del">
          <ac:chgData name="Manuela Pichler" userId="07a841c1-49c8-4352-a8c3-3a0d96cf9a08" providerId="ADAL" clId="{BC81C115-4BFC-41F5-80DC-0460CCAAF192}" dt="2021-09-02T17:49:28.829" v="7400" actId="478"/>
          <ac:grpSpMkLst>
            <pc:docMk/>
            <pc:sldMk cId="2790316339" sldId="2076137099"/>
            <ac:grpSpMk id="84" creationId="{1085401F-B55B-40A3-8932-23C0EE1BB240}"/>
          </ac:grpSpMkLst>
        </pc:grpChg>
        <pc:grpChg chg="del">
          <ac:chgData name="Manuela Pichler" userId="07a841c1-49c8-4352-a8c3-3a0d96cf9a08" providerId="ADAL" clId="{BC81C115-4BFC-41F5-80DC-0460CCAAF192}" dt="2021-09-02T17:49:33.498" v="7402" actId="478"/>
          <ac:grpSpMkLst>
            <pc:docMk/>
            <pc:sldMk cId="2790316339" sldId="2076137099"/>
            <ac:grpSpMk id="138" creationId="{9EE2949F-6461-4D85-8683-24EA26918279}"/>
          </ac:grpSpMkLst>
        </pc:grpChg>
        <pc:grpChg chg="del">
          <ac:chgData name="Manuela Pichler" userId="07a841c1-49c8-4352-a8c3-3a0d96cf9a08" providerId="ADAL" clId="{BC81C115-4BFC-41F5-80DC-0460CCAAF192}" dt="2021-09-02T17:49:37.468" v="7404" actId="478"/>
          <ac:grpSpMkLst>
            <pc:docMk/>
            <pc:sldMk cId="2790316339" sldId="2076137099"/>
            <ac:grpSpMk id="143" creationId="{E4FCF446-4576-41B1-BB70-F9D16BCEAD1D}"/>
          </ac:grpSpMkLst>
        </pc:grpChg>
        <pc:picChg chg="add mod">
          <ac:chgData name="Manuela Pichler" userId="07a841c1-49c8-4352-a8c3-3a0d96cf9a08" providerId="ADAL" clId="{BC81C115-4BFC-41F5-80DC-0460CCAAF192}" dt="2021-09-02T17:50:26.913" v="7408" actId="962"/>
          <ac:picMkLst>
            <pc:docMk/>
            <pc:sldMk cId="2790316339" sldId="2076137099"/>
            <ac:picMk id="4" creationId="{B83F3AB5-8A1A-439B-99C0-D0C761558E4F}"/>
          </ac:picMkLst>
        </pc:picChg>
      </pc:sldChg>
      <pc:sldChg chg="delSp add del mod">
        <pc:chgData name="Manuela Pichler" userId="07a841c1-49c8-4352-a8c3-3a0d96cf9a08" providerId="ADAL" clId="{BC81C115-4BFC-41F5-80DC-0460CCAAF192}" dt="2021-09-03T15:01:50.232" v="9117" actId="47"/>
        <pc:sldMkLst>
          <pc:docMk/>
          <pc:sldMk cId="3540004586" sldId="2076137109"/>
        </pc:sldMkLst>
        <pc:spChg chg="del">
          <ac:chgData name="Manuela Pichler" userId="07a841c1-49c8-4352-a8c3-3a0d96cf9a08" providerId="ADAL" clId="{BC81C115-4BFC-41F5-80DC-0460CCAAF192}" dt="2021-09-03T15:01:28.824" v="9114" actId="478"/>
          <ac:spMkLst>
            <pc:docMk/>
            <pc:sldMk cId="3540004586" sldId="2076137109"/>
            <ac:spMk id="5" creationId="{A45BE327-206E-4CAB-A8A8-59C90B67174C}"/>
          </ac:spMkLst>
        </pc:spChg>
        <pc:spChg chg="del">
          <ac:chgData name="Manuela Pichler" userId="07a841c1-49c8-4352-a8c3-3a0d96cf9a08" providerId="ADAL" clId="{BC81C115-4BFC-41F5-80DC-0460CCAAF192}" dt="2021-09-03T15:01:25.421" v="9113" actId="478"/>
          <ac:spMkLst>
            <pc:docMk/>
            <pc:sldMk cId="3540004586" sldId="2076137109"/>
            <ac:spMk id="110" creationId="{94AEF8B8-AE16-0E42-B297-B9E4B4545B09}"/>
          </ac:spMkLst>
        </pc:spChg>
        <pc:grpChg chg="del">
          <ac:chgData name="Manuela Pichler" userId="07a841c1-49c8-4352-a8c3-3a0d96cf9a08" providerId="ADAL" clId="{BC81C115-4BFC-41F5-80DC-0460CCAAF192}" dt="2021-09-03T15:01:42.246" v="9116" actId="478"/>
          <ac:grpSpMkLst>
            <pc:docMk/>
            <pc:sldMk cId="3540004586" sldId="2076137109"/>
            <ac:grpSpMk id="7" creationId="{B58576C0-5DC5-4BB3-93BF-31FF8CE8EF9B}"/>
          </ac:grpSpMkLst>
        </pc:grpChg>
      </pc:sldChg>
      <pc:sldChg chg="delSp modSp add mod">
        <pc:chgData name="Manuela Pichler" userId="07a841c1-49c8-4352-a8c3-3a0d96cf9a08" providerId="ADAL" clId="{BC81C115-4BFC-41F5-80DC-0460CCAAF192}" dt="2021-09-03T15:02:14.152" v="9129" actId="20577"/>
        <pc:sldMkLst>
          <pc:docMk/>
          <pc:sldMk cId="3079650827" sldId="2076137110"/>
        </pc:sldMkLst>
        <pc:spChg chg="mod">
          <ac:chgData name="Manuela Pichler" userId="07a841c1-49c8-4352-a8c3-3a0d96cf9a08" providerId="ADAL" clId="{BC81C115-4BFC-41F5-80DC-0460CCAAF192}" dt="2021-09-03T15:02:14.152" v="9129" actId="20577"/>
          <ac:spMkLst>
            <pc:docMk/>
            <pc:sldMk cId="3079650827" sldId="2076137110"/>
            <ac:spMk id="6" creationId="{EEA4F3D3-0097-49C0-83E2-9FBDED189AF7}"/>
          </ac:spMkLst>
        </pc:spChg>
        <pc:grpChg chg="del">
          <ac:chgData name="Manuela Pichler" userId="07a841c1-49c8-4352-a8c3-3a0d96cf9a08" providerId="ADAL" clId="{BC81C115-4BFC-41F5-80DC-0460CCAAF192}" dt="2021-09-03T15:01:52.841" v="9118" actId="478"/>
          <ac:grpSpMkLst>
            <pc:docMk/>
            <pc:sldMk cId="3079650827" sldId="2076137110"/>
            <ac:grpSpMk id="8" creationId="{93443F75-4E4D-4B6F-8A67-EA1CF7265F23}"/>
          </ac:grpSpMkLst>
        </pc:grpChg>
        <pc:grpChg chg="del">
          <ac:chgData name="Manuela Pichler" userId="07a841c1-49c8-4352-a8c3-3a0d96cf9a08" providerId="ADAL" clId="{BC81C115-4BFC-41F5-80DC-0460CCAAF192}" dt="2021-09-03T15:01:55.265" v="9119" actId="478"/>
          <ac:grpSpMkLst>
            <pc:docMk/>
            <pc:sldMk cId="3079650827" sldId="2076137110"/>
            <ac:grpSpMk id="44" creationId="{68593422-B557-4541-8F07-27C0CC2568CC}"/>
          </ac:grpSpMkLst>
        </pc:grpChg>
        <pc:grpChg chg="del">
          <ac:chgData name="Manuela Pichler" userId="07a841c1-49c8-4352-a8c3-3a0d96cf9a08" providerId="ADAL" clId="{BC81C115-4BFC-41F5-80DC-0460CCAAF192}" dt="2021-09-03T15:01:56.922" v="9120" actId="478"/>
          <ac:grpSpMkLst>
            <pc:docMk/>
            <pc:sldMk cId="3079650827" sldId="2076137110"/>
            <ac:grpSpMk id="91" creationId="{59A0FE05-9F51-41E5-A9B4-9A14A13875E7}"/>
          </ac:grpSpMkLst>
        </pc:grpChg>
      </pc:sldChg>
      <pc:sldChg chg="delSp modSp add del mod addCm modCm">
        <pc:chgData name="Manuela Pichler" userId="07a841c1-49c8-4352-a8c3-3a0d96cf9a08" providerId="ADAL" clId="{BC81C115-4BFC-41F5-80DC-0460CCAAF192}" dt="2021-09-03T16:04:09.619" v="9198" actId="47"/>
        <pc:sldMkLst>
          <pc:docMk/>
          <pc:sldMk cId="3344173809" sldId="2076137116"/>
        </pc:sldMkLst>
        <pc:spChg chg="mod">
          <ac:chgData name="Manuela Pichler" userId="07a841c1-49c8-4352-a8c3-3a0d96cf9a08" providerId="ADAL" clId="{BC81C115-4BFC-41F5-80DC-0460CCAAF192}" dt="2021-09-03T14:37:26.754" v="8330" actId="20577"/>
          <ac:spMkLst>
            <pc:docMk/>
            <pc:sldMk cId="3344173809" sldId="2076137116"/>
            <ac:spMk id="52" creationId="{41862A01-A7AD-487F-AC7D-2A593CC185F4}"/>
          </ac:spMkLst>
        </pc:spChg>
        <pc:spChg chg="mod">
          <ac:chgData name="Manuela Pichler" userId="07a841c1-49c8-4352-a8c3-3a0d96cf9a08" providerId="ADAL" clId="{BC81C115-4BFC-41F5-80DC-0460CCAAF192}" dt="2021-09-03T14:03:54.406" v="8322" actId="20577"/>
          <ac:spMkLst>
            <pc:docMk/>
            <pc:sldMk cId="3344173809" sldId="2076137116"/>
            <ac:spMk id="78" creationId="{60E0BF06-D556-48A4-AF08-632B6A13CFE2}"/>
          </ac:spMkLst>
        </pc:spChg>
        <pc:spChg chg="mod">
          <ac:chgData name="Manuela Pichler" userId="07a841c1-49c8-4352-a8c3-3a0d96cf9a08" providerId="ADAL" clId="{BC81C115-4BFC-41F5-80DC-0460CCAAF192}" dt="2021-09-03T14:39:49.704" v="8661" actId="14100"/>
          <ac:spMkLst>
            <pc:docMk/>
            <pc:sldMk cId="3344173809" sldId="2076137116"/>
            <ac:spMk id="102" creationId="{87324FFD-2D9C-9C4D-932A-172B0723273F}"/>
          </ac:spMkLst>
        </pc:spChg>
        <pc:grpChg chg="del">
          <ac:chgData name="Manuela Pichler" userId="07a841c1-49c8-4352-a8c3-3a0d96cf9a08" providerId="ADAL" clId="{BC81C115-4BFC-41F5-80DC-0460CCAAF192}" dt="2021-09-03T14:01:40.858" v="8204" actId="478"/>
          <ac:grpSpMkLst>
            <pc:docMk/>
            <pc:sldMk cId="3344173809" sldId="2076137116"/>
            <ac:grpSpMk id="5" creationId="{D9E58BFD-FE5A-4B60-A597-C3DAA0E75159}"/>
          </ac:grpSpMkLst>
        </pc:grpChg>
        <pc:grpChg chg="del">
          <ac:chgData name="Manuela Pichler" userId="07a841c1-49c8-4352-a8c3-3a0d96cf9a08" providerId="ADAL" clId="{BC81C115-4BFC-41F5-80DC-0460CCAAF192}" dt="2021-09-03T14:01:23.080" v="8201" actId="478"/>
          <ac:grpSpMkLst>
            <pc:docMk/>
            <pc:sldMk cId="3344173809" sldId="2076137116"/>
            <ac:grpSpMk id="80" creationId="{5EB2C68F-2A2A-4980-A080-7A2F3BBC307A}"/>
          </ac:grpSpMkLst>
        </pc:grpChg>
        <pc:grpChg chg="mod">
          <ac:chgData name="Manuela Pichler" userId="07a841c1-49c8-4352-a8c3-3a0d96cf9a08" providerId="ADAL" clId="{BC81C115-4BFC-41F5-80DC-0460CCAAF192}" dt="2021-09-03T14:39:47.340" v="8660" actId="1076"/>
          <ac:grpSpMkLst>
            <pc:docMk/>
            <pc:sldMk cId="3344173809" sldId="2076137116"/>
            <ac:grpSpMk id="134" creationId="{1A3CA2CA-AE0A-4233-963F-B005B08C527A}"/>
          </ac:grpSpMkLst>
        </pc:grpChg>
      </pc:sldChg>
      <pc:sldChg chg="delSp add del">
        <pc:chgData name="Manuela Pichler" userId="07a841c1-49c8-4352-a8c3-3a0d96cf9a08" providerId="ADAL" clId="{BC81C115-4BFC-41F5-80DC-0460CCAAF192}" dt="2021-09-03T14:40:19.408" v="8663" actId="47"/>
        <pc:sldMkLst>
          <pc:docMk/>
          <pc:sldMk cId="3138872565" sldId="2076137117"/>
        </pc:sldMkLst>
        <pc:grpChg chg="del">
          <ac:chgData name="Manuela Pichler" userId="07a841c1-49c8-4352-a8c3-3a0d96cf9a08" providerId="ADAL" clId="{BC81C115-4BFC-41F5-80DC-0460CCAAF192}" dt="2021-09-03T14:40:03.486" v="8662" actId="478"/>
          <ac:grpSpMkLst>
            <pc:docMk/>
            <pc:sldMk cId="3138872565" sldId="2076137117"/>
            <ac:grpSpMk id="65" creationId="{3251F481-1424-421B-9A4E-A778042D755D}"/>
          </ac:grpSpMkLst>
        </pc:grpChg>
      </pc:sldChg>
      <pc:sldChg chg="delSp modSp add mod">
        <pc:chgData name="Manuela Pichler" userId="07a841c1-49c8-4352-a8c3-3a0d96cf9a08" providerId="ADAL" clId="{BC81C115-4BFC-41F5-80DC-0460CCAAF192}" dt="2021-09-03T14:41:51.007" v="8690" actId="6549"/>
        <pc:sldMkLst>
          <pc:docMk/>
          <pc:sldMk cId="2765070624" sldId="2076137118"/>
        </pc:sldMkLst>
        <pc:spChg chg="mod">
          <ac:chgData name="Manuela Pichler" userId="07a841c1-49c8-4352-a8c3-3a0d96cf9a08" providerId="ADAL" clId="{BC81C115-4BFC-41F5-80DC-0460CCAAF192}" dt="2021-09-03T14:41:51.007" v="8690" actId="6549"/>
          <ac:spMkLst>
            <pc:docMk/>
            <pc:sldMk cId="2765070624" sldId="2076137118"/>
            <ac:spMk id="52" creationId="{41862A01-A7AD-487F-AC7D-2A593CC185F4}"/>
          </ac:spMkLst>
        </pc:spChg>
        <pc:spChg chg="del">
          <ac:chgData name="Manuela Pichler" userId="07a841c1-49c8-4352-a8c3-3a0d96cf9a08" providerId="ADAL" clId="{BC81C115-4BFC-41F5-80DC-0460CCAAF192}" dt="2021-09-03T14:40:36.010" v="8666" actId="478"/>
          <ac:spMkLst>
            <pc:docMk/>
            <pc:sldMk cId="2765070624" sldId="2076137118"/>
            <ac:spMk id="101" creationId="{65662FE3-823E-4690-B3EC-8940B80DFA89}"/>
          </ac:spMkLst>
        </pc:spChg>
        <pc:spChg chg="mod">
          <ac:chgData name="Manuela Pichler" userId="07a841c1-49c8-4352-a8c3-3a0d96cf9a08" providerId="ADAL" clId="{BC81C115-4BFC-41F5-80DC-0460CCAAF192}" dt="2021-09-03T14:40:46.098" v="8685" actId="20577"/>
          <ac:spMkLst>
            <pc:docMk/>
            <pc:sldMk cId="2765070624" sldId="2076137118"/>
            <ac:spMk id="178" creationId="{FD0BECF0-3B69-1343-9B81-EDE7E73C793B}"/>
          </ac:spMkLst>
        </pc:spChg>
        <pc:grpChg chg="del">
          <ac:chgData name="Manuela Pichler" userId="07a841c1-49c8-4352-a8c3-3a0d96cf9a08" providerId="ADAL" clId="{BC81C115-4BFC-41F5-80DC-0460CCAAF192}" dt="2021-09-03T14:40:41.359" v="8668" actId="478"/>
          <ac:grpSpMkLst>
            <pc:docMk/>
            <pc:sldMk cId="2765070624" sldId="2076137118"/>
            <ac:grpSpMk id="5" creationId="{7018F455-5772-44CE-BC7A-C569F418C3D5}"/>
          </ac:grpSpMkLst>
        </pc:grpChg>
        <pc:grpChg chg="del">
          <ac:chgData name="Manuela Pichler" userId="07a841c1-49c8-4352-a8c3-3a0d96cf9a08" providerId="ADAL" clId="{BC81C115-4BFC-41F5-80DC-0460CCAAF192}" dt="2021-09-03T14:40:37.610" v="8667" actId="478"/>
          <ac:grpSpMkLst>
            <pc:docMk/>
            <pc:sldMk cId="2765070624" sldId="2076137118"/>
            <ac:grpSpMk id="6" creationId="{98F03156-D26E-4EC3-91D8-F131280CE5B6}"/>
          </ac:grpSpMkLst>
        </pc:grpChg>
        <pc:grpChg chg="del">
          <ac:chgData name="Manuela Pichler" userId="07a841c1-49c8-4352-a8c3-3a0d96cf9a08" providerId="ADAL" clId="{BC81C115-4BFC-41F5-80DC-0460CCAAF192}" dt="2021-09-03T14:40:34.261" v="8665" actId="478"/>
          <ac:grpSpMkLst>
            <pc:docMk/>
            <pc:sldMk cId="2765070624" sldId="2076137118"/>
            <ac:grpSpMk id="169" creationId="{59D6A67A-9FDB-450B-8801-E3E8BD20AED3}"/>
          </ac:grpSpMkLst>
        </pc:grpChg>
      </pc:sldChg>
      <pc:sldChg chg="delSp modSp add mod ord">
        <pc:chgData name="Manuela Pichler" userId="07a841c1-49c8-4352-a8c3-3a0d96cf9a08" providerId="ADAL" clId="{BC81C115-4BFC-41F5-80DC-0460CCAAF192}" dt="2021-09-03T14:54:38.147" v="8989" actId="20577"/>
        <pc:sldMkLst>
          <pc:docMk/>
          <pc:sldMk cId="3752885823" sldId="2076137131"/>
        </pc:sldMkLst>
        <pc:spChg chg="mod">
          <ac:chgData name="Manuela Pichler" userId="07a841c1-49c8-4352-a8c3-3a0d96cf9a08" providerId="ADAL" clId="{BC81C115-4BFC-41F5-80DC-0460CCAAF192}" dt="2021-09-03T14:53:28.946" v="8962" actId="1076"/>
          <ac:spMkLst>
            <pc:docMk/>
            <pc:sldMk cId="3752885823" sldId="2076137131"/>
            <ac:spMk id="3" creationId="{8B92CF85-DE1C-4C0D-8E04-7D33ABF377C4}"/>
          </ac:spMkLst>
        </pc:spChg>
        <pc:spChg chg="mod">
          <ac:chgData name="Manuela Pichler" userId="07a841c1-49c8-4352-a8c3-3a0d96cf9a08" providerId="ADAL" clId="{BC81C115-4BFC-41F5-80DC-0460CCAAF192}" dt="2021-09-03T14:54:38.147" v="8989" actId="20577"/>
          <ac:spMkLst>
            <pc:docMk/>
            <pc:sldMk cId="3752885823" sldId="2076137131"/>
            <ac:spMk id="6" creationId="{EEA4F3D3-0097-49C0-83E2-9FBDED189AF7}"/>
          </ac:spMkLst>
        </pc:spChg>
        <pc:spChg chg="del">
          <ac:chgData name="Manuela Pichler" userId="07a841c1-49c8-4352-a8c3-3a0d96cf9a08" providerId="ADAL" clId="{BC81C115-4BFC-41F5-80DC-0460CCAAF192}" dt="2021-09-03T14:52:17.573" v="8925" actId="478"/>
          <ac:spMkLst>
            <pc:docMk/>
            <pc:sldMk cId="3752885823" sldId="2076137131"/>
            <ac:spMk id="117" creationId="{CAC50A94-CF45-E744-ADC0-BF97975DAEC6}"/>
          </ac:spMkLst>
        </pc:spChg>
        <pc:grpChg chg="del">
          <ac:chgData name="Manuela Pichler" userId="07a841c1-49c8-4352-a8c3-3a0d96cf9a08" providerId="ADAL" clId="{BC81C115-4BFC-41F5-80DC-0460CCAAF192}" dt="2021-09-03T14:51:15.890" v="8918" actId="478"/>
          <ac:grpSpMkLst>
            <pc:docMk/>
            <pc:sldMk cId="3752885823" sldId="2076137131"/>
            <ac:grpSpMk id="58" creationId="{7767E6BB-50FC-4EAD-9DA7-238C3CE6A463}"/>
          </ac:grpSpMkLst>
        </pc:grpChg>
      </pc:sldChg>
      <pc:sldChg chg="add del">
        <pc:chgData name="Manuela Pichler" userId="07a841c1-49c8-4352-a8c3-3a0d96cf9a08" providerId="ADAL" clId="{BC81C115-4BFC-41F5-80DC-0460CCAAF192}" dt="2021-09-03T15:02:19.531" v="9130" actId="47"/>
        <pc:sldMkLst>
          <pc:docMk/>
          <pc:sldMk cId="549298877" sldId="2076137132"/>
        </pc:sldMkLst>
      </pc:sldChg>
      <pc:sldChg chg="delSp modSp add mod ord">
        <pc:chgData name="Manuela Pichler" userId="07a841c1-49c8-4352-a8c3-3a0d96cf9a08" providerId="ADAL" clId="{BC81C115-4BFC-41F5-80DC-0460CCAAF192}" dt="2021-09-03T15:03:11.229" v="9149" actId="20577"/>
        <pc:sldMkLst>
          <pc:docMk/>
          <pc:sldMk cId="1302276944" sldId="2076137134"/>
        </pc:sldMkLst>
        <pc:spChg chg="mod">
          <ac:chgData name="Manuela Pichler" userId="07a841c1-49c8-4352-a8c3-3a0d96cf9a08" providerId="ADAL" clId="{BC81C115-4BFC-41F5-80DC-0460CCAAF192}" dt="2021-09-03T15:03:11.229" v="9149" actId="20577"/>
          <ac:spMkLst>
            <pc:docMk/>
            <pc:sldMk cId="1302276944" sldId="2076137134"/>
            <ac:spMk id="6" creationId="{EEA4F3D3-0097-49C0-83E2-9FBDED189AF7}"/>
          </ac:spMkLst>
        </pc:spChg>
        <pc:spChg chg="del">
          <ac:chgData name="Manuela Pichler" userId="07a841c1-49c8-4352-a8c3-3a0d96cf9a08" providerId="ADAL" clId="{BC81C115-4BFC-41F5-80DC-0460CCAAF192}" dt="2021-09-03T15:02:44.817" v="9138" actId="478"/>
          <ac:spMkLst>
            <pc:docMk/>
            <pc:sldMk cId="1302276944" sldId="2076137134"/>
            <ac:spMk id="108" creationId="{354F964B-6052-4FE5-BE3D-F9A2360422FD}"/>
          </ac:spMkLst>
        </pc:spChg>
        <pc:grpChg chg="del">
          <ac:chgData name="Manuela Pichler" userId="07a841c1-49c8-4352-a8c3-3a0d96cf9a08" providerId="ADAL" clId="{BC81C115-4BFC-41F5-80DC-0460CCAAF192}" dt="2021-09-03T15:02:45.651" v="9139" actId="478"/>
          <ac:grpSpMkLst>
            <pc:docMk/>
            <pc:sldMk cId="1302276944" sldId="2076137134"/>
            <ac:grpSpMk id="10" creationId="{CBF7BF7D-9D83-454D-BDB1-814F2C5C1A09}"/>
          </ac:grpSpMkLst>
        </pc:grpChg>
        <pc:grpChg chg="del">
          <ac:chgData name="Manuela Pichler" userId="07a841c1-49c8-4352-a8c3-3a0d96cf9a08" providerId="ADAL" clId="{BC81C115-4BFC-41F5-80DC-0460CCAAF192}" dt="2021-09-03T15:02:43.739" v="9137" actId="478"/>
          <ac:grpSpMkLst>
            <pc:docMk/>
            <pc:sldMk cId="1302276944" sldId="2076137134"/>
            <ac:grpSpMk id="105" creationId="{5A41454F-ED86-4257-A090-66AA2A94B0D7}"/>
          </ac:grpSpMkLst>
        </pc:grpChg>
        <pc:grpChg chg="del">
          <ac:chgData name="Manuela Pichler" userId="07a841c1-49c8-4352-a8c3-3a0d96cf9a08" providerId="ADAL" clId="{BC81C115-4BFC-41F5-80DC-0460CCAAF192}" dt="2021-09-03T15:02:47.133" v="9140" actId="478"/>
          <ac:grpSpMkLst>
            <pc:docMk/>
            <pc:sldMk cId="1302276944" sldId="2076137134"/>
            <ac:grpSpMk id="187" creationId="{413D703B-2431-4CFE-91E0-7B38B1209CC4}"/>
          </ac:grpSpMkLst>
        </pc:grpChg>
      </pc:sldChg>
      <pc:sldChg chg="addSp modSp mod">
        <pc:chgData name="Manuela Pichler" userId="07a841c1-49c8-4352-a8c3-3a0d96cf9a08" providerId="ADAL" clId="{BC81C115-4BFC-41F5-80DC-0460CCAAF192}" dt="2021-09-01T16:00:44.647" v="1070" actId="113"/>
        <pc:sldMkLst>
          <pc:docMk/>
          <pc:sldMk cId="2182683946" sldId="2076138278"/>
        </pc:sldMkLst>
        <pc:spChg chg="add mod">
          <ac:chgData name="Manuela Pichler" userId="07a841c1-49c8-4352-a8c3-3a0d96cf9a08" providerId="ADAL" clId="{BC81C115-4BFC-41F5-80DC-0460CCAAF192}" dt="2021-09-01T16:00:44.647" v="1070" actId="113"/>
          <ac:spMkLst>
            <pc:docMk/>
            <pc:sldMk cId="2182683946" sldId="2076138278"/>
            <ac:spMk id="2" creationId="{CA6D36A8-350F-4362-87C4-C5F27841EFA5}"/>
          </ac:spMkLst>
        </pc:spChg>
        <pc:spChg chg="mod">
          <ac:chgData name="Manuela Pichler" userId="07a841c1-49c8-4352-a8c3-3a0d96cf9a08" providerId="ADAL" clId="{BC81C115-4BFC-41F5-80DC-0460CCAAF192}" dt="2021-09-01T16:00:22.655" v="1054" actId="6549"/>
          <ac:spMkLst>
            <pc:docMk/>
            <pc:sldMk cId="2182683946" sldId="2076138278"/>
            <ac:spMk id="4" creationId="{00000000-0000-0000-0000-000000000000}"/>
          </ac:spMkLst>
        </pc:spChg>
      </pc:sldChg>
      <pc:sldChg chg="addSp delSp modSp mod ord modCm">
        <pc:chgData name="Manuela Pichler" userId="07a841c1-49c8-4352-a8c3-3a0d96cf9a08" providerId="ADAL" clId="{BC81C115-4BFC-41F5-80DC-0460CCAAF192}" dt="2021-09-02T17:05:06.743" v="6848"/>
        <pc:sldMkLst>
          <pc:docMk/>
          <pc:sldMk cId="1606742814" sldId="2076138465"/>
        </pc:sldMkLst>
        <pc:spChg chg="mod">
          <ac:chgData name="Manuela Pichler" userId="07a841c1-49c8-4352-a8c3-3a0d96cf9a08" providerId="ADAL" clId="{BC81C115-4BFC-41F5-80DC-0460CCAAF192}" dt="2021-09-01T14:46:50.420" v="29"/>
          <ac:spMkLst>
            <pc:docMk/>
            <pc:sldMk cId="1606742814" sldId="2076138465"/>
            <ac:spMk id="16" creationId="{C4D3B16C-5318-0640-9E18-CDC764D44071}"/>
          </ac:spMkLst>
        </pc:spChg>
        <pc:spChg chg="mod">
          <ac:chgData name="Manuela Pichler" userId="07a841c1-49c8-4352-a8c3-3a0d96cf9a08" providerId="ADAL" clId="{BC81C115-4BFC-41F5-80DC-0460CCAAF192}" dt="2021-09-01T14:47:07.255" v="30"/>
          <ac:spMkLst>
            <pc:docMk/>
            <pc:sldMk cId="1606742814" sldId="2076138465"/>
            <ac:spMk id="29" creationId="{754EE43F-74F8-F245-89CB-4233F2525DBA}"/>
          </ac:spMkLst>
        </pc:spChg>
        <pc:spChg chg="mod">
          <ac:chgData name="Manuela Pichler" userId="07a841c1-49c8-4352-a8c3-3a0d96cf9a08" providerId="ADAL" clId="{BC81C115-4BFC-41F5-80DC-0460CCAAF192}" dt="2021-09-02T12:50:20.746" v="5919"/>
          <ac:spMkLst>
            <pc:docMk/>
            <pc:sldMk cId="1606742814" sldId="2076138465"/>
            <ac:spMk id="30" creationId="{D74272C2-3228-9844-97EA-BBF7ADD0DF5D}"/>
          </ac:spMkLst>
        </pc:spChg>
        <pc:spChg chg="mod">
          <ac:chgData name="Manuela Pichler" userId="07a841c1-49c8-4352-a8c3-3a0d96cf9a08" providerId="ADAL" clId="{BC81C115-4BFC-41F5-80DC-0460CCAAF192}" dt="2021-09-01T14:47:55.989" v="32"/>
          <ac:spMkLst>
            <pc:docMk/>
            <pc:sldMk cId="1606742814" sldId="2076138465"/>
            <ac:spMk id="31" creationId="{EA104E4D-3649-AB44-8650-2DF0B90F41F2}"/>
          </ac:spMkLst>
        </pc:spChg>
        <pc:spChg chg="mod">
          <ac:chgData name="Manuela Pichler" userId="07a841c1-49c8-4352-a8c3-3a0d96cf9a08" providerId="ADAL" clId="{BC81C115-4BFC-41F5-80DC-0460CCAAF192}" dt="2021-09-01T14:47:42.671" v="31"/>
          <ac:spMkLst>
            <pc:docMk/>
            <pc:sldMk cId="1606742814" sldId="2076138465"/>
            <ac:spMk id="32" creationId="{6C53AB22-8FCC-5347-BDA0-9781A85ED041}"/>
          </ac:spMkLst>
        </pc:spChg>
        <pc:graphicFrameChg chg="add del mod modGraphic">
          <ac:chgData name="Manuela Pichler" userId="07a841c1-49c8-4352-a8c3-3a0d96cf9a08" providerId="ADAL" clId="{BC81C115-4BFC-41F5-80DC-0460CCAAF192}" dt="2021-09-01T14:35:28.699" v="15" actId="478"/>
          <ac:graphicFrameMkLst>
            <pc:docMk/>
            <pc:sldMk cId="1606742814" sldId="2076138465"/>
            <ac:graphicFrameMk id="3" creationId="{8970B40D-247E-4DE5-876D-F8D364AC5717}"/>
          </ac:graphicFrameMkLst>
        </pc:graphicFrameChg>
        <pc:graphicFrameChg chg="add del mod modGraphic">
          <ac:chgData name="Manuela Pichler" userId="07a841c1-49c8-4352-a8c3-3a0d96cf9a08" providerId="ADAL" clId="{BC81C115-4BFC-41F5-80DC-0460CCAAF192}" dt="2021-09-01T14:46:44.486" v="28" actId="478"/>
          <ac:graphicFrameMkLst>
            <pc:docMk/>
            <pc:sldMk cId="1606742814" sldId="2076138465"/>
            <ac:graphicFrameMk id="5" creationId="{561B0181-B950-44C1-B85E-9DDCBF433722}"/>
          </ac:graphicFrameMkLst>
        </pc:graphicFrameChg>
      </pc:sldChg>
      <pc:sldChg chg="modSp mod addCm modCm">
        <pc:chgData name="Manuela Pichler" userId="07a841c1-49c8-4352-a8c3-3a0d96cf9a08" providerId="ADAL" clId="{BC81C115-4BFC-41F5-80DC-0460CCAAF192}" dt="2021-09-02T10:25:52.619" v="2027"/>
        <pc:sldMkLst>
          <pc:docMk/>
          <pc:sldMk cId="568870443" sldId="2076138472"/>
        </pc:sldMkLst>
        <pc:spChg chg="mod">
          <ac:chgData name="Manuela Pichler" userId="07a841c1-49c8-4352-a8c3-3a0d96cf9a08" providerId="ADAL" clId="{BC81C115-4BFC-41F5-80DC-0460CCAAF192}" dt="2021-09-02T10:25:31.121" v="2026" actId="6549"/>
          <ac:spMkLst>
            <pc:docMk/>
            <pc:sldMk cId="568870443" sldId="2076138472"/>
            <ac:spMk id="3" creationId="{70BE4ACB-C154-F64C-B4D3-B1F8A97695BF}"/>
          </ac:spMkLst>
        </pc:spChg>
        <pc:picChg chg="mod">
          <ac:chgData name="Manuela Pichler" userId="07a841c1-49c8-4352-a8c3-3a0d96cf9a08" providerId="ADAL" clId="{BC81C115-4BFC-41F5-80DC-0460CCAAF192}" dt="2021-09-01T14:31:26.891" v="3" actId="14826"/>
          <ac:picMkLst>
            <pc:docMk/>
            <pc:sldMk cId="568870443" sldId="2076138472"/>
            <ac:picMk id="6" creationId="{AE4849CF-3F32-F24B-AD4D-CACF1222928E}"/>
          </ac:picMkLst>
        </pc:picChg>
      </pc:sldChg>
      <pc:sldChg chg="addSp delSp modSp mod">
        <pc:chgData name="Manuela Pichler" userId="07a841c1-49c8-4352-a8c3-3a0d96cf9a08" providerId="ADAL" clId="{BC81C115-4BFC-41F5-80DC-0460CCAAF192}" dt="2021-09-01T17:34:38.467" v="1389" actId="207"/>
        <pc:sldMkLst>
          <pc:docMk/>
          <pc:sldMk cId="2356995188" sldId="2076138478"/>
        </pc:sldMkLst>
        <pc:spChg chg="del">
          <ac:chgData name="Manuela Pichler" userId="07a841c1-49c8-4352-a8c3-3a0d96cf9a08" providerId="ADAL" clId="{BC81C115-4BFC-41F5-80DC-0460CCAAF192}" dt="2021-09-01T17:33:55.158" v="1374" actId="478"/>
          <ac:spMkLst>
            <pc:docMk/>
            <pc:sldMk cId="2356995188" sldId="2076138478"/>
            <ac:spMk id="9" creationId="{FC2C0BFD-6369-D84B-A684-062CFAB22EE3}"/>
          </ac:spMkLst>
        </pc:spChg>
        <pc:spChg chg="mod">
          <ac:chgData name="Manuela Pichler" userId="07a841c1-49c8-4352-a8c3-3a0d96cf9a08" providerId="ADAL" clId="{BC81C115-4BFC-41F5-80DC-0460CCAAF192}" dt="2021-09-01T17:33:12.437" v="1298" actId="6549"/>
          <ac:spMkLst>
            <pc:docMk/>
            <pc:sldMk cId="2356995188" sldId="2076138478"/>
            <ac:spMk id="10" creationId="{322DEB6A-257A-4448-878B-2909CA9190E6}"/>
          </ac:spMkLst>
        </pc:spChg>
        <pc:spChg chg="mod">
          <ac:chgData name="Manuela Pichler" userId="07a841c1-49c8-4352-a8c3-3a0d96cf9a08" providerId="ADAL" clId="{BC81C115-4BFC-41F5-80DC-0460CCAAF192}" dt="2021-09-01T17:33:09.130" v="1297"/>
          <ac:spMkLst>
            <pc:docMk/>
            <pc:sldMk cId="2356995188" sldId="2076138478"/>
            <ac:spMk id="13" creationId="{E2C4593F-C34F-49B0-89D3-65D24C2D1F54}"/>
          </ac:spMkLst>
        </pc:spChg>
        <pc:spChg chg="mod">
          <ac:chgData name="Manuela Pichler" userId="07a841c1-49c8-4352-a8c3-3a0d96cf9a08" providerId="ADAL" clId="{BC81C115-4BFC-41F5-80DC-0460CCAAF192}" dt="2021-09-01T17:33:49.593" v="1370" actId="20577"/>
          <ac:spMkLst>
            <pc:docMk/>
            <pc:sldMk cId="2356995188" sldId="2076138478"/>
            <ac:spMk id="16" creationId="{0589328E-7643-47F1-AD08-1FE6466B56EE}"/>
          </ac:spMkLst>
        </pc:spChg>
        <pc:spChg chg="mod">
          <ac:chgData name="Manuela Pichler" userId="07a841c1-49c8-4352-a8c3-3a0d96cf9a08" providerId="ADAL" clId="{BC81C115-4BFC-41F5-80DC-0460CCAAF192}" dt="2021-09-01T17:34:35.100" v="1388" actId="207"/>
          <ac:spMkLst>
            <pc:docMk/>
            <pc:sldMk cId="2356995188" sldId="2076138478"/>
            <ac:spMk id="17" creationId="{DC532F52-2897-49C4-8A9B-5B4886925867}"/>
          </ac:spMkLst>
        </pc:spChg>
        <pc:spChg chg="mod">
          <ac:chgData name="Manuela Pichler" userId="07a841c1-49c8-4352-a8c3-3a0d96cf9a08" providerId="ADAL" clId="{BC81C115-4BFC-41F5-80DC-0460CCAAF192}" dt="2021-09-01T17:33:41.141" v="1334" actId="20577"/>
          <ac:spMkLst>
            <pc:docMk/>
            <pc:sldMk cId="2356995188" sldId="2076138478"/>
            <ac:spMk id="18" creationId="{C53B1C3C-DBB4-4A9A-B36A-D5FB63EB4E3D}"/>
          </ac:spMkLst>
        </pc:spChg>
        <pc:spChg chg="mod">
          <ac:chgData name="Manuela Pichler" userId="07a841c1-49c8-4352-a8c3-3a0d96cf9a08" providerId="ADAL" clId="{BC81C115-4BFC-41F5-80DC-0460CCAAF192}" dt="2021-09-01T17:33:32.198" v="1301"/>
          <ac:spMkLst>
            <pc:docMk/>
            <pc:sldMk cId="2356995188" sldId="2076138478"/>
            <ac:spMk id="20" creationId="{C982D384-D52F-4B09-B710-044B3C94E332}"/>
          </ac:spMkLst>
        </pc:spChg>
        <pc:spChg chg="mod">
          <ac:chgData name="Manuela Pichler" userId="07a841c1-49c8-4352-a8c3-3a0d96cf9a08" providerId="ADAL" clId="{BC81C115-4BFC-41F5-80DC-0460CCAAF192}" dt="2021-09-01T17:34:38.467" v="1389" actId="207"/>
          <ac:spMkLst>
            <pc:docMk/>
            <pc:sldMk cId="2356995188" sldId="2076138478"/>
            <ac:spMk id="21" creationId="{E1ECF6E9-A073-431E-814D-1187DAFEA70D}"/>
          </ac:spMkLst>
        </pc:spChg>
        <pc:spChg chg="mod">
          <ac:chgData name="Manuela Pichler" userId="07a841c1-49c8-4352-a8c3-3a0d96cf9a08" providerId="ADAL" clId="{BC81C115-4BFC-41F5-80DC-0460CCAAF192}" dt="2021-09-01T17:33:47.260" v="1369" actId="20577"/>
          <ac:spMkLst>
            <pc:docMk/>
            <pc:sldMk cId="2356995188" sldId="2076138478"/>
            <ac:spMk id="22" creationId="{65F1E045-84DE-4FDB-8A39-81358774D65C}"/>
          </ac:spMkLst>
        </pc:spChg>
        <pc:spChg chg="del">
          <ac:chgData name="Manuela Pichler" userId="07a841c1-49c8-4352-a8c3-3a0d96cf9a08" providerId="ADAL" clId="{BC81C115-4BFC-41F5-80DC-0460CCAAF192}" dt="2021-09-01T17:33:14.880" v="1299" actId="478"/>
          <ac:spMkLst>
            <pc:docMk/>
            <pc:sldMk cId="2356995188" sldId="2076138478"/>
            <ac:spMk id="29" creationId="{304E567C-1DE1-4ED8-85AF-DD903ED1A656}"/>
          </ac:spMkLst>
        </pc:spChg>
        <pc:spChg chg="del mod">
          <ac:chgData name="Manuela Pichler" userId="07a841c1-49c8-4352-a8c3-3a0d96cf9a08" providerId="ADAL" clId="{BC81C115-4BFC-41F5-80DC-0460CCAAF192}" dt="2021-09-01T17:33:51.304" v="1371" actId="478"/>
          <ac:spMkLst>
            <pc:docMk/>
            <pc:sldMk cId="2356995188" sldId="2076138478"/>
            <ac:spMk id="30" creationId="{4ED14F5C-BF69-4A80-A20D-FBB0C448F3FF}"/>
          </ac:spMkLst>
        </pc:spChg>
        <pc:spChg chg="del">
          <ac:chgData name="Manuela Pichler" userId="07a841c1-49c8-4352-a8c3-3a0d96cf9a08" providerId="ADAL" clId="{BC81C115-4BFC-41F5-80DC-0460CCAAF192}" dt="2021-09-01T17:33:56.599" v="1375" actId="478"/>
          <ac:spMkLst>
            <pc:docMk/>
            <pc:sldMk cId="2356995188" sldId="2076138478"/>
            <ac:spMk id="31" creationId="{09164FEC-480F-4DDF-8354-05D8442219E1}"/>
          </ac:spMkLst>
        </pc:spChg>
        <pc:spChg chg="del">
          <ac:chgData name="Manuela Pichler" userId="07a841c1-49c8-4352-a8c3-3a0d96cf9a08" providerId="ADAL" clId="{BC81C115-4BFC-41F5-80DC-0460CCAAF192}" dt="2021-09-01T17:34:07.594" v="1379" actId="478"/>
          <ac:spMkLst>
            <pc:docMk/>
            <pc:sldMk cId="2356995188" sldId="2076138478"/>
            <ac:spMk id="32" creationId="{4BBEE422-4095-4734-BFC4-0FC8B85DE4CA}"/>
          </ac:spMkLst>
        </pc:spChg>
        <pc:spChg chg="del">
          <ac:chgData name="Manuela Pichler" userId="07a841c1-49c8-4352-a8c3-3a0d96cf9a08" providerId="ADAL" clId="{BC81C115-4BFC-41F5-80DC-0460CCAAF192}" dt="2021-09-01T17:33:53.119" v="1373" actId="478"/>
          <ac:spMkLst>
            <pc:docMk/>
            <pc:sldMk cId="2356995188" sldId="2076138478"/>
            <ac:spMk id="33" creationId="{AEAF571B-C3E9-4E0B-987E-7D4157B405F1}"/>
          </ac:spMkLst>
        </pc:spChg>
        <pc:spChg chg="del">
          <ac:chgData name="Manuela Pichler" userId="07a841c1-49c8-4352-a8c3-3a0d96cf9a08" providerId="ADAL" clId="{BC81C115-4BFC-41F5-80DC-0460CCAAF192}" dt="2021-09-01T17:33:57.971" v="1376" actId="478"/>
          <ac:spMkLst>
            <pc:docMk/>
            <pc:sldMk cId="2356995188" sldId="2076138478"/>
            <ac:spMk id="34" creationId="{581FADCF-7B88-418E-AB19-773D4E70CD82}"/>
          </ac:spMkLst>
        </pc:spChg>
        <pc:spChg chg="del mod">
          <ac:chgData name="Manuela Pichler" userId="07a841c1-49c8-4352-a8c3-3a0d96cf9a08" providerId="ADAL" clId="{BC81C115-4BFC-41F5-80DC-0460CCAAF192}" dt="2021-09-01T17:34:12.271" v="1382" actId="478"/>
          <ac:spMkLst>
            <pc:docMk/>
            <pc:sldMk cId="2356995188" sldId="2076138478"/>
            <ac:spMk id="35" creationId="{3E6CE305-33C0-4B5C-8345-792329469C79}"/>
          </ac:spMkLst>
        </pc:spChg>
        <pc:spChg chg="del">
          <ac:chgData name="Manuela Pichler" userId="07a841c1-49c8-4352-a8c3-3a0d96cf9a08" providerId="ADAL" clId="{BC81C115-4BFC-41F5-80DC-0460CCAAF192}" dt="2021-09-01T17:33:52.454" v="1372" actId="478"/>
          <ac:spMkLst>
            <pc:docMk/>
            <pc:sldMk cId="2356995188" sldId="2076138478"/>
            <ac:spMk id="36" creationId="{4EB0F5D9-0E3D-42CA-99E6-87609178A9CA}"/>
          </ac:spMkLst>
        </pc:spChg>
        <pc:grpChg chg="add mod">
          <ac:chgData name="Manuela Pichler" userId="07a841c1-49c8-4352-a8c3-3a0d96cf9a08" providerId="ADAL" clId="{BC81C115-4BFC-41F5-80DC-0460CCAAF192}" dt="2021-09-01T17:33:09.130" v="1297"/>
          <ac:grpSpMkLst>
            <pc:docMk/>
            <pc:sldMk cId="2356995188" sldId="2076138478"/>
            <ac:grpSpMk id="12" creationId="{B0740DE4-33E2-4A6E-9150-A44BD01ED5AC}"/>
          </ac:grpSpMkLst>
        </pc:grpChg>
        <pc:grpChg chg="add mod">
          <ac:chgData name="Manuela Pichler" userId="07a841c1-49c8-4352-a8c3-3a0d96cf9a08" providerId="ADAL" clId="{BC81C115-4BFC-41F5-80DC-0460CCAAF192}" dt="2021-09-01T17:34:27.081" v="1387" actId="1076"/>
          <ac:grpSpMkLst>
            <pc:docMk/>
            <pc:sldMk cId="2356995188" sldId="2076138478"/>
            <ac:grpSpMk id="15" creationId="{A71E4662-0660-42D5-9CF4-9006BB78F038}"/>
          </ac:grpSpMkLst>
        </pc:grpChg>
        <pc:grpChg chg="add mod">
          <ac:chgData name="Manuela Pichler" userId="07a841c1-49c8-4352-a8c3-3a0d96cf9a08" providerId="ADAL" clId="{BC81C115-4BFC-41F5-80DC-0460CCAAF192}" dt="2021-09-01T17:34:27.081" v="1387" actId="1076"/>
          <ac:grpSpMkLst>
            <pc:docMk/>
            <pc:sldMk cId="2356995188" sldId="2076138478"/>
            <ac:grpSpMk id="19" creationId="{13A99277-D5B4-4F05-95A3-8A30FDE9C733}"/>
          </ac:grpSpMkLst>
        </pc:grpChg>
        <pc:picChg chg="mod">
          <ac:chgData name="Manuela Pichler" userId="07a841c1-49c8-4352-a8c3-3a0d96cf9a08" providerId="ADAL" clId="{BC81C115-4BFC-41F5-80DC-0460CCAAF192}" dt="2021-09-01T17:33:09.130" v="1297"/>
          <ac:picMkLst>
            <pc:docMk/>
            <pc:sldMk cId="2356995188" sldId="2076138478"/>
            <ac:picMk id="14" creationId="{6D3959FB-E073-4747-823B-3C013495ED91}"/>
          </ac:picMkLst>
        </pc:picChg>
      </pc:sldChg>
      <pc:sldChg chg="addSp delSp modSp mod">
        <pc:chgData name="Manuela Pichler" userId="07a841c1-49c8-4352-a8c3-3a0d96cf9a08" providerId="ADAL" clId="{BC81C115-4BFC-41F5-80DC-0460CCAAF192}" dt="2021-09-03T14:50:20.854" v="8911" actId="6549"/>
        <pc:sldMkLst>
          <pc:docMk/>
          <pc:sldMk cId="4162121939" sldId="2076138479"/>
        </pc:sldMkLst>
        <pc:spChg chg="del">
          <ac:chgData name="Manuela Pichler" userId="07a841c1-49c8-4352-a8c3-3a0d96cf9a08" providerId="ADAL" clId="{BC81C115-4BFC-41F5-80DC-0460CCAAF192}" dt="2021-09-02T10:23:40.157" v="1991" actId="478"/>
          <ac:spMkLst>
            <pc:docMk/>
            <pc:sldMk cId="4162121939" sldId="2076138479"/>
            <ac:spMk id="3" creationId="{4451FE2A-8840-2642-98A8-7B3ABD61270D}"/>
          </ac:spMkLst>
        </pc:spChg>
        <pc:spChg chg="del mod">
          <ac:chgData name="Manuela Pichler" userId="07a841c1-49c8-4352-a8c3-3a0d96cf9a08" providerId="ADAL" clId="{BC81C115-4BFC-41F5-80DC-0460CCAAF192}" dt="2021-09-03T14:49:09.855" v="8695" actId="478"/>
          <ac:spMkLst>
            <pc:docMk/>
            <pc:sldMk cId="4162121939" sldId="2076138479"/>
            <ac:spMk id="4" creationId="{EA5ED01C-1CD7-3A46-9AAF-3EF1DADCE5FA}"/>
          </ac:spMkLst>
        </pc:spChg>
        <pc:spChg chg="add mod">
          <ac:chgData name="Manuela Pichler" userId="07a841c1-49c8-4352-a8c3-3a0d96cf9a08" providerId="ADAL" clId="{BC81C115-4BFC-41F5-80DC-0460CCAAF192}" dt="2021-09-03T14:49:24.265" v="8718" actId="20577"/>
          <ac:spMkLst>
            <pc:docMk/>
            <pc:sldMk cId="4162121939" sldId="2076138479"/>
            <ac:spMk id="5" creationId="{A94286B7-6EFE-4E4B-95E9-35633F117042}"/>
          </ac:spMkLst>
        </pc:spChg>
        <pc:spChg chg="add mod">
          <ac:chgData name="Manuela Pichler" userId="07a841c1-49c8-4352-a8c3-3a0d96cf9a08" providerId="ADAL" clId="{BC81C115-4BFC-41F5-80DC-0460CCAAF192}" dt="2021-09-03T14:50:20.854" v="8911" actId="6549"/>
          <ac:spMkLst>
            <pc:docMk/>
            <pc:sldMk cId="4162121939" sldId="2076138479"/>
            <ac:spMk id="6" creationId="{1E261C6E-3ADB-454F-9BAF-F6910D723044}"/>
          </ac:spMkLst>
        </pc:spChg>
        <pc:spChg chg="add del mod">
          <ac:chgData name="Manuela Pichler" userId="07a841c1-49c8-4352-a8c3-3a0d96cf9a08" providerId="ADAL" clId="{BC81C115-4BFC-41F5-80DC-0460CCAAF192}" dt="2021-09-03T14:49:14.841" v="8697" actId="478"/>
          <ac:spMkLst>
            <pc:docMk/>
            <pc:sldMk cId="4162121939" sldId="2076138479"/>
            <ac:spMk id="7" creationId="{66CEF60F-9B37-4F02-9616-01B306FFD8AF}"/>
          </ac:spMkLst>
        </pc:spChg>
      </pc:sldChg>
      <pc:sldChg chg="modSp mod modNotesTx">
        <pc:chgData name="Manuela Pichler" userId="07a841c1-49c8-4352-a8c3-3a0d96cf9a08" providerId="ADAL" clId="{BC81C115-4BFC-41F5-80DC-0460CCAAF192}" dt="2021-09-03T14:00:22.386" v="8198" actId="404"/>
        <pc:sldMkLst>
          <pc:docMk/>
          <pc:sldMk cId="1207732646" sldId="2076138481"/>
        </pc:sldMkLst>
        <pc:spChg chg="mod">
          <ac:chgData name="Manuela Pichler" userId="07a841c1-49c8-4352-a8c3-3a0d96cf9a08" providerId="ADAL" clId="{BC81C115-4BFC-41F5-80DC-0460CCAAF192}" dt="2021-09-03T14:00:22.386" v="8198" actId="404"/>
          <ac:spMkLst>
            <pc:docMk/>
            <pc:sldMk cId="1207732646" sldId="2076138481"/>
            <ac:spMk id="3" creationId="{4451FE2A-8840-2642-98A8-7B3ABD61270D}"/>
          </ac:spMkLst>
        </pc:spChg>
      </pc:sldChg>
      <pc:sldChg chg="ord addCm modCm">
        <pc:chgData name="Manuela Pichler" userId="07a841c1-49c8-4352-a8c3-3a0d96cf9a08" providerId="ADAL" clId="{BC81C115-4BFC-41F5-80DC-0460CCAAF192}" dt="2021-09-01T18:04:26.087" v="1990"/>
        <pc:sldMkLst>
          <pc:docMk/>
          <pc:sldMk cId="1603744685" sldId="2076138484"/>
        </pc:sldMkLst>
      </pc:sldChg>
      <pc:sldChg chg="addSp modSp mod addCm">
        <pc:chgData name="Manuela Pichler" userId="07a841c1-49c8-4352-a8c3-3a0d96cf9a08" providerId="ADAL" clId="{BC81C115-4BFC-41F5-80DC-0460CCAAF192}" dt="2021-09-03T16:12:11.399" v="10111"/>
        <pc:sldMkLst>
          <pc:docMk/>
          <pc:sldMk cId="1471941165" sldId="2076138485"/>
        </pc:sldMkLst>
        <pc:spChg chg="mod">
          <ac:chgData name="Manuela Pichler" userId="07a841c1-49c8-4352-a8c3-3a0d96cf9a08" providerId="ADAL" clId="{BC81C115-4BFC-41F5-80DC-0460CCAAF192}" dt="2021-09-03T16:12:11.399" v="10111"/>
          <ac:spMkLst>
            <pc:docMk/>
            <pc:sldMk cId="1471941165" sldId="2076138485"/>
            <ac:spMk id="10" creationId="{59BEFF18-E946-674F-BB38-D6DDD4D20830}"/>
          </ac:spMkLst>
        </pc:spChg>
        <pc:picChg chg="add mod">
          <ac:chgData name="Manuela Pichler" userId="07a841c1-49c8-4352-a8c3-3a0d96cf9a08" providerId="ADAL" clId="{BC81C115-4BFC-41F5-80DC-0460CCAAF192}" dt="2021-09-03T16:10:31.247" v="10100" actId="27614"/>
          <ac:picMkLst>
            <pc:docMk/>
            <pc:sldMk cId="1471941165" sldId="2076138485"/>
            <ac:picMk id="4" creationId="{2952F4BE-8CF0-41CA-AE35-8D3B46ACEC2B}"/>
          </ac:picMkLst>
        </pc:picChg>
      </pc:sldChg>
      <pc:sldChg chg="del">
        <pc:chgData name="Manuela Pichler" userId="07a841c1-49c8-4352-a8c3-3a0d96cf9a08" providerId="ADAL" clId="{BC81C115-4BFC-41F5-80DC-0460CCAAF192}" dt="2021-09-03T12:57:40.629" v="7954" actId="47"/>
        <pc:sldMkLst>
          <pc:docMk/>
          <pc:sldMk cId="2329072168" sldId="2076138496"/>
        </pc:sldMkLst>
      </pc:sldChg>
      <pc:sldChg chg="del">
        <pc:chgData name="Manuela Pichler" userId="07a841c1-49c8-4352-a8c3-3a0d96cf9a08" providerId="ADAL" clId="{BC81C115-4BFC-41F5-80DC-0460CCAAF192}" dt="2021-09-03T13:57:26.429" v="8176" actId="47"/>
        <pc:sldMkLst>
          <pc:docMk/>
          <pc:sldMk cId="3693268158" sldId="2076138497"/>
        </pc:sldMkLst>
      </pc:sldChg>
      <pc:sldChg chg="del addCm">
        <pc:chgData name="Manuela Pichler" userId="07a841c1-49c8-4352-a8c3-3a0d96cf9a08" providerId="ADAL" clId="{BC81C115-4BFC-41F5-80DC-0460CCAAF192}" dt="2021-09-03T11:23:22.711" v="7622" actId="47"/>
        <pc:sldMkLst>
          <pc:docMk/>
          <pc:sldMk cId="197923207" sldId="2076138499"/>
        </pc:sldMkLst>
      </pc:sldChg>
      <pc:sldChg chg="addSp delSp modSp mod addCm">
        <pc:chgData name="Manuela Pichler" userId="07a841c1-49c8-4352-a8c3-3a0d96cf9a08" providerId="ADAL" clId="{BC81C115-4BFC-41F5-80DC-0460CCAAF192}" dt="2021-09-03T13:34:22.747" v="8172" actId="1076"/>
        <pc:sldMkLst>
          <pc:docMk/>
          <pc:sldMk cId="2918599264" sldId="2076138501"/>
        </pc:sldMkLst>
        <pc:spChg chg="mod">
          <ac:chgData name="Manuela Pichler" userId="07a841c1-49c8-4352-a8c3-3a0d96cf9a08" providerId="ADAL" clId="{BC81C115-4BFC-41F5-80DC-0460CCAAF192}" dt="2021-09-03T13:28:28.448" v="7984" actId="20577"/>
          <ac:spMkLst>
            <pc:docMk/>
            <pc:sldMk cId="2918599264" sldId="2076138501"/>
            <ac:spMk id="2" creationId="{37BAC1D6-62F9-49A0-BB53-427957EFE58A}"/>
          </ac:spMkLst>
        </pc:spChg>
        <pc:spChg chg="del">
          <ac:chgData name="Manuela Pichler" userId="07a841c1-49c8-4352-a8c3-3a0d96cf9a08" providerId="ADAL" clId="{BC81C115-4BFC-41F5-80DC-0460CCAAF192}" dt="2021-09-03T13:28:03.993" v="7973" actId="478"/>
          <ac:spMkLst>
            <pc:docMk/>
            <pc:sldMk cId="2918599264" sldId="2076138501"/>
            <ac:spMk id="3" creationId="{0EA2BC76-CE8B-423A-9BCC-F9E0C77CD3C5}"/>
          </ac:spMkLst>
        </pc:spChg>
        <pc:spChg chg="add del mod">
          <ac:chgData name="Manuela Pichler" userId="07a841c1-49c8-4352-a8c3-3a0d96cf9a08" providerId="ADAL" clId="{BC81C115-4BFC-41F5-80DC-0460CCAAF192}" dt="2021-09-03T13:28:06.487" v="7974" actId="478"/>
          <ac:spMkLst>
            <pc:docMk/>
            <pc:sldMk cId="2918599264" sldId="2076138501"/>
            <ac:spMk id="5" creationId="{C99CC9DF-720A-4522-B0C9-B86BCA189023}"/>
          </ac:spMkLst>
        </pc:spChg>
        <pc:spChg chg="del mod">
          <ac:chgData name="Manuela Pichler" userId="07a841c1-49c8-4352-a8c3-3a0d96cf9a08" providerId="ADAL" clId="{BC81C115-4BFC-41F5-80DC-0460CCAAF192}" dt="2021-09-03T13:29:00.801" v="7985" actId="478"/>
          <ac:spMkLst>
            <pc:docMk/>
            <pc:sldMk cId="2918599264" sldId="2076138501"/>
            <ac:spMk id="6" creationId="{CE65038D-98CF-4EC6-B69F-70ECBDA18212}"/>
          </ac:spMkLst>
        </pc:spChg>
        <pc:spChg chg="mod">
          <ac:chgData name="Manuela Pichler" userId="07a841c1-49c8-4352-a8c3-3a0d96cf9a08" providerId="ADAL" clId="{BC81C115-4BFC-41F5-80DC-0460CCAAF192}" dt="2021-09-03T13:30:45.559" v="8071" actId="27636"/>
          <ac:spMkLst>
            <pc:docMk/>
            <pc:sldMk cId="2918599264" sldId="2076138501"/>
            <ac:spMk id="7" creationId="{9BE441AE-78D6-49DB-8D52-141FFEECDA9B}"/>
          </ac:spMkLst>
        </pc:spChg>
        <pc:spChg chg="mod">
          <ac:chgData name="Manuela Pichler" userId="07a841c1-49c8-4352-a8c3-3a0d96cf9a08" providerId="ADAL" clId="{BC81C115-4BFC-41F5-80DC-0460CCAAF192}" dt="2021-09-03T13:34:16.650" v="8171" actId="14100"/>
          <ac:spMkLst>
            <pc:docMk/>
            <pc:sldMk cId="2918599264" sldId="2076138501"/>
            <ac:spMk id="9" creationId="{016976BF-B3FC-460C-ACE9-A83D233D1C47}"/>
          </ac:spMkLst>
        </pc:spChg>
        <pc:spChg chg="mod">
          <ac:chgData name="Manuela Pichler" userId="07a841c1-49c8-4352-a8c3-3a0d96cf9a08" providerId="ADAL" clId="{BC81C115-4BFC-41F5-80DC-0460CCAAF192}" dt="2021-09-03T13:33:24.404" v="8115" actId="1076"/>
          <ac:spMkLst>
            <pc:docMk/>
            <pc:sldMk cId="2918599264" sldId="2076138501"/>
            <ac:spMk id="11" creationId="{4807B824-A98D-4D0F-B95A-596014C52878}"/>
          </ac:spMkLst>
        </pc:spChg>
        <pc:spChg chg="mod">
          <ac:chgData name="Manuela Pichler" userId="07a841c1-49c8-4352-a8c3-3a0d96cf9a08" providerId="ADAL" clId="{BC81C115-4BFC-41F5-80DC-0460CCAAF192}" dt="2021-09-03T13:33:27.209" v="8116" actId="1076"/>
          <ac:spMkLst>
            <pc:docMk/>
            <pc:sldMk cId="2918599264" sldId="2076138501"/>
            <ac:spMk id="12" creationId="{F032849F-F695-437A-B6F8-D41B69F8B65C}"/>
          </ac:spMkLst>
        </pc:spChg>
        <pc:grpChg chg="add mod">
          <ac:chgData name="Manuela Pichler" userId="07a841c1-49c8-4352-a8c3-3a0d96cf9a08" providerId="ADAL" clId="{BC81C115-4BFC-41F5-80DC-0460CCAAF192}" dt="2021-09-03T13:34:13.057" v="8170" actId="14100"/>
          <ac:grpSpMkLst>
            <pc:docMk/>
            <pc:sldMk cId="2918599264" sldId="2076138501"/>
            <ac:grpSpMk id="8" creationId="{711B3F2C-406A-48F0-AE77-A28167F4BEB6}"/>
          </ac:grpSpMkLst>
        </pc:grpChg>
        <pc:grpChg chg="mod">
          <ac:chgData name="Manuela Pichler" userId="07a841c1-49c8-4352-a8c3-3a0d96cf9a08" providerId="ADAL" clId="{BC81C115-4BFC-41F5-80DC-0460CCAAF192}" dt="2021-09-03T13:31:30.086" v="8075" actId="20578"/>
          <ac:grpSpMkLst>
            <pc:docMk/>
            <pc:sldMk cId="2918599264" sldId="2076138501"/>
            <ac:grpSpMk id="10" creationId="{E26CB694-A20D-407B-A6A2-F49F327E622F}"/>
          </ac:grpSpMkLst>
        </pc:grpChg>
        <pc:picChg chg="add mod">
          <ac:chgData name="Manuela Pichler" userId="07a841c1-49c8-4352-a8c3-3a0d96cf9a08" providerId="ADAL" clId="{BC81C115-4BFC-41F5-80DC-0460CCAAF192}" dt="2021-09-03T13:34:22.747" v="8172" actId="1076"/>
          <ac:picMkLst>
            <pc:docMk/>
            <pc:sldMk cId="2918599264" sldId="2076138501"/>
            <ac:picMk id="14" creationId="{43158A77-80B6-4FDB-9D5F-55A49C9F2B6E}"/>
          </ac:picMkLst>
        </pc:picChg>
      </pc:sldChg>
      <pc:sldChg chg="del mod modShow addCm">
        <pc:chgData name="Manuela Pichler" userId="07a841c1-49c8-4352-a8c3-3a0d96cf9a08" providerId="ADAL" clId="{BC81C115-4BFC-41F5-80DC-0460CCAAF192}" dt="2021-09-03T15:38:39.759" v="9177" actId="2696"/>
        <pc:sldMkLst>
          <pc:docMk/>
          <pc:sldMk cId="911191095" sldId="2076138502"/>
        </pc:sldMkLst>
      </pc:sldChg>
      <pc:sldChg chg="del">
        <pc:chgData name="Manuela Pichler" userId="07a841c1-49c8-4352-a8c3-3a0d96cf9a08" providerId="ADAL" clId="{BC81C115-4BFC-41F5-80DC-0460CCAAF192}" dt="2021-09-03T13:35:04.352" v="8175" actId="47"/>
        <pc:sldMkLst>
          <pc:docMk/>
          <pc:sldMk cId="2822988280" sldId="2076138503"/>
        </pc:sldMkLst>
      </pc:sldChg>
      <pc:sldChg chg="addSp modSp add mod addCm">
        <pc:chgData name="Manuela Pichler" userId="07a841c1-49c8-4352-a8c3-3a0d96cf9a08" providerId="ADAL" clId="{BC81C115-4BFC-41F5-80DC-0460CCAAF192}" dt="2021-09-01T17:34:49.474" v="1390" actId="207"/>
        <pc:sldMkLst>
          <pc:docMk/>
          <pc:sldMk cId="2386670822" sldId="2076138504"/>
        </pc:sldMkLst>
        <pc:spChg chg="mod">
          <ac:chgData name="Manuela Pichler" userId="07a841c1-49c8-4352-a8c3-3a0d96cf9a08" providerId="ADAL" clId="{BC81C115-4BFC-41F5-80DC-0460CCAAF192}" dt="2021-09-01T17:34:49.474" v="1390" actId="207"/>
          <ac:spMkLst>
            <pc:docMk/>
            <pc:sldMk cId="2386670822" sldId="2076138504"/>
            <ac:spMk id="15" creationId="{C339B976-4136-8941-9991-E998AA975FD6}"/>
          </ac:spMkLst>
        </pc:spChg>
        <pc:spChg chg="mod">
          <ac:chgData name="Manuela Pichler" userId="07a841c1-49c8-4352-a8c3-3a0d96cf9a08" providerId="ADAL" clId="{BC81C115-4BFC-41F5-80DC-0460CCAAF192}" dt="2021-09-01T17:32:04.863" v="1295" actId="20577"/>
          <ac:spMkLst>
            <pc:docMk/>
            <pc:sldMk cId="2386670822" sldId="2076138504"/>
            <ac:spMk id="16" creationId="{CA87F927-E90B-3E49-987E-4FD37DDA36CB}"/>
          </ac:spMkLst>
        </pc:spChg>
        <pc:spChg chg="mod">
          <ac:chgData name="Manuela Pichler" userId="07a841c1-49c8-4352-a8c3-3a0d96cf9a08" providerId="ADAL" clId="{BC81C115-4BFC-41F5-80DC-0460CCAAF192}" dt="2021-09-01T17:34:49.474" v="1390" actId="207"/>
          <ac:spMkLst>
            <pc:docMk/>
            <pc:sldMk cId="2386670822" sldId="2076138504"/>
            <ac:spMk id="18" creationId="{9A24AAAE-2AEE-9244-A668-BC79C1A0F57D}"/>
          </ac:spMkLst>
        </pc:spChg>
        <pc:spChg chg="mod">
          <ac:chgData name="Manuela Pichler" userId="07a841c1-49c8-4352-a8c3-3a0d96cf9a08" providerId="ADAL" clId="{BC81C115-4BFC-41F5-80DC-0460CCAAF192}" dt="2021-09-01T17:34:49.474" v="1390" actId="207"/>
          <ac:spMkLst>
            <pc:docMk/>
            <pc:sldMk cId="2386670822" sldId="2076138504"/>
            <ac:spMk id="22" creationId="{CBC70CC5-ADD6-8646-86AD-C94F130CD950}"/>
          </ac:spMkLst>
        </pc:spChg>
        <pc:spChg chg="mod">
          <ac:chgData name="Manuela Pichler" userId="07a841c1-49c8-4352-a8c3-3a0d96cf9a08" providerId="ADAL" clId="{BC81C115-4BFC-41F5-80DC-0460CCAAF192}" dt="2021-09-01T17:34:49.474" v="1390" actId="207"/>
          <ac:spMkLst>
            <pc:docMk/>
            <pc:sldMk cId="2386670822" sldId="2076138504"/>
            <ac:spMk id="25" creationId="{87B5C69D-7FD0-4B4C-9BA8-B073BF025D65}"/>
          </ac:spMkLst>
        </pc:spChg>
        <pc:spChg chg="mod">
          <ac:chgData name="Manuela Pichler" userId="07a841c1-49c8-4352-a8c3-3a0d96cf9a08" providerId="ADAL" clId="{BC81C115-4BFC-41F5-80DC-0460CCAAF192}" dt="2021-09-01T17:31:42.520" v="1249"/>
          <ac:spMkLst>
            <pc:docMk/>
            <pc:sldMk cId="2386670822" sldId="2076138504"/>
            <ac:spMk id="28" creationId="{8ABAE73B-47D7-41D1-A720-7C7733715F4A}"/>
          </ac:spMkLst>
        </pc:spChg>
        <pc:grpChg chg="add mod">
          <ac:chgData name="Manuela Pichler" userId="07a841c1-49c8-4352-a8c3-3a0d96cf9a08" providerId="ADAL" clId="{BC81C115-4BFC-41F5-80DC-0460CCAAF192}" dt="2021-09-01T17:31:42.520" v="1249"/>
          <ac:grpSpMkLst>
            <pc:docMk/>
            <pc:sldMk cId="2386670822" sldId="2076138504"/>
            <ac:grpSpMk id="19" creationId="{AB63CE93-78E8-44C3-8B82-F758CC57F863}"/>
          </ac:grpSpMkLst>
        </pc:grpChg>
        <pc:picChg chg="mod">
          <ac:chgData name="Manuela Pichler" userId="07a841c1-49c8-4352-a8c3-3a0d96cf9a08" providerId="ADAL" clId="{BC81C115-4BFC-41F5-80DC-0460CCAAF192}" dt="2021-09-01T17:31:42.520" v="1249"/>
          <ac:picMkLst>
            <pc:docMk/>
            <pc:sldMk cId="2386670822" sldId="2076138504"/>
            <ac:picMk id="30" creationId="{7503136A-9A0B-49E6-A8BF-29C8264229FC}"/>
          </ac:picMkLst>
        </pc:picChg>
      </pc:sldChg>
      <pc:sldChg chg="addSp modSp add del mod addCm">
        <pc:chgData name="Manuela Pichler" userId="07a841c1-49c8-4352-a8c3-3a0d96cf9a08" providerId="ADAL" clId="{BC81C115-4BFC-41F5-80DC-0460CCAAF192}" dt="2021-09-01T17:48:34.278" v="1939" actId="47"/>
        <pc:sldMkLst>
          <pc:docMk/>
          <pc:sldMk cId="3263314099" sldId="2076138505"/>
        </pc:sldMkLst>
        <pc:spChg chg="mod">
          <ac:chgData name="Manuela Pichler" userId="07a841c1-49c8-4352-a8c3-3a0d96cf9a08" providerId="ADAL" clId="{BC81C115-4BFC-41F5-80DC-0460CCAAF192}" dt="2021-09-01T17:43:43.613" v="1404" actId="120"/>
          <ac:spMkLst>
            <pc:docMk/>
            <pc:sldMk cId="3263314099" sldId="2076138505"/>
            <ac:spMk id="4" creationId="{4D562AB4-4B74-6C4D-BE3A-D3AF13754221}"/>
          </ac:spMkLst>
        </pc:spChg>
        <pc:spChg chg="mod">
          <ac:chgData name="Manuela Pichler" userId="07a841c1-49c8-4352-a8c3-3a0d96cf9a08" providerId="ADAL" clId="{BC81C115-4BFC-41F5-80DC-0460CCAAF192}" dt="2021-09-01T17:44:58.860" v="1476" actId="14100"/>
          <ac:spMkLst>
            <pc:docMk/>
            <pc:sldMk cId="3263314099" sldId="2076138505"/>
            <ac:spMk id="8" creationId="{7A664086-0608-C54B-9089-EE186ACC7444}"/>
          </ac:spMkLst>
        </pc:spChg>
        <pc:spChg chg="mod">
          <ac:chgData name="Manuela Pichler" userId="07a841c1-49c8-4352-a8c3-3a0d96cf9a08" providerId="ADAL" clId="{BC81C115-4BFC-41F5-80DC-0460CCAAF192}" dt="2021-09-01T17:44:19.109" v="1461" actId="20577"/>
          <ac:spMkLst>
            <pc:docMk/>
            <pc:sldMk cId="3263314099" sldId="2076138505"/>
            <ac:spMk id="9" creationId="{FC2C0BFD-6369-D84B-A684-062CFAB22EE3}"/>
          </ac:spMkLst>
        </pc:spChg>
        <pc:spChg chg="mod">
          <ac:chgData name="Manuela Pichler" userId="07a841c1-49c8-4352-a8c3-3a0d96cf9a08" providerId="ADAL" clId="{BC81C115-4BFC-41F5-80DC-0460CCAAF192}" dt="2021-09-01T17:45:02.606" v="1477" actId="14100"/>
          <ac:spMkLst>
            <pc:docMk/>
            <pc:sldMk cId="3263314099" sldId="2076138505"/>
            <ac:spMk id="15" creationId="{08A36B2C-69B7-464B-8ACB-D6428D46402E}"/>
          </ac:spMkLst>
        </pc:spChg>
        <pc:spChg chg="mod">
          <ac:chgData name="Manuela Pichler" userId="07a841c1-49c8-4352-a8c3-3a0d96cf9a08" providerId="ADAL" clId="{BC81C115-4BFC-41F5-80DC-0460CCAAF192}" dt="2021-09-01T17:45:06.485" v="1478" actId="14100"/>
          <ac:spMkLst>
            <pc:docMk/>
            <pc:sldMk cId="3263314099" sldId="2076138505"/>
            <ac:spMk id="19" creationId="{2DA622FE-F14F-EB4F-B0F1-93C0DD7B30F8}"/>
          </ac:spMkLst>
        </pc:spChg>
        <pc:spChg chg="mod">
          <ac:chgData name="Manuela Pichler" userId="07a841c1-49c8-4352-a8c3-3a0d96cf9a08" providerId="ADAL" clId="{BC81C115-4BFC-41F5-80DC-0460CCAAF192}" dt="2021-09-01T17:45:11.013" v="1479" actId="1076"/>
          <ac:spMkLst>
            <pc:docMk/>
            <pc:sldMk cId="3263314099" sldId="2076138505"/>
            <ac:spMk id="21" creationId="{F0D9CBFC-F404-4548-A887-F162846E05CD}"/>
          </ac:spMkLst>
        </pc:spChg>
        <pc:spChg chg="mod">
          <ac:chgData name="Manuela Pichler" userId="07a841c1-49c8-4352-a8c3-3a0d96cf9a08" providerId="ADAL" clId="{BC81C115-4BFC-41F5-80DC-0460CCAAF192}" dt="2021-09-01T17:45:13.835" v="1480" actId="1076"/>
          <ac:spMkLst>
            <pc:docMk/>
            <pc:sldMk cId="3263314099" sldId="2076138505"/>
            <ac:spMk id="22" creationId="{8E857A33-EC30-C148-8D71-0E2184B20E92}"/>
          </ac:spMkLst>
        </pc:spChg>
        <pc:spChg chg="mod">
          <ac:chgData name="Manuela Pichler" userId="07a841c1-49c8-4352-a8c3-3a0d96cf9a08" providerId="ADAL" clId="{BC81C115-4BFC-41F5-80DC-0460CCAAF192}" dt="2021-09-01T17:45:16.444" v="1481" actId="1076"/>
          <ac:spMkLst>
            <pc:docMk/>
            <pc:sldMk cId="3263314099" sldId="2076138505"/>
            <ac:spMk id="23" creationId="{4BAF76CA-7525-274D-9A53-102A226D51CC}"/>
          </ac:spMkLst>
        </pc:spChg>
        <pc:spChg chg="mod">
          <ac:chgData name="Manuela Pichler" userId="07a841c1-49c8-4352-a8c3-3a0d96cf9a08" providerId="ADAL" clId="{BC81C115-4BFC-41F5-80DC-0460CCAAF192}" dt="2021-09-01T17:43:31.043" v="1401"/>
          <ac:spMkLst>
            <pc:docMk/>
            <pc:sldMk cId="3263314099" sldId="2076138505"/>
            <ac:spMk id="25" creationId="{364600E6-ECEF-4C71-8139-D6F39B3D4EB0}"/>
          </ac:spMkLst>
        </pc:spChg>
        <pc:grpChg chg="mod">
          <ac:chgData name="Manuela Pichler" userId="07a841c1-49c8-4352-a8c3-3a0d96cf9a08" providerId="ADAL" clId="{BC81C115-4BFC-41F5-80DC-0460CCAAF192}" dt="2021-09-01T17:44:54.972" v="1475" actId="14100"/>
          <ac:grpSpMkLst>
            <pc:docMk/>
            <pc:sldMk cId="3263314099" sldId="2076138505"/>
            <ac:grpSpMk id="6" creationId="{D76314B1-E737-4C4F-92C1-393FA993D133}"/>
          </ac:grpSpMkLst>
        </pc:grpChg>
        <pc:grpChg chg="mod">
          <ac:chgData name="Manuela Pichler" userId="07a841c1-49c8-4352-a8c3-3a0d96cf9a08" providerId="ADAL" clId="{BC81C115-4BFC-41F5-80DC-0460CCAAF192}" dt="2021-09-01T17:44:54.972" v="1475" actId="14100"/>
          <ac:grpSpMkLst>
            <pc:docMk/>
            <pc:sldMk cId="3263314099" sldId="2076138505"/>
            <ac:grpSpMk id="13" creationId="{2B013578-4172-C344-985C-0BA3AAB89335}"/>
          </ac:grpSpMkLst>
        </pc:grpChg>
        <pc:grpChg chg="mod">
          <ac:chgData name="Manuela Pichler" userId="07a841c1-49c8-4352-a8c3-3a0d96cf9a08" providerId="ADAL" clId="{BC81C115-4BFC-41F5-80DC-0460CCAAF192}" dt="2021-09-01T17:44:54.972" v="1475" actId="14100"/>
          <ac:grpSpMkLst>
            <pc:docMk/>
            <pc:sldMk cId="3263314099" sldId="2076138505"/>
            <ac:grpSpMk id="17" creationId="{8305C557-AD48-E64E-9E1F-0CECC258AD9D}"/>
          </ac:grpSpMkLst>
        </pc:grpChg>
        <pc:grpChg chg="add mod">
          <ac:chgData name="Manuela Pichler" userId="07a841c1-49c8-4352-a8c3-3a0d96cf9a08" providerId="ADAL" clId="{BC81C115-4BFC-41F5-80DC-0460CCAAF192}" dt="2021-09-01T17:43:31.043" v="1401"/>
          <ac:grpSpMkLst>
            <pc:docMk/>
            <pc:sldMk cId="3263314099" sldId="2076138505"/>
            <ac:grpSpMk id="24" creationId="{CAD2E0EE-CFD0-49C9-BE6B-BFFA93CE2796}"/>
          </ac:grpSpMkLst>
        </pc:grpChg>
        <pc:picChg chg="mod">
          <ac:chgData name="Manuela Pichler" userId="07a841c1-49c8-4352-a8c3-3a0d96cf9a08" providerId="ADAL" clId="{BC81C115-4BFC-41F5-80DC-0460CCAAF192}" dt="2021-09-01T17:43:31.043" v="1401"/>
          <ac:picMkLst>
            <pc:docMk/>
            <pc:sldMk cId="3263314099" sldId="2076138505"/>
            <ac:picMk id="26" creationId="{BB380BF2-AC21-41C7-8F6D-A331254D4101}"/>
          </ac:picMkLst>
        </pc:picChg>
      </pc:sldChg>
      <pc:sldChg chg="addSp delSp modSp add mod addCm modCm">
        <pc:chgData name="Manuela Pichler" userId="07a841c1-49c8-4352-a8c3-3a0d96cf9a08" providerId="ADAL" clId="{BC81C115-4BFC-41F5-80DC-0460CCAAF192}" dt="2021-09-02T17:46:12.119" v="7396" actId="20577"/>
        <pc:sldMkLst>
          <pc:docMk/>
          <pc:sldMk cId="4042479233" sldId="2076138505"/>
        </pc:sldMkLst>
        <pc:spChg chg="add mod">
          <ac:chgData name="Manuela Pichler" userId="07a841c1-49c8-4352-a8c3-3a0d96cf9a08" providerId="ADAL" clId="{BC81C115-4BFC-41F5-80DC-0460CCAAF192}" dt="2021-09-02T17:46:12.119" v="7396" actId="20577"/>
          <ac:spMkLst>
            <pc:docMk/>
            <pc:sldMk cId="4042479233" sldId="2076138505"/>
            <ac:spMk id="5" creationId="{6C5F8E1A-F6CD-4020-97E6-850B1F7E6228}"/>
          </ac:spMkLst>
        </pc:spChg>
        <pc:spChg chg="mod">
          <ac:chgData name="Manuela Pichler" userId="07a841c1-49c8-4352-a8c3-3a0d96cf9a08" providerId="ADAL" clId="{BC81C115-4BFC-41F5-80DC-0460CCAAF192}" dt="2021-09-02T17:45:21.457" v="7355" actId="14100"/>
          <ac:spMkLst>
            <pc:docMk/>
            <pc:sldMk cId="4042479233" sldId="2076138505"/>
            <ac:spMk id="6" creationId="{C28F1239-8A1E-4393-8405-BA220D722CEA}"/>
          </ac:spMkLst>
        </pc:spChg>
        <pc:spChg chg="mod">
          <ac:chgData name="Manuela Pichler" userId="07a841c1-49c8-4352-a8c3-3a0d96cf9a08" providerId="ADAL" clId="{BC81C115-4BFC-41F5-80DC-0460CCAAF192}" dt="2021-09-02T10:34:52.739" v="2140" actId="20577"/>
          <ac:spMkLst>
            <pc:docMk/>
            <pc:sldMk cId="4042479233" sldId="2076138505"/>
            <ac:spMk id="7" creationId="{C5E436A4-3DE3-4ADC-B9F5-2F780087D7B7}"/>
          </ac:spMkLst>
        </pc:spChg>
        <pc:picChg chg="del mod">
          <ac:chgData name="Manuela Pichler" userId="07a841c1-49c8-4352-a8c3-3a0d96cf9a08" providerId="ADAL" clId="{BC81C115-4BFC-41F5-80DC-0460CCAAF192}" dt="2021-09-02T17:45:07.803" v="7352" actId="478"/>
          <ac:picMkLst>
            <pc:docMk/>
            <pc:sldMk cId="4042479233" sldId="2076138505"/>
            <ac:picMk id="4" creationId="{BBBD7A54-386E-4AF4-914F-772F1B925CDC}"/>
          </ac:picMkLst>
        </pc:picChg>
      </pc:sldChg>
      <pc:sldChg chg="addSp modSp add del mod addCm">
        <pc:chgData name="Manuela Pichler" userId="07a841c1-49c8-4352-a8c3-3a0d96cf9a08" providerId="ADAL" clId="{BC81C115-4BFC-41F5-80DC-0460CCAAF192}" dt="2021-09-01T17:48:34.278" v="1939" actId="47"/>
        <pc:sldMkLst>
          <pc:docMk/>
          <pc:sldMk cId="2386925947" sldId="2076138506"/>
        </pc:sldMkLst>
        <pc:spChg chg="mod">
          <ac:chgData name="Manuela Pichler" userId="07a841c1-49c8-4352-a8c3-3a0d96cf9a08" providerId="ADAL" clId="{BC81C115-4BFC-41F5-80DC-0460CCAAF192}" dt="2021-09-01T17:45:56.035" v="1486" actId="1076"/>
          <ac:spMkLst>
            <pc:docMk/>
            <pc:sldMk cId="2386925947" sldId="2076138506"/>
            <ac:spMk id="4" creationId="{2D16D109-936D-D041-B487-D70A245F9A8A}"/>
          </ac:spMkLst>
        </pc:spChg>
        <pc:spChg chg="mod">
          <ac:chgData name="Manuela Pichler" userId="07a841c1-49c8-4352-a8c3-3a0d96cf9a08" providerId="ADAL" clId="{BC81C115-4BFC-41F5-80DC-0460CCAAF192}" dt="2021-09-01T17:46:13.388" v="1524" actId="207"/>
          <ac:spMkLst>
            <pc:docMk/>
            <pc:sldMk cId="2386925947" sldId="2076138506"/>
            <ac:spMk id="8" creationId="{E918F3F5-DD06-EC41-AA31-C6252C9149E1}"/>
          </ac:spMkLst>
        </pc:spChg>
        <pc:spChg chg="mod">
          <ac:chgData name="Manuela Pichler" userId="07a841c1-49c8-4352-a8c3-3a0d96cf9a08" providerId="ADAL" clId="{BC81C115-4BFC-41F5-80DC-0460CCAAF192}" dt="2021-09-01T17:46:08.714" v="1523" actId="20577"/>
          <ac:spMkLst>
            <pc:docMk/>
            <pc:sldMk cId="2386925947" sldId="2076138506"/>
            <ac:spMk id="9" creationId="{D00BC936-700D-2947-BC23-26894BD58709}"/>
          </ac:spMkLst>
        </pc:spChg>
        <pc:spChg chg="mod">
          <ac:chgData name="Manuela Pichler" userId="07a841c1-49c8-4352-a8c3-3a0d96cf9a08" providerId="ADAL" clId="{BC81C115-4BFC-41F5-80DC-0460CCAAF192}" dt="2021-09-01T17:46:15.722" v="1525" actId="207"/>
          <ac:spMkLst>
            <pc:docMk/>
            <pc:sldMk cId="2386925947" sldId="2076138506"/>
            <ac:spMk id="15" creationId="{228F6E16-B739-5F41-A8F7-8FCFA28108B0}"/>
          </ac:spMkLst>
        </pc:spChg>
        <pc:spChg chg="mod">
          <ac:chgData name="Manuela Pichler" userId="07a841c1-49c8-4352-a8c3-3a0d96cf9a08" providerId="ADAL" clId="{BC81C115-4BFC-41F5-80DC-0460CCAAF192}" dt="2021-09-01T17:46:48.850" v="1645" actId="20577"/>
          <ac:spMkLst>
            <pc:docMk/>
            <pc:sldMk cId="2386925947" sldId="2076138506"/>
            <ac:spMk id="17" creationId="{C821342B-8027-DE4B-BDBC-9E446991BACD}"/>
          </ac:spMkLst>
        </pc:spChg>
        <pc:spChg chg="mod">
          <ac:chgData name="Manuela Pichler" userId="07a841c1-49c8-4352-a8c3-3a0d96cf9a08" providerId="ADAL" clId="{BC81C115-4BFC-41F5-80DC-0460CCAAF192}" dt="2021-09-01T17:47:14.267" v="1808" actId="20577"/>
          <ac:spMkLst>
            <pc:docMk/>
            <pc:sldMk cId="2386925947" sldId="2076138506"/>
            <ac:spMk id="18" creationId="{426AA04D-67D5-6046-9452-E0B7DA3D0CB5}"/>
          </ac:spMkLst>
        </pc:spChg>
        <pc:spChg chg="mod">
          <ac:chgData name="Manuela Pichler" userId="07a841c1-49c8-4352-a8c3-3a0d96cf9a08" providerId="ADAL" clId="{BC81C115-4BFC-41F5-80DC-0460CCAAF192}" dt="2021-09-01T17:45:43.654" v="1483"/>
          <ac:spMkLst>
            <pc:docMk/>
            <pc:sldMk cId="2386925947" sldId="2076138506"/>
            <ac:spMk id="20" creationId="{2F6BA582-3A2C-47A5-92F7-6285BBB1EE52}"/>
          </ac:spMkLst>
        </pc:spChg>
        <pc:grpChg chg="mod">
          <ac:chgData name="Manuela Pichler" userId="07a841c1-49c8-4352-a8c3-3a0d96cf9a08" providerId="ADAL" clId="{BC81C115-4BFC-41F5-80DC-0460CCAAF192}" dt="2021-09-01T17:46:19.619" v="1526" actId="14100"/>
          <ac:grpSpMkLst>
            <pc:docMk/>
            <pc:sldMk cId="2386925947" sldId="2076138506"/>
            <ac:grpSpMk id="6" creationId="{F28F3F0D-666B-E246-89A8-F4A1F3448657}"/>
          </ac:grpSpMkLst>
        </pc:grpChg>
        <pc:grpChg chg="mod">
          <ac:chgData name="Manuela Pichler" userId="07a841c1-49c8-4352-a8c3-3a0d96cf9a08" providerId="ADAL" clId="{BC81C115-4BFC-41F5-80DC-0460CCAAF192}" dt="2021-09-01T17:46:19.619" v="1526" actId="14100"/>
          <ac:grpSpMkLst>
            <pc:docMk/>
            <pc:sldMk cId="2386925947" sldId="2076138506"/>
            <ac:grpSpMk id="13" creationId="{0E10E6F6-192C-2644-8D86-1880721E280C}"/>
          </ac:grpSpMkLst>
        </pc:grpChg>
        <pc:grpChg chg="add mod">
          <ac:chgData name="Manuela Pichler" userId="07a841c1-49c8-4352-a8c3-3a0d96cf9a08" providerId="ADAL" clId="{BC81C115-4BFC-41F5-80DC-0460CCAAF192}" dt="2021-09-01T17:45:43.654" v="1483"/>
          <ac:grpSpMkLst>
            <pc:docMk/>
            <pc:sldMk cId="2386925947" sldId="2076138506"/>
            <ac:grpSpMk id="19" creationId="{EFC98FB6-319F-47E4-8C22-3B55BBE3431D}"/>
          </ac:grpSpMkLst>
        </pc:grpChg>
        <pc:picChg chg="mod">
          <ac:chgData name="Manuela Pichler" userId="07a841c1-49c8-4352-a8c3-3a0d96cf9a08" providerId="ADAL" clId="{BC81C115-4BFC-41F5-80DC-0460CCAAF192}" dt="2021-09-01T17:45:43.654" v="1483"/>
          <ac:picMkLst>
            <pc:docMk/>
            <pc:sldMk cId="2386925947" sldId="2076138506"/>
            <ac:picMk id="21" creationId="{8F0530C2-EB99-4565-A20B-590F39E5DD22}"/>
          </ac:picMkLst>
        </pc:picChg>
      </pc:sldChg>
      <pc:sldChg chg="addSp modSp add mod addCm">
        <pc:chgData name="Manuela Pichler" userId="07a841c1-49c8-4352-a8c3-3a0d96cf9a08" providerId="ADAL" clId="{BC81C115-4BFC-41F5-80DC-0460CCAAF192}" dt="2021-09-02T10:47:19.782" v="2775" actId="20577"/>
        <pc:sldMkLst>
          <pc:docMk/>
          <pc:sldMk cId="3305903528" sldId="2076138506"/>
        </pc:sldMkLst>
        <pc:spChg chg="mod">
          <ac:chgData name="Manuela Pichler" userId="07a841c1-49c8-4352-a8c3-3a0d96cf9a08" providerId="ADAL" clId="{BC81C115-4BFC-41F5-80DC-0460CCAAF192}" dt="2021-09-02T10:43:21.087" v="2440"/>
          <ac:spMkLst>
            <pc:docMk/>
            <pc:sldMk cId="3305903528" sldId="2076138506"/>
            <ac:spMk id="9" creationId="{CCC55D82-87B4-44BC-9F88-6FE910E832B8}"/>
          </ac:spMkLst>
        </pc:spChg>
        <pc:spChg chg="mod">
          <ac:chgData name="Manuela Pichler" userId="07a841c1-49c8-4352-a8c3-3a0d96cf9a08" providerId="ADAL" clId="{BC81C115-4BFC-41F5-80DC-0460CCAAF192}" dt="2021-09-02T10:44:53.247" v="2541" actId="207"/>
          <ac:spMkLst>
            <pc:docMk/>
            <pc:sldMk cId="3305903528" sldId="2076138506"/>
            <ac:spMk id="11" creationId="{BC7E377E-64C4-456A-BE96-9C0B553B914F}"/>
          </ac:spMkLst>
        </pc:spChg>
        <pc:spChg chg="mod">
          <ac:chgData name="Manuela Pichler" userId="07a841c1-49c8-4352-a8c3-3a0d96cf9a08" providerId="ADAL" clId="{BC81C115-4BFC-41F5-80DC-0460CCAAF192}" dt="2021-09-02T10:44:43.005" v="2537" actId="14100"/>
          <ac:spMkLst>
            <pc:docMk/>
            <pc:sldMk cId="3305903528" sldId="2076138506"/>
            <ac:spMk id="16" creationId="{2275BBE3-F8E6-BD43-AA09-9E86D4EBDDC0}"/>
          </ac:spMkLst>
        </pc:spChg>
        <pc:spChg chg="mod">
          <ac:chgData name="Manuela Pichler" userId="07a841c1-49c8-4352-a8c3-3a0d96cf9a08" providerId="ADAL" clId="{BC81C115-4BFC-41F5-80DC-0460CCAAF192}" dt="2021-09-02T10:47:19.782" v="2775" actId="20577"/>
          <ac:spMkLst>
            <pc:docMk/>
            <pc:sldMk cId="3305903528" sldId="2076138506"/>
            <ac:spMk id="17" creationId="{E6752E7B-89AD-444A-9D05-6ECE6D2530C2}"/>
          </ac:spMkLst>
        </pc:spChg>
        <pc:spChg chg="mod">
          <ac:chgData name="Manuela Pichler" userId="07a841c1-49c8-4352-a8c3-3a0d96cf9a08" providerId="ADAL" clId="{BC81C115-4BFC-41F5-80DC-0460CCAAF192}" dt="2021-09-02T10:43:25.078" v="2441" actId="1076"/>
          <ac:spMkLst>
            <pc:docMk/>
            <pc:sldMk cId="3305903528" sldId="2076138506"/>
            <ac:spMk id="20" creationId="{212718B0-D0AB-B74D-9F69-A7013E5FE6F5}"/>
          </ac:spMkLst>
        </pc:spChg>
        <pc:spChg chg="mod">
          <ac:chgData name="Manuela Pichler" userId="07a841c1-49c8-4352-a8c3-3a0d96cf9a08" providerId="ADAL" clId="{BC81C115-4BFC-41F5-80DC-0460CCAAF192}" dt="2021-09-02T10:43:35.272" v="2443" actId="207"/>
          <ac:spMkLst>
            <pc:docMk/>
            <pc:sldMk cId="3305903528" sldId="2076138506"/>
            <ac:spMk id="21" creationId="{1550B8DF-60DD-EB44-A5BF-7DF37F0147AA}"/>
          </ac:spMkLst>
        </pc:spChg>
        <pc:spChg chg="mod">
          <ac:chgData name="Manuela Pichler" userId="07a841c1-49c8-4352-a8c3-3a0d96cf9a08" providerId="ADAL" clId="{BC81C115-4BFC-41F5-80DC-0460CCAAF192}" dt="2021-09-02T10:44:38.836" v="2536" actId="20577"/>
          <ac:spMkLst>
            <pc:docMk/>
            <pc:sldMk cId="3305903528" sldId="2076138506"/>
            <ac:spMk id="23" creationId="{B6A32027-AF03-2248-9902-74C2F1649223}"/>
          </ac:spMkLst>
        </pc:spChg>
        <pc:grpChg chg="add mod">
          <ac:chgData name="Manuela Pichler" userId="07a841c1-49c8-4352-a8c3-3a0d96cf9a08" providerId="ADAL" clId="{BC81C115-4BFC-41F5-80DC-0460CCAAF192}" dt="2021-09-02T10:43:21.087" v="2440"/>
          <ac:grpSpMkLst>
            <pc:docMk/>
            <pc:sldMk cId="3305903528" sldId="2076138506"/>
            <ac:grpSpMk id="8" creationId="{CF6A90CC-945B-4120-947D-7765223FAB79}"/>
          </ac:grpSpMkLst>
        </pc:grpChg>
        <pc:picChg chg="mod">
          <ac:chgData name="Manuela Pichler" userId="07a841c1-49c8-4352-a8c3-3a0d96cf9a08" providerId="ADAL" clId="{BC81C115-4BFC-41F5-80DC-0460CCAAF192}" dt="2021-09-02T10:43:21.087" v="2440"/>
          <ac:picMkLst>
            <pc:docMk/>
            <pc:sldMk cId="3305903528" sldId="2076138506"/>
            <ac:picMk id="10" creationId="{177A6F65-1D65-45BA-98E0-46EA21AF477F}"/>
          </ac:picMkLst>
        </pc:picChg>
      </pc:sldChg>
      <pc:sldChg chg="modSp add mod">
        <pc:chgData name="Manuela Pichler" userId="07a841c1-49c8-4352-a8c3-3a0d96cf9a08" providerId="ADAL" clId="{BC81C115-4BFC-41F5-80DC-0460CCAAF192}" dt="2021-09-02T12:33:23.782" v="4797" actId="20577"/>
        <pc:sldMkLst>
          <pc:docMk/>
          <pc:sldMk cId="3167773741" sldId="2076138507"/>
        </pc:sldMkLst>
        <pc:spChg chg="mod">
          <ac:chgData name="Manuela Pichler" userId="07a841c1-49c8-4352-a8c3-3a0d96cf9a08" providerId="ADAL" clId="{BC81C115-4BFC-41F5-80DC-0460CCAAF192}" dt="2021-09-02T12:33:23.782" v="4797" actId="20577"/>
          <ac:spMkLst>
            <pc:docMk/>
            <pc:sldMk cId="3167773741" sldId="2076138507"/>
            <ac:spMk id="2" creationId="{C0169222-F063-48CC-88D8-F5ABA865CD8B}"/>
          </ac:spMkLst>
        </pc:spChg>
      </pc:sldChg>
      <pc:sldChg chg="addSp modSp add del mod addCm">
        <pc:chgData name="Manuela Pichler" userId="07a841c1-49c8-4352-a8c3-3a0d96cf9a08" providerId="ADAL" clId="{BC81C115-4BFC-41F5-80DC-0460CCAAF192}" dt="2021-09-01T17:48:34.278" v="1939" actId="47"/>
        <pc:sldMkLst>
          <pc:docMk/>
          <pc:sldMk cId="4169813693" sldId="2076138507"/>
        </pc:sldMkLst>
        <pc:spChg chg="mod">
          <ac:chgData name="Manuela Pichler" userId="07a841c1-49c8-4352-a8c3-3a0d96cf9a08" providerId="ADAL" clId="{BC81C115-4BFC-41F5-80DC-0460CCAAF192}" dt="2021-09-01T17:47:50.771" v="1811"/>
          <ac:spMkLst>
            <pc:docMk/>
            <pc:sldMk cId="4169813693" sldId="2076138507"/>
            <ac:spMk id="7" creationId="{A8F59106-736B-4B55-A848-B2BE2702F653}"/>
          </ac:spMkLst>
        </pc:spChg>
        <pc:spChg chg="mod">
          <ac:chgData name="Manuela Pichler" userId="07a841c1-49c8-4352-a8c3-3a0d96cf9a08" providerId="ADAL" clId="{BC81C115-4BFC-41F5-80DC-0460CCAAF192}" dt="2021-09-01T17:48:11.539" v="1937" actId="20577"/>
          <ac:spMkLst>
            <pc:docMk/>
            <pc:sldMk cId="4169813693" sldId="2076138507"/>
            <ac:spMk id="14" creationId="{EDF2949A-4C90-9846-88BD-6FF9894B16FF}"/>
          </ac:spMkLst>
        </pc:spChg>
        <pc:grpChg chg="add mod">
          <ac:chgData name="Manuela Pichler" userId="07a841c1-49c8-4352-a8c3-3a0d96cf9a08" providerId="ADAL" clId="{BC81C115-4BFC-41F5-80DC-0460CCAAF192}" dt="2021-09-01T17:47:50.771" v="1811"/>
          <ac:grpSpMkLst>
            <pc:docMk/>
            <pc:sldMk cId="4169813693" sldId="2076138507"/>
            <ac:grpSpMk id="6" creationId="{476FCBBE-17FD-43D0-844B-34F27A3AFA59}"/>
          </ac:grpSpMkLst>
        </pc:grpChg>
        <pc:picChg chg="mod">
          <ac:chgData name="Manuela Pichler" userId="07a841c1-49c8-4352-a8c3-3a0d96cf9a08" providerId="ADAL" clId="{BC81C115-4BFC-41F5-80DC-0460CCAAF192}" dt="2021-09-01T17:47:50.771" v="1811"/>
          <ac:picMkLst>
            <pc:docMk/>
            <pc:sldMk cId="4169813693" sldId="2076138507"/>
            <ac:picMk id="8" creationId="{0439E313-63A9-4758-939C-6CE42B530EBF}"/>
          </ac:picMkLst>
        </pc:picChg>
      </pc:sldChg>
      <pc:sldChg chg="addSp modSp add mod addCm modNotesTx">
        <pc:chgData name="Manuela Pichler" userId="07a841c1-49c8-4352-a8c3-3a0d96cf9a08" providerId="ADAL" clId="{BC81C115-4BFC-41F5-80DC-0460CCAAF192}" dt="2021-09-03T07:50:52.249" v="7462" actId="20577"/>
        <pc:sldMkLst>
          <pc:docMk/>
          <pc:sldMk cId="3858550957" sldId="2076138508"/>
        </pc:sldMkLst>
        <pc:spChg chg="mod">
          <ac:chgData name="Manuela Pichler" userId="07a841c1-49c8-4352-a8c3-3a0d96cf9a08" providerId="ADAL" clId="{BC81C115-4BFC-41F5-80DC-0460CCAAF192}" dt="2021-09-02T12:33:42.339" v="4799"/>
          <ac:spMkLst>
            <pc:docMk/>
            <pc:sldMk cId="3858550957" sldId="2076138508"/>
            <ac:spMk id="6" creationId="{FEC308D4-0693-41FD-BF3C-16F4CBC99867}"/>
          </ac:spMkLst>
        </pc:spChg>
        <pc:spChg chg="mod">
          <ac:chgData name="Manuela Pichler" userId="07a841c1-49c8-4352-a8c3-3a0d96cf9a08" providerId="ADAL" clId="{BC81C115-4BFC-41F5-80DC-0460CCAAF192}" dt="2021-09-02T12:34:02.213" v="4800" actId="6549"/>
          <ac:spMkLst>
            <pc:docMk/>
            <pc:sldMk cId="3858550957" sldId="2076138508"/>
            <ac:spMk id="8" creationId="{8ACF8D17-2BDD-B247-A516-D55E53C7B57D}"/>
          </ac:spMkLst>
        </pc:spChg>
        <pc:grpChg chg="add mod">
          <ac:chgData name="Manuela Pichler" userId="07a841c1-49c8-4352-a8c3-3a0d96cf9a08" providerId="ADAL" clId="{BC81C115-4BFC-41F5-80DC-0460CCAAF192}" dt="2021-09-02T12:33:42.339" v="4799"/>
          <ac:grpSpMkLst>
            <pc:docMk/>
            <pc:sldMk cId="3858550957" sldId="2076138508"/>
            <ac:grpSpMk id="5" creationId="{03848265-7258-46E9-A2BA-4D3C9EDD6E0A}"/>
          </ac:grpSpMkLst>
        </pc:grpChg>
        <pc:graphicFrameChg chg="modGraphic">
          <ac:chgData name="Manuela Pichler" userId="07a841c1-49c8-4352-a8c3-3a0d96cf9a08" providerId="ADAL" clId="{BC81C115-4BFC-41F5-80DC-0460CCAAF192}" dt="2021-09-03T07:50:52.249" v="7462" actId="20577"/>
          <ac:graphicFrameMkLst>
            <pc:docMk/>
            <pc:sldMk cId="3858550957" sldId="2076138508"/>
            <ac:graphicFrameMk id="10" creationId="{6CB515C2-F342-D347-8EDF-AA21F4CA47BA}"/>
          </ac:graphicFrameMkLst>
        </pc:graphicFrameChg>
        <pc:picChg chg="mod">
          <ac:chgData name="Manuela Pichler" userId="07a841c1-49c8-4352-a8c3-3a0d96cf9a08" providerId="ADAL" clId="{BC81C115-4BFC-41F5-80DC-0460CCAAF192}" dt="2021-09-02T12:33:42.339" v="4799"/>
          <ac:picMkLst>
            <pc:docMk/>
            <pc:sldMk cId="3858550957" sldId="2076138508"/>
            <ac:picMk id="7" creationId="{603BF17A-52F7-4534-B19C-6B7E32EDA602}"/>
          </ac:picMkLst>
        </pc:picChg>
      </pc:sldChg>
      <pc:sldChg chg="addSp modSp add mod">
        <pc:chgData name="Manuela Pichler" userId="07a841c1-49c8-4352-a8c3-3a0d96cf9a08" providerId="ADAL" clId="{BC81C115-4BFC-41F5-80DC-0460CCAAF192}" dt="2021-09-02T12:44:07.430" v="5224" actId="207"/>
        <pc:sldMkLst>
          <pc:docMk/>
          <pc:sldMk cId="2505227235" sldId="2076138509"/>
        </pc:sldMkLst>
        <pc:spChg chg="mod">
          <ac:chgData name="Manuela Pichler" userId="07a841c1-49c8-4352-a8c3-3a0d96cf9a08" providerId="ADAL" clId="{BC81C115-4BFC-41F5-80DC-0460CCAAF192}" dt="2021-09-02T12:44:07.430" v="5224" actId="207"/>
          <ac:spMkLst>
            <pc:docMk/>
            <pc:sldMk cId="2505227235" sldId="2076138509"/>
            <ac:spMk id="15" creationId="{C339B976-4136-8941-9991-E998AA975FD6}"/>
          </ac:spMkLst>
        </pc:spChg>
        <pc:spChg chg="mod">
          <ac:chgData name="Manuela Pichler" userId="07a841c1-49c8-4352-a8c3-3a0d96cf9a08" providerId="ADAL" clId="{BC81C115-4BFC-41F5-80DC-0460CCAAF192}" dt="2021-09-02T12:44:07.430" v="5224" actId="207"/>
          <ac:spMkLst>
            <pc:docMk/>
            <pc:sldMk cId="2505227235" sldId="2076138509"/>
            <ac:spMk id="18" creationId="{9A24AAAE-2AEE-9244-A668-BC79C1A0F57D}"/>
          </ac:spMkLst>
        </pc:spChg>
        <pc:spChg chg="mod">
          <ac:chgData name="Manuela Pichler" userId="07a841c1-49c8-4352-a8c3-3a0d96cf9a08" providerId="ADAL" clId="{BC81C115-4BFC-41F5-80DC-0460CCAAF192}" dt="2021-09-02T12:43:25.561" v="5198" actId="6549"/>
          <ac:spMkLst>
            <pc:docMk/>
            <pc:sldMk cId="2505227235" sldId="2076138509"/>
            <ac:spMk id="21" creationId="{F596FB85-D0A9-1C44-9D7E-277358D6706B}"/>
          </ac:spMkLst>
        </pc:spChg>
        <pc:spChg chg="mod">
          <ac:chgData name="Manuela Pichler" userId="07a841c1-49c8-4352-a8c3-3a0d96cf9a08" providerId="ADAL" clId="{BC81C115-4BFC-41F5-80DC-0460CCAAF192}" dt="2021-09-02T12:44:07.430" v="5224" actId="207"/>
          <ac:spMkLst>
            <pc:docMk/>
            <pc:sldMk cId="2505227235" sldId="2076138509"/>
            <ac:spMk id="22" creationId="{CBC70CC5-ADD6-8646-86AD-C94F130CD950}"/>
          </ac:spMkLst>
        </pc:spChg>
        <pc:spChg chg="mod">
          <ac:chgData name="Manuela Pichler" userId="07a841c1-49c8-4352-a8c3-3a0d96cf9a08" providerId="ADAL" clId="{BC81C115-4BFC-41F5-80DC-0460CCAAF192}" dt="2021-09-02T12:44:07.430" v="5224" actId="207"/>
          <ac:spMkLst>
            <pc:docMk/>
            <pc:sldMk cId="2505227235" sldId="2076138509"/>
            <ac:spMk id="25" creationId="{87B5C69D-7FD0-4B4C-9BA8-B073BF025D65}"/>
          </ac:spMkLst>
        </pc:spChg>
        <pc:spChg chg="mod">
          <ac:chgData name="Manuela Pichler" userId="07a841c1-49c8-4352-a8c3-3a0d96cf9a08" providerId="ADAL" clId="{BC81C115-4BFC-41F5-80DC-0460CCAAF192}" dt="2021-09-02T12:43:41.657" v="5222" actId="6549"/>
          <ac:spMkLst>
            <pc:docMk/>
            <pc:sldMk cId="2505227235" sldId="2076138509"/>
            <ac:spMk id="27" creationId="{88764FBC-4C97-4142-841B-C3664A8939EE}"/>
          </ac:spMkLst>
        </pc:spChg>
        <pc:spChg chg="mod">
          <ac:chgData name="Manuela Pichler" userId="07a841c1-49c8-4352-a8c3-3a0d96cf9a08" providerId="ADAL" clId="{BC81C115-4BFC-41F5-80DC-0460CCAAF192}" dt="2021-09-02T12:43:58.650" v="5223"/>
          <ac:spMkLst>
            <pc:docMk/>
            <pc:sldMk cId="2505227235" sldId="2076138509"/>
            <ac:spMk id="29" creationId="{FF0CD091-1EA3-4B49-B69E-C06A6F5122AB}"/>
          </ac:spMkLst>
        </pc:spChg>
        <pc:grpChg chg="add mod">
          <ac:chgData name="Manuela Pichler" userId="07a841c1-49c8-4352-a8c3-3a0d96cf9a08" providerId="ADAL" clId="{BC81C115-4BFC-41F5-80DC-0460CCAAF192}" dt="2021-09-02T12:43:58.650" v="5223"/>
          <ac:grpSpMkLst>
            <pc:docMk/>
            <pc:sldMk cId="2505227235" sldId="2076138509"/>
            <ac:grpSpMk id="28" creationId="{D534964D-78B4-4174-BEA3-6D9C2E82E49A}"/>
          </ac:grpSpMkLst>
        </pc:grpChg>
        <pc:picChg chg="mod">
          <ac:chgData name="Manuela Pichler" userId="07a841c1-49c8-4352-a8c3-3a0d96cf9a08" providerId="ADAL" clId="{BC81C115-4BFC-41F5-80DC-0460CCAAF192}" dt="2021-09-02T12:43:58.650" v="5223"/>
          <ac:picMkLst>
            <pc:docMk/>
            <pc:sldMk cId="2505227235" sldId="2076138509"/>
            <ac:picMk id="30" creationId="{9EBA3DE3-3931-43C4-81D9-0D612A3DB6E1}"/>
          </ac:picMkLst>
        </pc:picChg>
      </pc:sldChg>
      <pc:sldChg chg="addSp delSp modSp add mod">
        <pc:chgData name="Manuela Pichler" userId="07a841c1-49c8-4352-a8c3-3a0d96cf9a08" providerId="ADAL" clId="{BC81C115-4BFC-41F5-80DC-0460CCAAF192}" dt="2021-09-02T12:46:39.290" v="5526" actId="207"/>
        <pc:sldMkLst>
          <pc:docMk/>
          <pc:sldMk cId="1679923780" sldId="2076138510"/>
        </pc:sldMkLst>
        <pc:spChg chg="mod">
          <ac:chgData name="Manuela Pichler" userId="07a841c1-49c8-4352-a8c3-3a0d96cf9a08" providerId="ADAL" clId="{BC81C115-4BFC-41F5-80DC-0460CCAAF192}" dt="2021-09-02T12:45:11.692" v="5253" actId="20577"/>
          <ac:spMkLst>
            <pc:docMk/>
            <pc:sldMk cId="1679923780" sldId="2076138510"/>
            <ac:spMk id="12" creationId="{7BE6C6A4-C8A0-7A44-95B1-B0F6AB1E78E3}"/>
          </ac:spMkLst>
        </pc:spChg>
        <pc:spChg chg="mod">
          <ac:chgData name="Manuela Pichler" userId="07a841c1-49c8-4352-a8c3-3a0d96cf9a08" providerId="ADAL" clId="{BC81C115-4BFC-41F5-80DC-0460CCAAF192}" dt="2021-09-02T12:44:41.256" v="5229"/>
          <ac:spMkLst>
            <pc:docMk/>
            <pc:sldMk cId="1679923780" sldId="2076138510"/>
            <ac:spMk id="14" creationId="{86687CF0-597B-447A-940B-8EBC4B00D64E}"/>
          </ac:spMkLst>
        </pc:spChg>
        <pc:spChg chg="mod">
          <ac:chgData name="Manuela Pichler" userId="07a841c1-49c8-4352-a8c3-3a0d96cf9a08" providerId="ADAL" clId="{BC81C115-4BFC-41F5-80DC-0460CCAAF192}" dt="2021-09-02T12:46:31.210" v="5524" actId="20577"/>
          <ac:spMkLst>
            <pc:docMk/>
            <pc:sldMk cId="1679923780" sldId="2076138510"/>
            <ac:spMk id="17" creationId="{B0E7165D-9461-2A40-A751-DEBF09A9DA5F}"/>
          </ac:spMkLst>
        </pc:spChg>
        <pc:spChg chg="mod">
          <ac:chgData name="Manuela Pichler" userId="07a841c1-49c8-4352-a8c3-3a0d96cf9a08" providerId="ADAL" clId="{BC81C115-4BFC-41F5-80DC-0460CCAAF192}" dt="2021-09-02T12:46:36.728" v="5525" actId="207"/>
          <ac:spMkLst>
            <pc:docMk/>
            <pc:sldMk cId="1679923780" sldId="2076138510"/>
            <ac:spMk id="18" creationId="{883F8D66-FA22-2549-99B7-E114C8083263}"/>
          </ac:spMkLst>
        </pc:spChg>
        <pc:spChg chg="mod">
          <ac:chgData name="Manuela Pichler" userId="07a841c1-49c8-4352-a8c3-3a0d96cf9a08" providerId="ADAL" clId="{BC81C115-4BFC-41F5-80DC-0460CCAAF192}" dt="2021-09-02T12:45:20.271" v="5269" actId="20577"/>
          <ac:spMkLst>
            <pc:docMk/>
            <pc:sldMk cId="1679923780" sldId="2076138510"/>
            <ac:spMk id="19" creationId="{227C841C-0A65-F24F-BD24-1EFF3DB1127D}"/>
          </ac:spMkLst>
        </pc:spChg>
        <pc:spChg chg="mod">
          <ac:chgData name="Manuela Pichler" userId="07a841c1-49c8-4352-a8c3-3a0d96cf9a08" providerId="ADAL" clId="{BC81C115-4BFC-41F5-80DC-0460CCAAF192}" dt="2021-09-02T12:46:39.290" v="5526" actId="207"/>
          <ac:spMkLst>
            <pc:docMk/>
            <pc:sldMk cId="1679923780" sldId="2076138510"/>
            <ac:spMk id="22" creationId="{546207BC-8107-4F40-BD05-EC7E78D85374}"/>
          </ac:spMkLst>
        </pc:spChg>
        <pc:spChg chg="mod">
          <ac:chgData name="Manuela Pichler" userId="07a841c1-49c8-4352-a8c3-3a0d96cf9a08" providerId="ADAL" clId="{BC81C115-4BFC-41F5-80DC-0460CCAAF192}" dt="2021-09-02T12:45:25.233" v="5284" actId="20577"/>
          <ac:spMkLst>
            <pc:docMk/>
            <pc:sldMk cId="1679923780" sldId="2076138510"/>
            <ac:spMk id="23" creationId="{64AF6069-6720-4247-B4B2-8BB7A0A0FCF2}"/>
          </ac:spMkLst>
        </pc:spChg>
        <pc:spChg chg="add del">
          <ac:chgData name="Manuela Pichler" userId="07a841c1-49c8-4352-a8c3-3a0d96cf9a08" providerId="ADAL" clId="{BC81C115-4BFC-41F5-80DC-0460CCAAF192}" dt="2021-09-02T12:45:32.185" v="5286" actId="478"/>
          <ac:spMkLst>
            <pc:docMk/>
            <pc:sldMk cId="1679923780" sldId="2076138510"/>
            <ac:spMk id="25" creationId="{C4B196B4-36F1-4602-8070-27667373143F}"/>
          </ac:spMkLst>
        </pc:spChg>
        <pc:grpChg chg="add mod">
          <ac:chgData name="Manuela Pichler" userId="07a841c1-49c8-4352-a8c3-3a0d96cf9a08" providerId="ADAL" clId="{BC81C115-4BFC-41F5-80DC-0460CCAAF192}" dt="2021-09-02T12:44:41.256" v="5229"/>
          <ac:grpSpMkLst>
            <pc:docMk/>
            <pc:sldMk cId="1679923780" sldId="2076138510"/>
            <ac:grpSpMk id="13" creationId="{04EB675B-FF64-497C-A4E4-92133434D783}"/>
          </ac:grpSpMkLst>
        </pc:grpChg>
        <pc:picChg chg="mod">
          <ac:chgData name="Manuela Pichler" userId="07a841c1-49c8-4352-a8c3-3a0d96cf9a08" providerId="ADAL" clId="{BC81C115-4BFC-41F5-80DC-0460CCAAF192}" dt="2021-09-02T12:44:41.256" v="5229"/>
          <ac:picMkLst>
            <pc:docMk/>
            <pc:sldMk cId="1679923780" sldId="2076138510"/>
            <ac:picMk id="24" creationId="{EE15549F-F10D-4DC4-9416-1DB366B72CD8}"/>
          </ac:picMkLst>
        </pc:picChg>
      </pc:sldChg>
      <pc:sldChg chg="add del">
        <pc:chgData name="Manuela Pichler" userId="07a841c1-49c8-4352-a8c3-3a0d96cf9a08" providerId="ADAL" clId="{BC81C115-4BFC-41F5-80DC-0460CCAAF192}" dt="2021-09-02T12:46:45.663" v="5527" actId="47"/>
        <pc:sldMkLst>
          <pc:docMk/>
          <pc:sldMk cId="2108921430" sldId="2076138511"/>
        </pc:sldMkLst>
      </pc:sldChg>
      <pc:sldChg chg="addSp modSp add mod">
        <pc:chgData name="Manuela Pichler" userId="07a841c1-49c8-4352-a8c3-3a0d96cf9a08" providerId="ADAL" clId="{BC81C115-4BFC-41F5-80DC-0460CCAAF192}" dt="2021-09-02T12:49:28.796" v="5918" actId="20577"/>
        <pc:sldMkLst>
          <pc:docMk/>
          <pc:sldMk cId="881024276" sldId="2076138512"/>
        </pc:sldMkLst>
        <pc:spChg chg="mod">
          <ac:chgData name="Manuela Pichler" userId="07a841c1-49c8-4352-a8c3-3a0d96cf9a08" providerId="ADAL" clId="{BC81C115-4BFC-41F5-80DC-0460CCAAF192}" dt="2021-09-02T12:47:22.265" v="5529" actId="207"/>
          <ac:spMkLst>
            <pc:docMk/>
            <pc:sldMk cId="881024276" sldId="2076138512"/>
            <ac:spMk id="9" creationId="{3A341A39-6EEE-4041-BE8F-BD500D7F789B}"/>
          </ac:spMkLst>
        </pc:spChg>
        <pc:spChg chg="mod">
          <ac:chgData name="Manuela Pichler" userId="07a841c1-49c8-4352-a8c3-3a0d96cf9a08" providerId="ADAL" clId="{BC81C115-4BFC-41F5-80DC-0460CCAAF192}" dt="2021-09-02T12:47:22.265" v="5529" actId="207"/>
          <ac:spMkLst>
            <pc:docMk/>
            <pc:sldMk cId="881024276" sldId="2076138512"/>
            <ac:spMk id="10" creationId="{C78B35DE-0F30-2746-B295-E6F4FDD55D09}"/>
          </ac:spMkLst>
        </pc:spChg>
        <pc:spChg chg="mod">
          <ac:chgData name="Manuela Pichler" userId="07a841c1-49c8-4352-a8c3-3a0d96cf9a08" providerId="ADAL" clId="{BC81C115-4BFC-41F5-80DC-0460CCAAF192}" dt="2021-09-02T12:48:02.801" v="5707" actId="20577"/>
          <ac:spMkLst>
            <pc:docMk/>
            <pc:sldMk cId="881024276" sldId="2076138512"/>
            <ac:spMk id="11" creationId="{85CEF948-FE63-0042-B85F-3DA28FAD9FD1}"/>
          </ac:spMkLst>
        </pc:spChg>
        <pc:spChg chg="mod">
          <ac:chgData name="Manuela Pichler" userId="07a841c1-49c8-4352-a8c3-3a0d96cf9a08" providerId="ADAL" clId="{BC81C115-4BFC-41F5-80DC-0460CCAAF192}" dt="2021-09-02T12:47:12.883" v="5528"/>
          <ac:spMkLst>
            <pc:docMk/>
            <pc:sldMk cId="881024276" sldId="2076138512"/>
            <ac:spMk id="15" creationId="{C94886D3-7DCE-4192-9541-A66A068B0EFA}"/>
          </ac:spMkLst>
        </pc:spChg>
        <pc:spChg chg="mod">
          <ac:chgData name="Manuela Pichler" userId="07a841c1-49c8-4352-a8c3-3a0d96cf9a08" providerId="ADAL" clId="{BC81C115-4BFC-41F5-80DC-0460CCAAF192}" dt="2021-09-02T12:47:22.265" v="5529" actId="207"/>
          <ac:spMkLst>
            <pc:docMk/>
            <pc:sldMk cId="881024276" sldId="2076138512"/>
            <ac:spMk id="17" creationId="{17E3614A-1700-A94C-939C-F95CA61D8CFF}"/>
          </ac:spMkLst>
        </pc:spChg>
        <pc:spChg chg="mod">
          <ac:chgData name="Manuela Pichler" userId="07a841c1-49c8-4352-a8c3-3a0d96cf9a08" providerId="ADAL" clId="{BC81C115-4BFC-41F5-80DC-0460CCAAF192}" dt="2021-09-02T12:48:48.608" v="5904" actId="6549"/>
          <ac:spMkLst>
            <pc:docMk/>
            <pc:sldMk cId="881024276" sldId="2076138512"/>
            <ac:spMk id="20" creationId="{75A03B78-4365-304E-8C7E-2D14287B4FF0}"/>
          </ac:spMkLst>
        </pc:spChg>
        <pc:spChg chg="mod">
          <ac:chgData name="Manuela Pichler" userId="07a841c1-49c8-4352-a8c3-3a0d96cf9a08" providerId="ADAL" clId="{BC81C115-4BFC-41F5-80DC-0460CCAAF192}" dt="2021-09-02T12:49:28.796" v="5918" actId="20577"/>
          <ac:spMkLst>
            <pc:docMk/>
            <pc:sldMk cId="881024276" sldId="2076138512"/>
            <ac:spMk id="21" creationId="{DC37E778-4572-A74D-807C-B77322064F2A}"/>
          </ac:spMkLst>
        </pc:spChg>
        <pc:grpChg chg="add mod">
          <ac:chgData name="Manuela Pichler" userId="07a841c1-49c8-4352-a8c3-3a0d96cf9a08" providerId="ADAL" clId="{BC81C115-4BFC-41F5-80DC-0460CCAAF192}" dt="2021-09-02T12:47:12.883" v="5528"/>
          <ac:grpSpMkLst>
            <pc:docMk/>
            <pc:sldMk cId="881024276" sldId="2076138512"/>
            <ac:grpSpMk id="14" creationId="{C3C64629-1D70-453C-A77F-D0AB45783255}"/>
          </ac:grpSpMkLst>
        </pc:grpChg>
        <pc:picChg chg="mod">
          <ac:chgData name="Manuela Pichler" userId="07a841c1-49c8-4352-a8c3-3a0d96cf9a08" providerId="ADAL" clId="{BC81C115-4BFC-41F5-80DC-0460CCAAF192}" dt="2021-09-02T12:47:12.883" v="5528"/>
          <ac:picMkLst>
            <pc:docMk/>
            <pc:sldMk cId="881024276" sldId="2076138512"/>
            <ac:picMk id="22" creationId="{E4D27941-CA79-4F94-AF8C-52EE4EEA5271}"/>
          </ac:picMkLst>
        </pc:picChg>
      </pc:sldChg>
      <pc:sldChg chg="modSp add mod addCm">
        <pc:chgData name="Manuela Pichler" userId="07a841c1-49c8-4352-a8c3-3a0d96cf9a08" providerId="ADAL" clId="{BC81C115-4BFC-41F5-80DC-0460CCAAF192}" dt="2021-09-02T12:32:48.268" v="4746" actId="1076"/>
        <pc:sldMkLst>
          <pc:docMk/>
          <pc:sldMk cId="3229824184" sldId="2076138513"/>
        </pc:sldMkLst>
        <pc:spChg chg="mod">
          <ac:chgData name="Manuela Pichler" userId="07a841c1-49c8-4352-a8c3-3a0d96cf9a08" providerId="ADAL" clId="{BC81C115-4BFC-41F5-80DC-0460CCAAF192}" dt="2021-09-02T12:30:32.077" v="4738" actId="20577"/>
          <ac:spMkLst>
            <pc:docMk/>
            <pc:sldMk cId="3229824184" sldId="2076138513"/>
            <ac:spMk id="152" creationId="{00000000-0000-0000-0000-000000000000}"/>
          </ac:spMkLst>
        </pc:spChg>
        <pc:picChg chg="mod">
          <ac:chgData name="Manuela Pichler" userId="07a841c1-49c8-4352-a8c3-3a0d96cf9a08" providerId="ADAL" clId="{BC81C115-4BFC-41F5-80DC-0460CCAAF192}" dt="2021-09-02T12:32:48.268" v="4746" actId="1076"/>
          <ac:picMkLst>
            <pc:docMk/>
            <pc:sldMk cId="3229824184" sldId="2076138513"/>
            <ac:picMk id="2" creationId="{4D368D09-21C5-453D-9E71-83CE191380E6}"/>
          </ac:picMkLst>
        </pc:picChg>
      </pc:sldChg>
      <pc:sldChg chg="addSp delSp modSp add mod modClrScheme addCm modCm chgLayout">
        <pc:chgData name="Manuela Pichler" userId="07a841c1-49c8-4352-a8c3-3a0d96cf9a08" providerId="ADAL" clId="{BC81C115-4BFC-41F5-80DC-0460CCAAF192}" dt="2021-09-02T17:24:49.602" v="7267"/>
        <pc:sldMkLst>
          <pc:docMk/>
          <pc:sldMk cId="2232833723" sldId="2076138514"/>
        </pc:sldMkLst>
        <pc:spChg chg="mod ord">
          <ac:chgData name="Manuela Pichler" userId="07a841c1-49c8-4352-a8c3-3a0d96cf9a08" providerId="ADAL" clId="{BC81C115-4BFC-41F5-80DC-0460CCAAF192}" dt="2021-09-02T17:18:58.173" v="7087" actId="20577"/>
          <ac:spMkLst>
            <pc:docMk/>
            <pc:sldMk cId="2232833723" sldId="2076138514"/>
            <ac:spMk id="2" creationId="{37BAC1D6-62F9-49A0-BB53-427957EFE58A}"/>
          </ac:spMkLst>
        </pc:spChg>
        <pc:spChg chg="del mod ord">
          <ac:chgData name="Manuela Pichler" userId="07a841c1-49c8-4352-a8c3-3a0d96cf9a08" providerId="ADAL" clId="{BC81C115-4BFC-41F5-80DC-0460CCAAF192}" dt="2021-09-02T17:16:45.973" v="6899" actId="700"/>
          <ac:spMkLst>
            <pc:docMk/>
            <pc:sldMk cId="2232833723" sldId="2076138514"/>
            <ac:spMk id="3" creationId="{0EA2BC76-CE8B-423A-9BCC-F9E0C77CD3C5}"/>
          </ac:spMkLst>
        </pc:spChg>
        <pc:spChg chg="add mod ord">
          <ac:chgData name="Manuela Pichler" userId="07a841c1-49c8-4352-a8c3-3a0d96cf9a08" providerId="ADAL" clId="{BC81C115-4BFC-41F5-80DC-0460CCAAF192}" dt="2021-09-02T17:21:25.398" v="7155" actId="20577"/>
          <ac:spMkLst>
            <pc:docMk/>
            <pc:sldMk cId="2232833723" sldId="2076138514"/>
            <ac:spMk id="4" creationId="{8C593453-5A65-4F0C-996D-B892F9EE4096}"/>
          </ac:spMkLst>
        </pc:spChg>
        <pc:spChg chg="add del mod ord">
          <ac:chgData name="Manuela Pichler" userId="07a841c1-49c8-4352-a8c3-3a0d96cf9a08" providerId="ADAL" clId="{BC81C115-4BFC-41F5-80DC-0460CCAAF192}" dt="2021-09-02T17:23:23.828" v="7256" actId="478"/>
          <ac:spMkLst>
            <pc:docMk/>
            <pc:sldMk cId="2232833723" sldId="2076138514"/>
            <ac:spMk id="5" creationId="{B85513D3-2F45-41A8-927E-F2F02449D693}"/>
          </ac:spMkLst>
        </pc:spChg>
        <pc:spChg chg="del">
          <ac:chgData name="Manuela Pichler" userId="07a841c1-49c8-4352-a8c3-3a0d96cf9a08" providerId="ADAL" clId="{BC81C115-4BFC-41F5-80DC-0460CCAAF192}" dt="2021-09-02T17:16:38.254" v="6897" actId="478"/>
          <ac:spMkLst>
            <pc:docMk/>
            <pc:sldMk cId="2232833723" sldId="2076138514"/>
            <ac:spMk id="6" creationId="{CE65038D-98CF-4EC6-B69F-70ECBDA18212}"/>
          </ac:spMkLst>
        </pc:spChg>
        <pc:spChg chg="del">
          <ac:chgData name="Manuela Pichler" userId="07a841c1-49c8-4352-a8c3-3a0d96cf9a08" providerId="ADAL" clId="{BC81C115-4BFC-41F5-80DC-0460CCAAF192}" dt="2021-09-02T17:16:39.576" v="6898" actId="478"/>
          <ac:spMkLst>
            <pc:docMk/>
            <pc:sldMk cId="2232833723" sldId="2076138514"/>
            <ac:spMk id="7" creationId="{9BE441AE-78D6-49DB-8D52-141FFEECDA9B}"/>
          </ac:spMkLst>
        </pc:spChg>
        <pc:spChg chg="add">
          <ac:chgData name="Manuela Pichler" userId="07a841c1-49c8-4352-a8c3-3a0d96cf9a08" providerId="ADAL" clId="{BC81C115-4BFC-41F5-80DC-0460CCAAF192}" dt="2021-09-02T17:21:16.696" v="7140" actId="22"/>
          <ac:spMkLst>
            <pc:docMk/>
            <pc:sldMk cId="2232833723" sldId="2076138514"/>
            <ac:spMk id="9" creationId="{55BDD756-B39D-4DF0-9047-9B4905F2508B}"/>
          </ac:spMkLst>
        </pc:spChg>
        <pc:spChg chg="add">
          <ac:chgData name="Manuela Pichler" userId="07a841c1-49c8-4352-a8c3-3a0d96cf9a08" providerId="ADAL" clId="{BC81C115-4BFC-41F5-80DC-0460CCAAF192}" dt="2021-09-02T17:21:19.242" v="7141" actId="22"/>
          <ac:spMkLst>
            <pc:docMk/>
            <pc:sldMk cId="2232833723" sldId="2076138514"/>
            <ac:spMk id="11" creationId="{BF961FA9-898C-42AD-92FB-0BE6761506E3}"/>
          </ac:spMkLst>
        </pc:spChg>
        <pc:spChg chg="mod">
          <ac:chgData name="Manuela Pichler" userId="07a841c1-49c8-4352-a8c3-3a0d96cf9a08" providerId="ADAL" clId="{BC81C115-4BFC-41F5-80DC-0460CCAAF192}" dt="2021-09-02T17:23:54.681" v="7263" actId="14100"/>
          <ac:spMkLst>
            <pc:docMk/>
            <pc:sldMk cId="2232833723" sldId="2076138514"/>
            <ac:spMk id="13" creationId="{2A0AA155-454F-4AC8-BADE-86E2AC68ECE4}"/>
          </ac:spMkLst>
        </pc:spChg>
        <pc:spChg chg="mod">
          <ac:chgData name="Manuela Pichler" userId="07a841c1-49c8-4352-a8c3-3a0d96cf9a08" providerId="ADAL" clId="{BC81C115-4BFC-41F5-80DC-0460CCAAF192}" dt="2021-09-02T17:24:00.054" v="7264" actId="1076"/>
          <ac:spMkLst>
            <pc:docMk/>
            <pc:sldMk cId="2232833723" sldId="2076138514"/>
            <ac:spMk id="15" creationId="{F2F7E35C-60E3-4E30-8305-F77D900F74D1}"/>
          </ac:spMkLst>
        </pc:spChg>
        <pc:spChg chg="mod">
          <ac:chgData name="Manuela Pichler" userId="07a841c1-49c8-4352-a8c3-3a0d96cf9a08" providerId="ADAL" clId="{BC81C115-4BFC-41F5-80DC-0460CCAAF192}" dt="2021-09-02T17:24:03.533" v="7265" actId="1076"/>
          <ac:spMkLst>
            <pc:docMk/>
            <pc:sldMk cId="2232833723" sldId="2076138514"/>
            <ac:spMk id="16" creationId="{37D7F5B0-E40C-47A4-AA01-A34E26D10310}"/>
          </ac:spMkLst>
        </pc:spChg>
        <pc:spChg chg="add del mod">
          <ac:chgData name="Manuela Pichler" userId="07a841c1-49c8-4352-a8c3-3a0d96cf9a08" providerId="ADAL" clId="{BC81C115-4BFC-41F5-80DC-0460CCAAF192}" dt="2021-09-02T17:23:29.407" v="7258" actId="478"/>
          <ac:spMkLst>
            <pc:docMk/>
            <pc:sldMk cId="2232833723" sldId="2076138514"/>
            <ac:spMk id="18" creationId="{7B6E930D-6946-4AB9-ACBB-51148B6A685A}"/>
          </ac:spMkLst>
        </pc:spChg>
        <pc:grpChg chg="add mod">
          <ac:chgData name="Manuela Pichler" userId="07a841c1-49c8-4352-a8c3-3a0d96cf9a08" providerId="ADAL" clId="{BC81C115-4BFC-41F5-80DC-0460CCAAF192}" dt="2021-09-02T17:24:35.801" v="7266" actId="1076"/>
          <ac:grpSpMkLst>
            <pc:docMk/>
            <pc:sldMk cId="2232833723" sldId="2076138514"/>
            <ac:grpSpMk id="12" creationId="{56DA45EE-9E34-49B3-BC9B-1BAF0239BCCE}"/>
          </ac:grpSpMkLst>
        </pc:grpChg>
        <pc:grpChg chg="mod">
          <ac:chgData name="Manuela Pichler" userId="07a841c1-49c8-4352-a8c3-3a0d96cf9a08" providerId="ADAL" clId="{BC81C115-4BFC-41F5-80DC-0460CCAAF192}" dt="2021-09-02T17:21:30.649" v="7156"/>
          <ac:grpSpMkLst>
            <pc:docMk/>
            <pc:sldMk cId="2232833723" sldId="2076138514"/>
            <ac:grpSpMk id="14" creationId="{F40DC375-D0C6-446C-B292-B46B51376428}"/>
          </ac:grpSpMkLst>
        </pc:grpChg>
      </pc:sldChg>
      <pc:sldChg chg="modSp new mod addCm modCm">
        <pc:chgData name="Manuela Pichler" userId="07a841c1-49c8-4352-a8c3-3a0d96cf9a08" providerId="ADAL" clId="{BC81C115-4BFC-41F5-80DC-0460CCAAF192}" dt="2021-09-02T17:42:54.056" v="7329"/>
        <pc:sldMkLst>
          <pc:docMk/>
          <pc:sldMk cId="2271648538" sldId="2076138515"/>
        </pc:sldMkLst>
        <pc:spChg chg="mod">
          <ac:chgData name="Manuela Pichler" userId="07a841c1-49c8-4352-a8c3-3a0d96cf9a08" providerId="ADAL" clId="{BC81C115-4BFC-41F5-80DC-0460CCAAF192}" dt="2021-09-02T17:38:01.916" v="7272" actId="20577"/>
          <ac:spMkLst>
            <pc:docMk/>
            <pc:sldMk cId="2271648538" sldId="2076138515"/>
            <ac:spMk id="2" creationId="{E33C5D30-CC28-447D-B079-EE1E882B96E9}"/>
          </ac:spMkLst>
        </pc:spChg>
        <pc:spChg chg="mod">
          <ac:chgData name="Manuela Pichler" userId="07a841c1-49c8-4352-a8c3-3a0d96cf9a08" providerId="ADAL" clId="{BC81C115-4BFC-41F5-80DC-0460CCAAF192}" dt="2021-09-02T17:38:11.272" v="7274" actId="20577"/>
          <ac:spMkLst>
            <pc:docMk/>
            <pc:sldMk cId="2271648538" sldId="2076138515"/>
            <ac:spMk id="3" creationId="{7415C60B-0ED4-425E-B107-B651EFC0AB0E}"/>
          </ac:spMkLst>
        </pc:spChg>
        <pc:spChg chg="mod">
          <ac:chgData name="Manuela Pichler" userId="07a841c1-49c8-4352-a8c3-3a0d96cf9a08" providerId="ADAL" clId="{BC81C115-4BFC-41F5-80DC-0460CCAAF192}" dt="2021-09-02T17:41:50.730" v="7303" actId="20577"/>
          <ac:spMkLst>
            <pc:docMk/>
            <pc:sldMk cId="2271648538" sldId="2076138515"/>
            <ac:spMk id="4" creationId="{187FCD6B-C1F9-40D4-88C0-4666BC4518AF}"/>
          </ac:spMkLst>
        </pc:spChg>
        <pc:spChg chg="mod">
          <ac:chgData name="Manuela Pichler" userId="07a841c1-49c8-4352-a8c3-3a0d96cf9a08" providerId="ADAL" clId="{BC81C115-4BFC-41F5-80DC-0460CCAAF192}" dt="2021-09-02T17:38:23.675" v="7276"/>
          <ac:spMkLst>
            <pc:docMk/>
            <pc:sldMk cId="2271648538" sldId="2076138515"/>
            <ac:spMk id="5" creationId="{F39A7187-DD0B-4030-AB5E-CB73A2E93867}"/>
          </ac:spMkLst>
        </pc:spChg>
        <pc:spChg chg="mod">
          <ac:chgData name="Manuela Pichler" userId="07a841c1-49c8-4352-a8c3-3a0d96cf9a08" providerId="ADAL" clId="{BC81C115-4BFC-41F5-80DC-0460CCAAF192}" dt="2021-09-02T17:41:58.053" v="7319" actId="20577"/>
          <ac:spMkLst>
            <pc:docMk/>
            <pc:sldMk cId="2271648538" sldId="2076138515"/>
            <ac:spMk id="6" creationId="{C4F7F3C3-F7CA-459E-B356-A2A9AEBA14CF}"/>
          </ac:spMkLst>
        </pc:spChg>
        <pc:spChg chg="mod">
          <ac:chgData name="Manuela Pichler" userId="07a841c1-49c8-4352-a8c3-3a0d96cf9a08" providerId="ADAL" clId="{BC81C115-4BFC-41F5-80DC-0460CCAAF192}" dt="2021-09-02T17:38:34.971" v="7278"/>
          <ac:spMkLst>
            <pc:docMk/>
            <pc:sldMk cId="2271648538" sldId="2076138515"/>
            <ac:spMk id="7" creationId="{A3CBB905-38C9-43CE-B1D7-975FBDD4F57F}"/>
          </ac:spMkLst>
        </pc:spChg>
        <pc:spChg chg="mod">
          <ac:chgData name="Manuela Pichler" userId="07a841c1-49c8-4352-a8c3-3a0d96cf9a08" providerId="ADAL" clId="{BC81C115-4BFC-41F5-80DC-0460CCAAF192}" dt="2021-09-02T17:42:25.951" v="7327" actId="20577"/>
          <ac:spMkLst>
            <pc:docMk/>
            <pc:sldMk cId="2271648538" sldId="2076138515"/>
            <ac:spMk id="8" creationId="{1B86C43E-086E-49C4-9196-78F69D7970C4}"/>
          </ac:spMkLst>
        </pc:spChg>
      </pc:sldChg>
      <pc:sldChg chg="add del">
        <pc:chgData name="Manuela Pichler" userId="07a841c1-49c8-4352-a8c3-3a0d96cf9a08" providerId="ADAL" clId="{BC81C115-4BFC-41F5-80DC-0460CCAAF192}" dt="2021-09-02T17:37:46.783" v="7269" actId="47"/>
        <pc:sldMkLst>
          <pc:docMk/>
          <pc:sldMk cId="4244796623" sldId="2076138515"/>
        </pc:sldMkLst>
      </pc:sldChg>
      <pc:sldChg chg="addSp">
        <pc:chgData name="Manuela Pichler" userId="07a841c1-49c8-4352-a8c3-3a0d96cf9a08" providerId="ADAL" clId="{BC81C115-4BFC-41F5-80DC-0460CCAAF192}" dt="2021-09-03T14:57:38.300" v="9039"/>
        <pc:sldMkLst>
          <pc:docMk/>
          <pc:sldMk cId="261143901" sldId="2076138516"/>
        </pc:sldMkLst>
        <pc:picChg chg="add">
          <ac:chgData name="Manuela Pichler" userId="07a841c1-49c8-4352-a8c3-3a0d96cf9a08" providerId="ADAL" clId="{BC81C115-4BFC-41F5-80DC-0460CCAAF192}" dt="2021-09-03T14:57:38.300" v="9039"/>
          <ac:picMkLst>
            <pc:docMk/>
            <pc:sldMk cId="261143901" sldId="2076138516"/>
            <ac:picMk id="2050" creationId="{BB5E28C6-A2C2-44A9-B4F3-8A3E6505A50D}"/>
          </ac:picMkLst>
        </pc:picChg>
        <pc:picChg chg="add">
          <ac:chgData name="Manuela Pichler" userId="07a841c1-49c8-4352-a8c3-3a0d96cf9a08" providerId="ADAL" clId="{BC81C115-4BFC-41F5-80DC-0460CCAAF192}" dt="2021-09-03T14:57:38.300" v="9039"/>
          <ac:picMkLst>
            <pc:docMk/>
            <pc:sldMk cId="261143901" sldId="2076138516"/>
            <ac:picMk id="2051" creationId="{EAADF450-B6FB-40EC-B468-A81C6A16618B}"/>
          </ac:picMkLst>
        </pc:picChg>
      </pc:sldChg>
      <pc:sldChg chg="addSp delSp modSp new add del mod ord addCm">
        <pc:chgData name="Manuela Pichler" userId="07a841c1-49c8-4352-a8c3-3a0d96cf9a08" providerId="ADAL" clId="{BC81C115-4BFC-41F5-80DC-0460CCAAF192}" dt="2021-09-03T15:00:58.667" v="9112" actId="20577"/>
        <pc:sldMkLst>
          <pc:docMk/>
          <pc:sldMk cId="3055171337" sldId="2076138516"/>
        </pc:sldMkLst>
        <pc:spChg chg="mod">
          <ac:chgData name="Manuela Pichler" userId="07a841c1-49c8-4352-a8c3-3a0d96cf9a08" providerId="ADAL" clId="{BC81C115-4BFC-41F5-80DC-0460CCAAF192}" dt="2021-09-03T15:00:58.667" v="9112" actId="20577"/>
          <ac:spMkLst>
            <pc:docMk/>
            <pc:sldMk cId="3055171337" sldId="2076138516"/>
            <ac:spMk id="2" creationId="{FD7B8CC6-70AD-48E7-B2A5-6CD0CF3EF18F}"/>
          </ac:spMkLst>
        </pc:spChg>
        <pc:spChg chg="mod">
          <ac:chgData name="Manuela Pichler" userId="07a841c1-49c8-4352-a8c3-3a0d96cf9a08" providerId="ADAL" clId="{BC81C115-4BFC-41F5-80DC-0460CCAAF192}" dt="2021-09-03T15:00:53.115" v="9111" actId="20577"/>
          <ac:spMkLst>
            <pc:docMk/>
            <pc:sldMk cId="3055171337" sldId="2076138516"/>
            <ac:spMk id="3" creationId="{F146C825-C2F9-4507-93B1-6DDF53E48450}"/>
          </ac:spMkLst>
        </pc:spChg>
        <pc:spChg chg="add del mod">
          <ac:chgData name="Manuela Pichler" userId="07a841c1-49c8-4352-a8c3-3a0d96cf9a08" providerId="ADAL" clId="{BC81C115-4BFC-41F5-80DC-0460CCAAF192}" dt="2021-09-03T14:58:16.512" v="9052" actId="478"/>
          <ac:spMkLst>
            <pc:docMk/>
            <pc:sldMk cId="3055171337" sldId="2076138516"/>
            <ac:spMk id="7" creationId="{8D49D455-A9C9-4595-89CB-F1BFD44C8147}"/>
          </ac:spMkLst>
        </pc:spChg>
        <pc:spChg chg="add del mod">
          <ac:chgData name="Manuela Pichler" userId="07a841c1-49c8-4352-a8c3-3a0d96cf9a08" providerId="ADAL" clId="{BC81C115-4BFC-41F5-80DC-0460CCAAF192}" dt="2021-09-03T14:58:23.166" v="9055" actId="478"/>
          <ac:spMkLst>
            <pc:docMk/>
            <pc:sldMk cId="3055171337" sldId="2076138516"/>
            <ac:spMk id="9" creationId="{D0850677-4120-4A93-8BC5-A9D4931DF1DF}"/>
          </ac:spMkLst>
        </pc:spChg>
        <pc:spChg chg="add mod">
          <ac:chgData name="Manuela Pichler" userId="07a841c1-49c8-4352-a8c3-3a0d96cf9a08" providerId="ADAL" clId="{BC81C115-4BFC-41F5-80DC-0460CCAAF192}" dt="2021-09-03T14:58:48.133" v="9061" actId="14100"/>
          <ac:spMkLst>
            <pc:docMk/>
            <pc:sldMk cId="3055171337" sldId="2076138516"/>
            <ac:spMk id="11" creationId="{6EBFEC35-10BF-4B6D-B10B-061A25E1884C}"/>
          </ac:spMkLst>
        </pc:spChg>
        <pc:picChg chg="mod">
          <ac:chgData name="Manuela Pichler" userId="07a841c1-49c8-4352-a8c3-3a0d96cf9a08" providerId="ADAL" clId="{BC81C115-4BFC-41F5-80DC-0460CCAAF192}" dt="2021-09-03T14:58:50.120" v="9062" actId="1076"/>
          <ac:picMkLst>
            <pc:docMk/>
            <pc:sldMk cId="3055171337" sldId="2076138516"/>
            <ac:picMk id="2050" creationId="{BB5E28C6-A2C2-44A9-B4F3-8A3E6505A50D}"/>
          </ac:picMkLst>
        </pc:picChg>
        <pc:picChg chg="del mod">
          <ac:chgData name="Manuela Pichler" userId="07a841c1-49c8-4352-a8c3-3a0d96cf9a08" providerId="ADAL" clId="{BC81C115-4BFC-41F5-80DC-0460CCAAF192}" dt="2021-09-03T14:58:00.956" v="9049" actId="478"/>
          <ac:picMkLst>
            <pc:docMk/>
            <pc:sldMk cId="3055171337" sldId="2076138516"/>
            <ac:picMk id="2051" creationId="{EAADF450-B6FB-40EC-B468-A81C6A16618B}"/>
          </ac:picMkLst>
        </pc:picChg>
      </pc:sldChg>
      <pc:sldChg chg="addSp delSp modSp add mod">
        <pc:chgData name="Manuela Pichler" userId="07a841c1-49c8-4352-a8c3-3a0d96cf9a08" providerId="ADAL" clId="{BC81C115-4BFC-41F5-80DC-0460CCAAF192}" dt="2021-09-03T11:23:13.662" v="7621" actId="207"/>
        <pc:sldMkLst>
          <pc:docMk/>
          <pc:sldMk cId="2427410275" sldId="2076138517"/>
        </pc:sldMkLst>
        <pc:spChg chg="mod">
          <ac:chgData name="Manuela Pichler" userId="07a841c1-49c8-4352-a8c3-3a0d96cf9a08" providerId="ADAL" clId="{BC81C115-4BFC-41F5-80DC-0460CCAAF192}" dt="2021-09-03T11:20:18.818" v="7490"/>
          <ac:spMkLst>
            <pc:docMk/>
            <pc:sldMk cId="2427410275" sldId="2076138517"/>
            <ac:spMk id="16" creationId="{F5050886-06C6-451D-8B06-BD5EF09C4BB9}"/>
          </ac:spMkLst>
        </pc:spChg>
        <pc:spChg chg="mod">
          <ac:chgData name="Manuela Pichler" userId="07a841c1-49c8-4352-a8c3-3a0d96cf9a08" providerId="ADAL" clId="{BC81C115-4BFC-41F5-80DC-0460CCAAF192}" dt="2021-09-03T11:18:52.819" v="7476" actId="20577"/>
          <ac:spMkLst>
            <pc:docMk/>
            <pc:sldMk cId="2427410275" sldId="2076138517"/>
            <ac:spMk id="42" creationId="{B8362966-18B8-5743-8E8C-85E3E074E64D}"/>
          </ac:spMkLst>
        </pc:spChg>
        <pc:spChg chg="mod">
          <ac:chgData name="Manuela Pichler" userId="07a841c1-49c8-4352-a8c3-3a0d96cf9a08" providerId="ADAL" clId="{BC81C115-4BFC-41F5-80DC-0460CCAAF192}" dt="2021-09-03T11:23:13.662" v="7621" actId="207"/>
          <ac:spMkLst>
            <pc:docMk/>
            <pc:sldMk cId="2427410275" sldId="2076138517"/>
            <ac:spMk id="46" creationId="{006B2D13-BEB7-4053-A4B3-5AC9778B8975}"/>
          </ac:spMkLst>
        </pc:spChg>
        <pc:grpChg chg="add mod">
          <ac:chgData name="Manuela Pichler" userId="07a841c1-49c8-4352-a8c3-3a0d96cf9a08" providerId="ADAL" clId="{BC81C115-4BFC-41F5-80DC-0460CCAAF192}" dt="2021-09-03T11:20:18.818" v="7490"/>
          <ac:grpSpMkLst>
            <pc:docMk/>
            <pc:sldMk cId="2427410275" sldId="2076138517"/>
            <ac:grpSpMk id="15" creationId="{7436AAE7-5C9E-4F95-A2E2-7077448928FD}"/>
          </ac:grpSpMkLst>
        </pc:grpChg>
        <pc:grpChg chg="del">
          <ac:chgData name="Manuela Pichler" userId="07a841c1-49c8-4352-a8c3-3a0d96cf9a08" providerId="ADAL" clId="{BC81C115-4BFC-41F5-80DC-0460CCAAF192}" dt="2021-09-03T11:18:55.300" v="7477" actId="478"/>
          <ac:grpSpMkLst>
            <pc:docMk/>
            <pc:sldMk cId="2427410275" sldId="2076138517"/>
            <ac:grpSpMk id="86" creationId="{CC2007CF-9C71-4C32-B7C5-E65435B7B38C}"/>
          </ac:grpSpMkLst>
        </pc:grpChg>
        <pc:graphicFrameChg chg="add mod modGraphic">
          <ac:chgData name="Manuela Pichler" userId="07a841c1-49c8-4352-a8c3-3a0d96cf9a08" providerId="ADAL" clId="{BC81C115-4BFC-41F5-80DC-0460CCAAF192}" dt="2021-09-03T11:21:56.849" v="7593" actId="14734"/>
          <ac:graphicFrameMkLst>
            <pc:docMk/>
            <pc:sldMk cId="2427410275" sldId="2076138517"/>
            <ac:graphicFrameMk id="2" creationId="{9A547183-2474-4E9B-9F83-2A093E101584}"/>
          </ac:graphicFrameMkLst>
        </pc:graphicFrameChg>
        <pc:graphicFrameChg chg="add del modGraphic">
          <ac:chgData name="Manuela Pichler" userId="07a841c1-49c8-4352-a8c3-3a0d96cf9a08" providerId="ADAL" clId="{BC81C115-4BFC-41F5-80DC-0460CCAAF192}" dt="2021-09-03T11:20:10.870" v="7489" actId="478"/>
          <ac:graphicFrameMkLst>
            <pc:docMk/>
            <pc:sldMk cId="2427410275" sldId="2076138517"/>
            <ac:graphicFrameMk id="45" creationId="{5A6A0626-097B-47AA-8161-5DCECD5646B7}"/>
          </ac:graphicFrameMkLst>
        </pc:graphicFrameChg>
        <pc:picChg chg="mod">
          <ac:chgData name="Manuela Pichler" userId="07a841c1-49c8-4352-a8c3-3a0d96cf9a08" providerId="ADAL" clId="{BC81C115-4BFC-41F5-80DC-0460CCAAF192}" dt="2021-09-03T11:20:18.818" v="7490"/>
          <ac:picMkLst>
            <pc:docMk/>
            <pc:sldMk cId="2427410275" sldId="2076138517"/>
            <ac:picMk id="17" creationId="{495563DE-2A36-4B43-914E-C9C190D16ADD}"/>
          </ac:picMkLst>
        </pc:picChg>
      </pc:sldChg>
      <pc:sldChg chg="delSp modSp add del mod addCm">
        <pc:chgData name="Manuela Pichler" userId="07a841c1-49c8-4352-a8c3-3a0d96cf9a08" providerId="ADAL" clId="{BC81C115-4BFC-41F5-80DC-0460CCAAF192}" dt="2021-09-03T15:43:20.704" v="9196" actId="47"/>
        <pc:sldMkLst>
          <pc:docMk/>
          <pc:sldMk cId="937948121" sldId="2076138518"/>
        </pc:sldMkLst>
        <pc:graphicFrameChg chg="mod modGraphic">
          <ac:chgData name="Manuela Pichler" userId="07a841c1-49c8-4352-a8c3-3a0d96cf9a08" providerId="ADAL" clId="{BC81C115-4BFC-41F5-80DC-0460CCAAF192}" dt="2021-09-03T12:46:42.076" v="7953" actId="12100"/>
          <ac:graphicFrameMkLst>
            <pc:docMk/>
            <pc:sldMk cId="937948121" sldId="2076138518"/>
            <ac:graphicFrameMk id="2" creationId="{C55B2D61-5442-40A6-B7A0-AF01C47752B2}"/>
          </ac:graphicFrameMkLst>
        </pc:graphicFrameChg>
        <pc:picChg chg="del">
          <ac:chgData name="Manuela Pichler" userId="07a841c1-49c8-4352-a8c3-3a0d96cf9a08" providerId="ADAL" clId="{BC81C115-4BFC-41F5-80DC-0460CCAAF192}" dt="2021-09-03T12:12:53.202" v="7625" actId="478"/>
          <ac:picMkLst>
            <pc:docMk/>
            <pc:sldMk cId="937948121" sldId="2076138518"/>
            <ac:picMk id="7" creationId="{BEB0EBBD-B624-44B4-BC74-BC950ADB57B5}"/>
          </ac:picMkLst>
        </pc:picChg>
      </pc:sldChg>
      <pc:sldChg chg="modSp add mod">
        <pc:chgData name="Manuela Pichler" userId="07a841c1-49c8-4352-a8c3-3a0d96cf9a08" providerId="ADAL" clId="{BC81C115-4BFC-41F5-80DC-0460CCAAF192}" dt="2021-09-03T12:16:54.312" v="7730" actId="20577"/>
        <pc:sldMkLst>
          <pc:docMk/>
          <pc:sldMk cId="501826684" sldId="2076138519"/>
        </pc:sldMkLst>
        <pc:spChg chg="mod">
          <ac:chgData name="Manuela Pichler" userId="07a841c1-49c8-4352-a8c3-3a0d96cf9a08" providerId="ADAL" clId="{BC81C115-4BFC-41F5-80DC-0460CCAAF192}" dt="2021-09-03T12:16:03.360" v="7628" actId="207"/>
          <ac:spMkLst>
            <pc:docMk/>
            <pc:sldMk cId="501826684" sldId="2076138519"/>
            <ac:spMk id="3" creationId="{00000000-0000-0000-0000-000000000000}"/>
          </ac:spMkLst>
        </pc:spChg>
        <pc:spChg chg="mod">
          <ac:chgData name="Manuela Pichler" userId="07a841c1-49c8-4352-a8c3-3a0d96cf9a08" providerId="ADAL" clId="{BC81C115-4BFC-41F5-80DC-0460CCAAF192}" dt="2021-09-03T12:16:08.480" v="7642" actId="20577"/>
          <ac:spMkLst>
            <pc:docMk/>
            <pc:sldMk cId="501826684" sldId="2076138519"/>
            <ac:spMk id="4" creationId="{00000000-0000-0000-0000-000000000000}"/>
          </ac:spMkLst>
        </pc:spChg>
        <pc:spChg chg="mod">
          <ac:chgData name="Manuela Pichler" userId="07a841c1-49c8-4352-a8c3-3a0d96cf9a08" providerId="ADAL" clId="{BC81C115-4BFC-41F5-80DC-0460CCAAF192}" dt="2021-09-03T12:16:54.312" v="7730" actId="20577"/>
          <ac:spMkLst>
            <pc:docMk/>
            <pc:sldMk cId="501826684" sldId="2076138519"/>
            <ac:spMk id="6" creationId="{00000000-0000-0000-0000-000000000000}"/>
          </ac:spMkLst>
        </pc:spChg>
      </pc:sldChg>
      <pc:sldChg chg="modSp add mod">
        <pc:chgData name="Manuela Pichler" userId="07a841c1-49c8-4352-a8c3-3a0d96cf9a08" providerId="ADAL" clId="{BC81C115-4BFC-41F5-80DC-0460CCAAF192}" dt="2021-09-03T15:04:52.807" v="9176" actId="20577"/>
        <pc:sldMkLst>
          <pc:docMk/>
          <pc:sldMk cId="2184860380" sldId="2076138520"/>
        </pc:sldMkLst>
        <pc:spChg chg="mod">
          <ac:chgData name="Manuela Pichler" userId="07a841c1-49c8-4352-a8c3-3a0d96cf9a08" providerId="ADAL" clId="{BC81C115-4BFC-41F5-80DC-0460CCAAF192}" dt="2021-09-03T15:04:52.807" v="9176" actId="20577"/>
          <ac:spMkLst>
            <pc:docMk/>
            <pc:sldMk cId="2184860380" sldId="2076138520"/>
            <ac:spMk id="3" creationId="{45180AA1-585F-416B-84E4-E63C0F93D505}"/>
          </ac:spMkLst>
        </pc:spChg>
      </pc:sldChg>
      <pc:sldChg chg="new del">
        <pc:chgData name="Manuela Pichler" userId="07a841c1-49c8-4352-a8c3-3a0d96cf9a08" providerId="ADAL" clId="{BC81C115-4BFC-41F5-80DC-0460CCAAF192}" dt="2021-09-03T16:04:19.306" v="9200" actId="47"/>
        <pc:sldMkLst>
          <pc:docMk/>
          <pc:sldMk cId="2853457160" sldId="2076138521"/>
        </pc:sldMkLst>
      </pc:sldChg>
      <pc:sldChg chg="modSp new mod addCm">
        <pc:chgData name="Manuela Pichler" userId="07a841c1-49c8-4352-a8c3-3a0d96cf9a08" providerId="ADAL" clId="{BC81C115-4BFC-41F5-80DC-0460CCAAF192}" dt="2021-09-03T16:09:07.186" v="10096"/>
        <pc:sldMkLst>
          <pc:docMk/>
          <pc:sldMk cId="3701066008" sldId="2076138521"/>
        </pc:sldMkLst>
        <pc:spChg chg="mod">
          <ac:chgData name="Manuela Pichler" userId="07a841c1-49c8-4352-a8c3-3a0d96cf9a08" providerId="ADAL" clId="{BC81C115-4BFC-41F5-80DC-0460CCAAF192}" dt="2021-09-03T16:08:18.997" v="10089" actId="20577"/>
          <ac:spMkLst>
            <pc:docMk/>
            <pc:sldMk cId="3701066008" sldId="2076138521"/>
            <ac:spMk id="2" creationId="{7188975A-B181-477D-AEDA-3364D8F02F03}"/>
          </ac:spMkLst>
        </pc:spChg>
        <pc:spChg chg="mod">
          <ac:chgData name="Manuela Pichler" userId="07a841c1-49c8-4352-a8c3-3a0d96cf9a08" providerId="ADAL" clId="{BC81C115-4BFC-41F5-80DC-0460CCAAF192}" dt="2021-09-03T16:08:24.152" v="10095" actId="20577"/>
          <ac:spMkLst>
            <pc:docMk/>
            <pc:sldMk cId="3701066008" sldId="2076138521"/>
            <ac:spMk id="3" creationId="{06D0604D-0ECB-4E31-B1EE-33A0E4D7E6E0}"/>
          </ac:spMkLst>
        </pc:spChg>
        <pc:spChg chg="mod">
          <ac:chgData name="Manuela Pichler" userId="07a841c1-49c8-4352-a8c3-3a0d96cf9a08" providerId="ADAL" clId="{BC81C115-4BFC-41F5-80DC-0460CCAAF192}" dt="2021-09-03T16:08:02.342" v="10084" actId="255"/>
          <ac:spMkLst>
            <pc:docMk/>
            <pc:sldMk cId="3701066008" sldId="2076138521"/>
            <ac:spMk id="4" creationId="{55877A33-07EB-47AF-BB3A-FD6146ED43EB}"/>
          </ac:spMkLst>
        </pc:spChg>
      </pc:sldChg>
      <pc:sldMasterChg chg="addSldLayout delSldLayout modSldLayout">
        <pc:chgData name="Manuela Pichler" userId="07a841c1-49c8-4352-a8c3-3a0d96cf9a08" providerId="ADAL" clId="{BC81C115-4BFC-41F5-80DC-0460CCAAF192}" dt="2021-09-03T16:04:09.619" v="9198" actId="47"/>
        <pc:sldMasterMkLst>
          <pc:docMk/>
          <pc:sldMasterMk cId="3588427678" sldId="2147484229"/>
        </pc:sldMasterMkLst>
        <pc:sldLayoutChg chg="delSp mod">
          <pc:chgData name="Manuela Pichler" userId="07a841c1-49c8-4352-a8c3-3a0d96cf9a08" providerId="ADAL" clId="{BC81C115-4BFC-41F5-80DC-0460CCAAF192}" dt="2021-09-03T14:50:44.853" v="8913" actId="478"/>
          <pc:sldLayoutMkLst>
            <pc:docMk/>
            <pc:sldMasterMk cId="3588427678" sldId="2147484229"/>
            <pc:sldLayoutMk cId="2885014591" sldId="2147485455"/>
          </pc:sldLayoutMkLst>
          <pc:picChg chg="del">
            <ac:chgData name="Manuela Pichler" userId="07a841c1-49c8-4352-a8c3-3a0d96cf9a08" providerId="ADAL" clId="{BC81C115-4BFC-41F5-80DC-0460CCAAF192}" dt="2021-09-03T14:50:42.788" v="8912" actId="478"/>
            <ac:picMkLst>
              <pc:docMk/>
              <pc:sldMasterMk cId="3588427678" sldId="2147484229"/>
              <pc:sldLayoutMk cId="2885014591" sldId="2147485455"/>
              <ac:picMk id="6" creationId="{37A47C26-4B1D-4B10-827F-027E559D3815}"/>
            </ac:picMkLst>
          </pc:picChg>
          <pc:cxnChg chg="del">
            <ac:chgData name="Manuela Pichler" userId="07a841c1-49c8-4352-a8c3-3a0d96cf9a08" providerId="ADAL" clId="{BC81C115-4BFC-41F5-80DC-0460CCAAF192}" dt="2021-09-03T14:50:44.853" v="8913" actId="478"/>
            <ac:cxnSpMkLst>
              <pc:docMk/>
              <pc:sldMasterMk cId="3588427678" sldId="2147484229"/>
              <pc:sldLayoutMk cId="2885014591" sldId="2147485455"/>
              <ac:cxnSpMk id="9" creationId="{871B8022-0A7F-F943-A7B1-8433990ED42F}"/>
            </ac:cxnSpMkLst>
          </pc:cxnChg>
        </pc:sldLayoutChg>
        <pc:sldLayoutChg chg="modSp mod">
          <pc:chgData name="Manuela Pichler" userId="07a841c1-49c8-4352-a8c3-3a0d96cf9a08" providerId="ADAL" clId="{BC81C115-4BFC-41F5-80DC-0460CCAAF192}" dt="2021-09-01T16:31:58.206" v="1072" actId="207"/>
          <pc:sldLayoutMkLst>
            <pc:docMk/>
            <pc:sldMasterMk cId="3588427678" sldId="2147484229"/>
            <pc:sldLayoutMk cId="386804240" sldId="2147485457"/>
          </pc:sldLayoutMkLst>
          <pc:spChg chg="mod">
            <ac:chgData name="Manuela Pichler" userId="07a841c1-49c8-4352-a8c3-3a0d96cf9a08" providerId="ADAL" clId="{BC81C115-4BFC-41F5-80DC-0460CCAAF192}" dt="2021-09-01T16:31:58.206" v="1072" actId="207"/>
            <ac:spMkLst>
              <pc:docMk/>
              <pc:sldMasterMk cId="3588427678" sldId="2147484229"/>
              <pc:sldLayoutMk cId="386804240" sldId="2147485457"/>
              <ac:spMk id="4" creationId="{6530CE1E-4089-434E-AAF5-DA9D1BB44473}"/>
            </ac:spMkLst>
          </pc:spChg>
        </pc:sldLayoutChg>
        <pc:sldLayoutChg chg="delSp add mod">
          <pc:chgData name="Manuela Pichler" userId="07a841c1-49c8-4352-a8c3-3a0d96cf9a08" providerId="ADAL" clId="{BC81C115-4BFC-41F5-80DC-0460CCAAF192}" dt="2021-09-01T17:31:36.087" v="1248" actId="478"/>
          <pc:sldLayoutMkLst>
            <pc:docMk/>
            <pc:sldMasterMk cId="3588427678" sldId="2147484229"/>
            <pc:sldLayoutMk cId="3048643262" sldId="2147485458"/>
          </pc:sldLayoutMkLst>
          <pc:spChg chg="del">
            <ac:chgData name="Manuela Pichler" userId="07a841c1-49c8-4352-a8c3-3a0d96cf9a08" providerId="ADAL" clId="{BC81C115-4BFC-41F5-80DC-0460CCAAF192}" dt="2021-09-01T17:31:32.100" v="1246" actId="478"/>
            <ac:spMkLst>
              <pc:docMk/>
              <pc:sldMasterMk cId="3588427678" sldId="2147484229"/>
              <pc:sldLayoutMk cId="3048643262" sldId="2147485458"/>
              <ac:spMk id="6" creationId="{BCDF6CB0-C62C-45DB-B284-D2D373F9C3BB}"/>
            </ac:spMkLst>
          </pc:spChg>
          <pc:spChg chg="del topLvl">
            <ac:chgData name="Manuela Pichler" userId="07a841c1-49c8-4352-a8c3-3a0d96cf9a08" providerId="ADAL" clId="{BC81C115-4BFC-41F5-80DC-0460CCAAF192}" dt="2021-09-01T17:31:34.983" v="1247" actId="478"/>
            <ac:spMkLst>
              <pc:docMk/>
              <pc:sldMasterMk cId="3588427678" sldId="2147484229"/>
              <pc:sldLayoutMk cId="3048643262" sldId="2147485458"/>
              <ac:spMk id="8" creationId="{560AA1FB-C7D0-44A4-93F6-A2371A077E9F}"/>
            </ac:spMkLst>
          </pc:spChg>
          <pc:grpChg chg="del">
            <ac:chgData name="Manuela Pichler" userId="07a841c1-49c8-4352-a8c3-3a0d96cf9a08" providerId="ADAL" clId="{BC81C115-4BFC-41F5-80DC-0460CCAAF192}" dt="2021-09-01T17:31:34.983" v="1247" actId="478"/>
            <ac:grpSpMkLst>
              <pc:docMk/>
              <pc:sldMasterMk cId="3588427678" sldId="2147484229"/>
              <pc:sldLayoutMk cId="3048643262" sldId="2147485458"/>
              <ac:grpSpMk id="2" creationId="{7F40D8D6-F646-4377-870E-099E840F7C47}"/>
            </ac:grpSpMkLst>
          </pc:grpChg>
          <pc:picChg chg="del topLvl">
            <ac:chgData name="Manuela Pichler" userId="07a841c1-49c8-4352-a8c3-3a0d96cf9a08" providerId="ADAL" clId="{BC81C115-4BFC-41F5-80DC-0460CCAAF192}" dt="2021-09-01T17:31:36.087" v="1248" actId="478"/>
            <ac:picMkLst>
              <pc:docMk/>
              <pc:sldMasterMk cId="3588427678" sldId="2147484229"/>
              <pc:sldLayoutMk cId="3048643262" sldId="2147485458"/>
              <ac:picMk id="7" creationId="{3AFCB530-43DA-4C21-AC79-116D40739D2A}"/>
            </ac:picMkLst>
          </pc:picChg>
        </pc:sldLayoutChg>
        <pc:sldLayoutChg chg="delSp mod">
          <pc:chgData name="Manuela Pichler" userId="07a841c1-49c8-4352-a8c3-3a0d96cf9a08" providerId="ADAL" clId="{BC81C115-4BFC-41F5-80DC-0460CCAAF192}" dt="2021-09-02T17:49:13.360" v="7398" actId="478"/>
          <pc:sldLayoutMkLst>
            <pc:docMk/>
            <pc:sldMasterMk cId="3588427678" sldId="2147484229"/>
            <pc:sldLayoutMk cId="1948593536" sldId="2147485459"/>
          </pc:sldLayoutMkLst>
          <pc:spChg chg="del">
            <ac:chgData name="Manuela Pichler" userId="07a841c1-49c8-4352-a8c3-3a0d96cf9a08" providerId="ADAL" clId="{BC81C115-4BFC-41F5-80DC-0460CCAAF192}" dt="2021-09-02T17:49:13.360" v="7398" actId="478"/>
            <ac:spMkLst>
              <pc:docMk/>
              <pc:sldMasterMk cId="3588427678" sldId="2147484229"/>
              <pc:sldLayoutMk cId="1948593536" sldId="2147485459"/>
              <ac:spMk id="7" creationId="{B4BB48B7-790B-F148-AFD0-E74B6E212343}"/>
            </ac:spMkLst>
          </pc:spChg>
        </pc:sldLayoutChg>
        <pc:sldLayoutChg chg="del">
          <pc:chgData name="Manuela Pichler" userId="07a841c1-49c8-4352-a8c3-3a0d96cf9a08" providerId="ADAL" clId="{BC81C115-4BFC-41F5-80DC-0460CCAAF192}" dt="2021-09-02T17:16:13.905" v="6878" actId="47"/>
          <pc:sldLayoutMkLst>
            <pc:docMk/>
            <pc:sldMasterMk cId="3588427678" sldId="2147484229"/>
            <pc:sldLayoutMk cId="2065546502" sldId="2147485459"/>
          </pc:sldLayoutMkLst>
        </pc:sldLayoutChg>
        <pc:sldLayoutChg chg="delSp mod">
          <pc:chgData name="Manuela Pichler" userId="07a841c1-49c8-4352-a8c3-3a0d96cf9a08" providerId="ADAL" clId="{BC81C115-4BFC-41F5-80DC-0460CCAAF192}" dt="2021-09-03T12:15:58.283" v="7627" actId="478"/>
          <pc:sldLayoutMkLst>
            <pc:docMk/>
            <pc:sldMasterMk cId="3588427678" sldId="2147484229"/>
            <pc:sldLayoutMk cId="162223658" sldId="2147485460"/>
          </pc:sldLayoutMkLst>
          <pc:grpChg chg="del">
            <ac:chgData name="Manuela Pichler" userId="07a841c1-49c8-4352-a8c3-3a0d96cf9a08" providerId="ADAL" clId="{BC81C115-4BFC-41F5-80DC-0460CCAAF192}" dt="2021-09-03T12:15:58.283" v="7627" actId="478"/>
            <ac:grpSpMkLst>
              <pc:docMk/>
              <pc:sldMasterMk cId="3588427678" sldId="2147484229"/>
              <pc:sldLayoutMk cId="162223658" sldId="2147485460"/>
              <ac:grpSpMk id="6" creationId="{00000000-0000-0000-0000-000000000000}"/>
            </ac:grpSpMkLst>
          </pc:grpChg>
        </pc:sldLayoutChg>
        <pc:sldLayoutChg chg="delSp del mod">
          <pc:chgData name="Manuela Pichler" userId="07a841c1-49c8-4352-a8c3-3a0d96cf9a08" providerId="ADAL" clId="{BC81C115-4BFC-41F5-80DC-0460CCAAF192}" dt="2021-09-03T16:04:09.619" v="9198" actId="47"/>
          <pc:sldLayoutMkLst>
            <pc:docMk/>
            <pc:sldMasterMk cId="3588427678" sldId="2147484229"/>
            <pc:sldLayoutMk cId="374195599" sldId="2147485461"/>
          </pc:sldLayoutMkLst>
          <pc:spChg chg="del">
            <ac:chgData name="Manuela Pichler" userId="07a841c1-49c8-4352-a8c3-3a0d96cf9a08" providerId="ADAL" clId="{BC81C115-4BFC-41F5-80DC-0460CCAAF192}" dt="2021-09-03T14:01:33.737" v="8202" actId="478"/>
            <ac:spMkLst>
              <pc:docMk/>
              <pc:sldMasterMk cId="3588427678" sldId="2147484229"/>
              <pc:sldLayoutMk cId="374195599" sldId="2147485461"/>
              <ac:spMk id="7" creationId="{268BF223-DC71-8C41-BCB9-F2E4AD4BE3E4}"/>
            </ac:spMkLst>
          </pc:spChg>
          <pc:spChg chg="del">
            <ac:chgData name="Manuela Pichler" userId="07a841c1-49c8-4352-a8c3-3a0d96cf9a08" providerId="ADAL" clId="{BC81C115-4BFC-41F5-80DC-0460CCAAF192}" dt="2021-09-03T14:01:36.256" v="8203" actId="478"/>
            <ac:spMkLst>
              <pc:docMk/>
              <pc:sldMasterMk cId="3588427678" sldId="2147484229"/>
              <pc:sldLayoutMk cId="374195599" sldId="2147485461"/>
              <ac:spMk id="8" creationId="{93797D51-32A0-9D4E-866E-6284C8A9ABE0}"/>
            </ac:spMkLst>
          </pc:spChg>
        </pc:sldLayoutChg>
        <pc:sldLayoutChg chg="delSp del mod">
          <pc:chgData name="Manuela Pichler" userId="07a841c1-49c8-4352-a8c3-3a0d96cf9a08" providerId="ADAL" clId="{BC81C115-4BFC-41F5-80DC-0460CCAAF192}" dt="2021-09-03T15:01:50.232" v="9117" actId="47"/>
          <pc:sldLayoutMkLst>
            <pc:docMk/>
            <pc:sldMasterMk cId="3588427678" sldId="2147484229"/>
            <pc:sldLayoutMk cId="3508380668" sldId="2147485462"/>
          </pc:sldLayoutMkLst>
          <pc:spChg chg="del">
            <ac:chgData name="Manuela Pichler" userId="07a841c1-49c8-4352-a8c3-3a0d96cf9a08" providerId="ADAL" clId="{BC81C115-4BFC-41F5-80DC-0460CCAAF192}" dt="2021-09-03T15:01:37.511" v="9115" actId="478"/>
            <ac:spMkLst>
              <pc:docMk/>
              <pc:sldMasterMk cId="3588427678" sldId="2147484229"/>
              <pc:sldLayoutMk cId="3508380668" sldId="2147485462"/>
              <ac:spMk id="5" creationId="{0C0B8D1D-BB23-4FA6-84BC-7AB9E29D5E8C}"/>
            </ac:spMkLst>
          </pc:spChg>
        </pc:sldLayoutChg>
      </pc:sldMasterChg>
    </pc:docChg>
  </pc:docChgLst>
  <pc:docChgLst>
    <pc:chgData name="Jada Phillips" userId="S::jadaphillips@microsoft.com::2bfa1ab9-dea8-4a2b-9915-4a900387ff08" providerId="AD" clId="Web-{6018A490-896F-2B5C-5877-E071665A9782}"/>
    <pc:docChg chg="mod">
      <pc:chgData name="Jada Phillips" userId="S::jadaphillips@microsoft.com::2bfa1ab9-dea8-4a2b-9915-4a900387ff08" providerId="AD" clId="Web-{6018A490-896F-2B5C-5877-E071665A9782}" dt="2021-08-05T17:44:37.194" v="1"/>
      <pc:docMkLst>
        <pc:docMk/>
      </pc:docMkLst>
      <pc:sldChg chg="addCm">
        <pc:chgData name="Jada Phillips" userId="S::jadaphillips@microsoft.com::2bfa1ab9-dea8-4a2b-9915-4a900387ff08" providerId="AD" clId="Web-{6018A490-896F-2B5C-5877-E071665A9782}" dt="2021-08-05T17:44:37.194" v="1"/>
        <pc:sldMkLst>
          <pc:docMk/>
          <pc:sldMk cId="919198073" sldId="8461"/>
        </pc:sldMkLst>
      </pc:sldChg>
    </pc:docChg>
  </pc:docChgLst>
  <pc:docChgLst>
    <pc:chgData name="Manuela Pichler" userId="07a841c1-49c8-4352-a8c3-3a0d96cf9a08" providerId="ADAL" clId="{2E4E835E-0505-4A35-B7B2-8BF50200CAD5}"/>
    <pc:docChg chg="undo redo custSel addSld delSld modSld sldOrd modMainMaster delSection modSection">
      <pc:chgData name="Manuela Pichler" userId="07a841c1-49c8-4352-a8c3-3a0d96cf9a08" providerId="ADAL" clId="{2E4E835E-0505-4A35-B7B2-8BF50200CAD5}" dt="2021-10-26T19:09:47.088" v="17008" actId="1038"/>
      <pc:docMkLst>
        <pc:docMk/>
      </pc:docMkLst>
      <pc:sldChg chg="del">
        <pc:chgData name="Manuela Pichler" userId="07a841c1-49c8-4352-a8c3-3a0d96cf9a08" providerId="ADAL" clId="{2E4E835E-0505-4A35-B7B2-8BF50200CAD5}" dt="2021-10-07T18:07:43.726" v="689" actId="47"/>
        <pc:sldMkLst>
          <pc:docMk/>
          <pc:sldMk cId="295773821" sldId="294"/>
        </pc:sldMkLst>
      </pc:sldChg>
      <pc:sldChg chg="modSp del mod modCm">
        <pc:chgData name="Manuela Pichler" userId="07a841c1-49c8-4352-a8c3-3a0d96cf9a08" providerId="ADAL" clId="{2E4E835E-0505-4A35-B7B2-8BF50200CAD5}" dt="2021-10-08T12:20:06.390" v="996" actId="47"/>
        <pc:sldMkLst>
          <pc:docMk/>
          <pc:sldMk cId="4088571346" sldId="391"/>
        </pc:sldMkLst>
        <pc:spChg chg="mod">
          <ac:chgData name="Manuela Pichler" userId="07a841c1-49c8-4352-a8c3-3a0d96cf9a08" providerId="ADAL" clId="{2E4E835E-0505-4A35-B7B2-8BF50200CAD5}" dt="2021-10-07T17:53:57.006" v="411" actId="20577"/>
          <ac:spMkLst>
            <pc:docMk/>
            <pc:sldMk cId="4088571346" sldId="391"/>
            <ac:spMk id="3" creationId="{C69B138E-3483-4019-B6B9-737EB554FCE0}"/>
          </ac:spMkLst>
        </pc:spChg>
      </pc:sldChg>
      <pc:sldChg chg="del delCm">
        <pc:chgData name="Manuela Pichler" userId="07a841c1-49c8-4352-a8c3-3a0d96cf9a08" providerId="ADAL" clId="{2E4E835E-0505-4A35-B7B2-8BF50200CAD5}" dt="2021-10-08T15:08:09.181" v="2975" actId="47"/>
        <pc:sldMkLst>
          <pc:docMk/>
          <pc:sldMk cId="1631939431" sldId="1519"/>
        </pc:sldMkLst>
      </pc:sldChg>
      <pc:sldChg chg="del">
        <pc:chgData name="Manuela Pichler" userId="07a841c1-49c8-4352-a8c3-3a0d96cf9a08" providerId="ADAL" clId="{2E4E835E-0505-4A35-B7B2-8BF50200CAD5}" dt="2021-10-08T13:45:34.077" v="2509" actId="47"/>
        <pc:sldMkLst>
          <pc:docMk/>
          <pc:sldMk cId="2464396344" sldId="1745"/>
        </pc:sldMkLst>
      </pc:sldChg>
      <pc:sldChg chg="modSp mod">
        <pc:chgData name="Manuela Pichler" userId="07a841c1-49c8-4352-a8c3-3a0d96cf9a08" providerId="ADAL" clId="{2E4E835E-0505-4A35-B7B2-8BF50200CAD5}" dt="2021-10-08T13:03:54.406" v="1772" actId="255"/>
        <pc:sldMkLst>
          <pc:docMk/>
          <pc:sldMk cId="2784897195" sldId="1799"/>
        </pc:sldMkLst>
        <pc:spChg chg="mod">
          <ac:chgData name="Manuela Pichler" userId="07a841c1-49c8-4352-a8c3-3a0d96cf9a08" providerId="ADAL" clId="{2E4E835E-0505-4A35-B7B2-8BF50200CAD5}" dt="2021-10-08T13:03:54.406" v="1772" actId="255"/>
          <ac:spMkLst>
            <pc:docMk/>
            <pc:sldMk cId="2784897195" sldId="1799"/>
            <ac:spMk id="2" creationId="{00000000-0000-0000-0000-000000000000}"/>
          </ac:spMkLst>
        </pc:spChg>
        <pc:spChg chg="mod">
          <ac:chgData name="Manuela Pichler" userId="07a841c1-49c8-4352-a8c3-3a0d96cf9a08" providerId="ADAL" clId="{2E4E835E-0505-4A35-B7B2-8BF50200CAD5}" dt="2021-10-08T12:25:56.461" v="1042" actId="207"/>
          <ac:spMkLst>
            <pc:docMk/>
            <pc:sldMk cId="2784897195" sldId="1799"/>
            <ac:spMk id="38" creationId="{E70568B3-E62F-4C9E-931F-62FA40975300}"/>
          </ac:spMkLst>
        </pc:spChg>
        <pc:spChg chg="mod">
          <ac:chgData name="Manuela Pichler" userId="07a841c1-49c8-4352-a8c3-3a0d96cf9a08" providerId="ADAL" clId="{2E4E835E-0505-4A35-B7B2-8BF50200CAD5}" dt="2021-10-08T12:25:56.461" v="1042" actId="207"/>
          <ac:spMkLst>
            <pc:docMk/>
            <pc:sldMk cId="2784897195" sldId="1799"/>
            <ac:spMk id="39" creationId="{A419CD4E-48FB-4E17-94A4-4F254E837CE1}"/>
          </ac:spMkLst>
        </pc:spChg>
        <pc:spChg chg="mod">
          <ac:chgData name="Manuela Pichler" userId="07a841c1-49c8-4352-a8c3-3a0d96cf9a08" providerId="ADAL" clId="{2E4E835E-0505-4A35-B7B2-8BF50200CAD5}" dt="2021-10-08T12:25:56.461" v="1042" actId="207"/>
          <ac:spMkLst>
            <pc:docMk/>
            <pc:sldMk cId="2784897195" sldId="1799"/>
            <ac:spMk id="40" creationId="{A5DC891A-71BE-40A3-85E9-F5AF6895CA31}"/>
          </ac:spMkLst>
        </pc:spChg>
        <pc:spChg chg="mod">
          <ac:chgData name="Manuela Pichler" userId="07a841c1-49c8-4352-a8c3-3a0d96cf9a08" providerId="ADAL" clId="{2E4E835E-0505-4A35-B7B2-8BF50200CAD5}" dt="2021-10-08T12:25:56.461" v="1042" actId="207"/>
          <ac:spMkLst>
            <pc:docMk/>
            <pc:sldMk cId="2784897195" sldId="1799"/>
            <ac:spMk id="53" creationId="{A7E9F879-5A73-449B-A9BB-1DC4CD55FB94}"/>
          </ac:spMkLst>
        </pc:spChg>
        <pc:spChg chg="mod">
          <ac:chgData name="Manuela Pichler" userId="07a841c1-49c8-4352-a8c3-3a0d96cf9a08" providerId="ADAL" clId="{2E4E835E-0505-4A35-B7B2-8BF50200CAD5}" dt="2021-10-08T12:25:56.461" v="1042" actId="207"/>
          <ac:spMkLst>
            <pc:docMk/>
            <pc:sldMk cId="2784897195" sldId="1799"/>
            <ac:spMk id="59" creationId="{037284A2-A156-4331-8120-4B32284B8CE5}"/>
          </ac:spMkLst>
        </pc:spChg>
      </pc:sldChg>
      <pc:sldChg chg="modSp mod modCm modNotesTx">
        <pc:chgData name="Manuela Pichler" userId="07a841c1-49c8-4352-a8c3-3a0d96cf9a08" providerId="ADAL" clId="{2E4E835E-0505-4A35-B7B2-8BF50200CAD5}" dt="2021-10-18T11:19:43.691" v="11692" actId="962"/>
        <pc:sldMkLst>
          <pc:docMk/>
          <pc:sldMk cId="1793988420" sldId="1834"/>
        </pc:sldMkLst>
        <pc:spChg chg="mod">
          <ac:chgData name="Manuela Pichler" userId="07a841c1-49c8-4352-a8c3-3a0d96cf9a08" providerId="ADAL" clId="{2E4E835E-0505-4A35-B7B2-8BF50200CAD5}" dt="2021-10-13T07:37:22.652" v="7297" actId="20577"/>
          <ac:spMkLst>
            <pc:docMk/>
            <pc:sldMk cId="1793988420" sldId="1834"/>
            <ac:spMk id="10" creationId="{369CBE62-76ED-4DF2-BE40-5BC5B9F6925E}"/>
          </ac:spMkLst>
        </pc:spChg>
        <pc:spChg chg="mod">
          <ac:chgData name="Manuela Pichler" userId="07a841c1-49c8-4352-a8c3-3a0d96cf9a08" providerId="ADAL" clId="{2E4E835E-0505-4A35-B7B2-8BF50200CAD5}" dt="2021-10-13T07:37:30.882" v="7300" actId="20577"/>
          <ac:spMkLst>
            <pc:docMk/>
            <pc:sldMk cId="1793988420" sldId="1834"/>
            <ac:spMk id="12" creationId="{823498F9-E42E-4239-97D6-D9068DF1AFBA}"/>
          </ac:spMkLst>
        </pc:spChg>
        <pc:spChg chg="mod">
          <ac:chgData name="Manuela Pichler" userId="07a841c1-49c8-4352-a8c3-3a0d96cf9a08" providerId="ADAL" clId="{2E4E835E-0505-4A35-B7B2-8BF50200CAD5}" dt="2021-10-08T12:40:15.871" v="1150" actId="2711"/>
          <ac:spMkLst>
            <pc:docMk/>
            <pc:sldMk cId="1793988420" sldId="1834"/>
            <ac:spMk id="14" creationId="{7CC5A194-6A21-42FC-9076-3E3E522A256A}"/>
          </ac:spMkLst>
        </pc:spChg>
        <pc:spChg chg="mod">
          <ac:chgData name="Manuela Pichler" userId="07a841c1-49c8-4352-a8c3-3a0d96cf9a08" providerId="ADAL" clId="{2E4E835E-0505-4A35-B7B2-8BF50200CAD5}" dt="2021-10-08T12:40:20.945" v="1151" actId="2711"/>
          <ac:spMkLst>
            <pc:docMk/>
            <pc:sldMk cId="1793988420" sldId="1834"/>
            <ac:spMk id="15" creationId="{204E3E71-7F56-467B-9B27-9C30A9CC756D}"/>
          </ac:spMkLst>
        </pc:spChg>
        <pc:spChg chg="mod">
          <ac:chgData name="Manuela Pichler" userId="07a841c1-49c8-4352-a8c3-3a0d96cf9a08" providerId="ADAL" clId="{2E4E835E-0505-4A35-B7B2-8BF50200CAD5}" dt="2021-10-07T18:08:40.944" v="691" actId="207"/>
          <ac:spMkLst>
            <pc:docMk/>
            <pc:sldMk cId="1793988420" sldId="1834"/>
            <ac:spMk id="54" creationId="{3F2DADC4-1D00-4BFE-9BF4-BA2E0A5544AA}"/>
          </ac:spMkLst>
        </pc:spChg>
        <pc:grpChg chg="mod">
          <ac:chgData name="Manuela Pichler" userId="07a841c1-49c8-4352-a8c3-3a0d96cf9a08" providerId="ADAL" clId="{2E4E835E-0505-4A35-B7B2-8BF50200CAD5}" dt="2021-10-18T11:19:39.490" v="11691" actId="962"/>
          <ac:grpSpMkLst>
            <pc:docMk/>
            <pc:sldMk cId="1793988420" sldId="1834"/>
            <ac:grpSpMk id="69" creationId="{BA005F8B-47F4-4F00-9CCC-5B8ADCE05683}"/>
          </ac:grpSpMkLst>
        </pc:grpChg>
        <pc:grpChg chg="mod">
          <ac:chgData name="Manuela Pichler" userId="07a841c1-49c8-4352-a8c3-3a0d96cf9a08" providerId="ADAL" clId="{2E4E835E-0505-4A35-B7B2-8BF50200CAD5}" dt="2021-10-18T11:19:43.691" v="11692" actId="962"/>
          <ac:grpSpMkLst>
            <pc:docMk/>
            <pc:sldMk cId="1793988420" sldId="1834"/>
            <ac:grpSpMk id="70" creationId="{E8EA1193-E353-4736-BD77-78E0AACFBF34}"/>
          </ac:grpSpMkLst>
        </pc:grpChg>
      </pc:sldChg>
      <pc:sldChg chg="modSp mod ord modCm modNotesTx">
        <pc:chgData name="Manuela Pichler" userId="07a841c1-49c8-4352-a8c3-3a0d96cf9a08" providerId="ADAL" clId="{2E4E835E-0505-4A35-B7B2-8BF50200CAD5}" dt="2021-10-15T15:41:44.019" v="11456"/>
        <pc:sldMkLst>
          <pc:docMk/>
          <pc:sldMk cId="2858979802" sldId="1954"/>
        </pc:sldMkLst>
        <pc:spChg chg="mod">
          <ac:chgData name="Manuela Pichler" userId="07a841c1-49c8-4352-a8c3-3a0d96cf9a08" providerId="ADAL" clId="{2E4E835E-0505-4A35-B7B2-8BF50200CAD5}" dt="2021-10-08T13:00:59.527" v="1767" actId="255"/>
          <ac:spMkLst>
            <pc:docMk/>
            <pc:sldMk cId="2858979802" sldId="1954"/>
            <ac:spMk id="11" creationId="{641E11F8-8A4F-4BED-9735-A74D8E6E2F12}"/>
          </ac:spMkLst>
        </pc:spChg>
      </pc:sldChg>
      <pc:sldChg chg="del">
        <pc:chgData name="Manuela Pichler" userId="07a841c1-49c8-4352-a8c3-3a0d96cf9a08" providerId="ADAL" clId="{2E4E835E-0505-4A35-B7B2-8BF50200CAD5}" dt="2021-10-08T13:10:08.852" v="1839" actId="47"/>
        <pc:sldMkLst>
          <pc:docMk/>
          <pc:sldMk cId="3456639625" sldId="1958"/>
        </pc:sldMkLst>
      </pc:sldChg>
      <pc:sldChg chg="del">
        <pc:chgData name="Manuela Pichler" userId="07a841c1-49c8-4352-a8c3-3a0d96cf9a08" providerId="ADAL" clId="{2E4E835E-0505-4A35-B7B2-8BF50200CAD5}" dt="2021-10-08T13:18:29.861" v="1877" actId="47"/>
        <pc:sldMkLst>
          <pc:docMk/>
          <pc:sldMk cId="117392026" sldId="2353"/>
        </pc:sldMkLst>
      </pc:sldChg>
      <pc:sldChg chg="modSp del mod">
        <pc:chgData name="Manuela Pichler" userId="07a841c1-49c8-4352-a8c3-3a0d96cf9a08" providerId="ADAL" clId="{2E4E835E-0505-4A35-B7B2-8BF50200CAD5}" dt="2021-10-08T12:23:13.135" v="1022" actId="47"/>
        <pc:sldMkLst>
          <pc:docMk/>
          <pc:sldMk cId="4019329681" sldId="5861"/>
        </pc:sldMkLst>
        <pc:spChg chg="mod">
          <ac:chgData name="Manuela Pichler" userId="07a841c1-49c8-4352-a8c3-3a0d96cf9a08" providerId="ADAL" clId="{2E4E835E-0505-4A35-B7B2-8BF50200CAD5}" dt="2021-10-07T18:05:36.556" v="609" actId="255"/>
          <ac:spMkLst>
            <pc:docMk/>
            <pc:sldMk cId="4019329681" sldId="5861"/>
            <ac:spMk id="3" creationId="{68C0AA4E-6D01-4966-9102-1377524CF100}"/>
          </ac:spMkLst>
        </pc:spChg>
      </pc:sldChg>
      <pc:sldChg chg="modSp mod modCm">
        <pc:chgData name="Manuela Pichler" userId="07a841c1-49c8-4352-a8c3-3a0d96cf9a08" providerId="ADAL" clId="{2E4E835E-0505-4A35-B7B2-8BF50200CAD5}" dt="2021-10-13T07:36:05.533" v="7279"/>
        <pc:sldMkLst>
          <pc:docMk/>
          <pc:sldMk cId="2339469875" sldId="5865"/>
        </pc:sldMkLst>
        <pc:spChg chg="mod">
          <ac:chgData name="Manuela Pichler" userId="07a841c1-49c8-4352-a8c3-3a0d96cf9a08" providerId="ADAL" clId="{2E4E835E-0505-4A35-B7B2-8BF50200CAD5}" dt="2021-10-08T13:04:00.017" v="1773" actId="255"/>
          <ac:spMkLst>
            <pc:docMk/>
            <pc:sldMk cId="2339469875" sldId="5865"/>
            <ac:spMk id="5" creationId="{00000000-0000-0000-0000-000000000000}"/>
          </ac:spMkLst>
        </pc:spChg>
        <pc:graphicFrameChg chg="mod modGraphic">
          <ac:chgData name="Manuela Pichler" userId="07a841c1-49c8-4352-a8c3-3a0d96cf9a08" providerId="ADAL" clId="{2E4E835E-0505-4A35-B7B2-8BF50200CAD5}" dt="2021-10-08T12:39:41.906" v="1140" actId="20577"/>
          <ac:graphicFrameMkLst>
            <pc:docMk/>
            <pc:sldMk cId="2339469875" sldId="5865"/>
            <ac:graphicFrameMk id="6" creationId="{65185098-6D6B-49CF-A851-43EFE5483E15}"/>
          </ac:graphicFrameMkLst>
        </pc:graphicFrameChg>
      </pc:sldChg>
      <pc:sldChg chg="delSp modSp add del mod addCm delCm">
        <pc:chgData name="Manuela Pichler" userId="07a841c1-49c8-4352-a8c3-3a0d96cf9a08" providerId="ADAL" clId="{2E4E835E-0505-4A35-B7B2-8BF50200CAD5}" dt="2021-10-18T11:16:56.563" v="11595" actId="478"/>
        <pc:sldMkLst>
          <pc:docMk/>
          <pc:sldMk cId="3368559700" sldId="5957"/>
        </pc:sldMkLst>
        <pc:spChg chg="del mod">
          <ac:chgData name="Manuela Pichler" userId="07a841c1-49c8-4352-a8c3-3a0d96cf9a08" providerId="ADAL" clId="{2E4E835E-0505-4A35-B7B2-8BF50200CAD5}" dt="2021-10-18T11:16:51.015" v="11594" actId="478"/>
          <ac:spMkLst>
            <pc:docMk/>
            <pc:sldMk cId="3368559700" sldId="5957"/>
            <ac:spMk id="2" creationId="{C0169222-F063-48CC-88D8-F5ABA865CD8B}"/>
          </ac:spMkLst>
        </pc:spChg>
        <pc:spChg chg="del">
          <ac:chgData name="Manuela Pichler" userId="07a841c1-49c8-4352-a8c3-3a0d96cf9a08" providerId="ADAL" clId="{2E4E835E-0505-4A35-B7B2-8BF50200CAD5}" dt="2021-10-18T11:16:56.563" v="11595" actId="478"/>
          <ac:spMkLst>
            <pc:docMk/>
            <pc:sldMk cId="3368559700" sldId="5957"/>
            <ac:spMk id="3" creationId="{CEBB5527-718F-48BC-AEB2-E52120FE082E}"/>
          </ac:spMkLst>
        </pc:spChg>
        <pc:spChg chg="mod">
          <ac:chgData name="Manuela Pichler" userId="07a841c1-49c8-4352-a8c3-3a0d96cf9a08" providerId="ADAL" clId="{2E4E835E-0505-4A35-B7B2-8BF50200CAD5}" dt="2021-10-08T12:48:46.576" v="1222" actId="14100"/>
          <ac:spMkLst>
            <pc:docMk/>
            <pc:sldMk cId="3368559700" sldId="5957"/>
            <ac:spMk id="6" creationId="{C28F1239-8A1E-4393-8405-BA220D722CEA}"/>
          </ac:spMkLst>
        </pc:spChg>
        <pc:picChg chg="del">
          <ac:chgData name="Manuela Pichler" userId="07a841c1-49c8-4352-a8c3-3a0d96cf9a08" providerId="ADAL" clId="{2E4E835E-0505-4A35-B7B2-8BF50200CAD5}" dt="2021-10-08T12:04:02.333" v="921" actId="478"/>
          <ac:picMkLst>
            <pc:docMk/>
            <pc:sldMk cId="3368559700" sldId="5957"/>
            <ac:picMk id="4" creationId="{BBBD7A54-386E-4AF4-914F-772F1B925CDC}"/>
          </ac:picMkLst>
        </pc:picChg>
        <pc:picChg chg="mod modCrop">
          <ac:chgData name="Manuela Pichler" userId="07a841c1-49c8-4352-a8c3-3a0d96cf9a08" providerId="ADAL" clId="{2E4E835E-0505-4A35-B7B2-8BF50200CAD5}" dt="2021-10-08T12:48:55.064" v="1223" actId="732"/>
          <ac:picMkLst>
            <pc:docMk/>
            <pc:sldMk cId="3368559700" sldId="5957"/>
            <ac:picMk id="2050" creationId="{F7565509-8AB4-40A1-AC4F-C047B892BB37}"/>
          </ac:picMkLst>
        </pc:picChg>
      </pc:sldChg>
      <pc:sldChg chg="addSp">
        <pc:chgData name="Manuela Pichler" userId="07a841c1-49c8-4352-a8c3-3a0d96cf9a08" providerId="ADAL" clId="{2E4E835E-0505-4A35-B7B2-8BF50200CAD5}" dt="2021-10-08T12:04:04.235" v="922"/>
        <pc:sldMkLst>
          <pc:docMk/>
          <pc:sldMk cId="3763155849" sldId="5957"/>
        </pc:sldMkLst>
        <pc:picChg chg="add">
          <ac:chgData name="Manuela Pichler" userId="07a841c1-49c8-4352-a8c3-3a0d96cf9a08" providerId="ADAL" clId="{2E4E835E-0505-4A35-B7B2-8BF50200CAD5}" dt="2021-10-08T12:04:04.235" v="922"/>
          <ac:picMkLst>
            <pc:docMk/>
            <pc:sldMk cId="3763155849" sldId="5957"/>
            <ac:picMk id="2050" creationId="{F7565509-8AB4-40A1-AC4F-C047B892BB37}"/>
          </ac:picMkLst>
        </pc:picChg>
      </pc:sldChg>
      <pc:sldChg chg="del">
        <pc:chgData name="Manuela Pichler" userId="07a841c1-49c8-4352-a8c3-3a0d96cf9a08" providerId="ADAL" clId="{2E4E835E-0505-4A35-B7B2-8BF50200CAD5}" dt="2021-10-08T13:10:56.037" v="1866" actId="47"/>
        <pc:sldMkLst>
          <pc:docMk/>
          <pc:sldMk cId="2034167158" sldId="8430"/>
        </pc:sldMkLst>
      </pc:sldChg>
      <pc:sldChg chg="del">
        <pc:chgData name="Manuela Pichler" userId="07a841c1-49c8-4352-a8c3-3a0d96cf9a08" providerId="ADAL" clId="{2E4E835E-0505-4A35-B7B2-8BF50200CAD5}" dt="2021-10-08T13:46:31.097" v="2583" actId="47"/>
        <pc:sldMkLst>
          <pc:docMk/>
          <pc:sldMk cId="1339340766" sldId="8459"/>
        </pc:sldMkLst>
      </pc:sldChg>
      <pc:sldChg chg="modSp del mod modCm">
        <pc:chgData name="Manuela Pichler" userId="07a841c1-49c8-4352-a8c3-3a0d96cf9a08" providerId="ADAL" clId="{2E4E835E-0505-4A35-B7B2-8BF50200CAD5}" dt="2021-10-07T17:58:41.014" v="539" actId="47"/>
        <pc:sldMkLst>
          <pc:docMk/>
          <pc:sldMk cId="919198073" sldId="8461"/>
        </pc:sldMkLst>
        <pc:spChg chg="mod">
          <ac:chgData name="Manuela Pichler" userId="07a841c1-49c8-4352-a8c3-3a0d96cf9a08" providerId="ADAL" clId="{2E4E835E-0505-4A35-B7B2-8BF50200CAD5}" dt="2021-10-07T17:58:15.494" v="537" actId="20577"/>
          <ac:spMkLst>
            <pc:docMk/>
            <pc:sldMk cId="919198073" sldId="8461"/>
            <ac:spMk id="2" creationId="{4CF43923-AEF9-4D8D-8F8E-89731BD69D3D}"/>
          </ac:spMkLst>
        </pc:spChg>
      </pc:sldChg>
      <pc:sldChg chg="modSp del mod">
        <pc:chgData name="Manuela Pichler" userId="07a841c1-49c8-4352-a8c3-3a0d96cf9a08" providerId="ADAL" clId="{2E4E835E-0505-4A35-B7B2-8BF50200CAD5}" dt="2021-10-08T12:30:33.252" v="1073" actId="47"/>
        <pc:sldMkLst>
          <pc:docMk/>
          <pc:sldMk cId="3825798992" sldId="8471"/>
        </pc:sldMkLst>
        <pc:spChg chg="mod">
          <ac:chgData name="Manuela Pichler" userId="07a841c1-49c8-4352-a8c3-3a0d96cf9a08" providerId="ADAL" clId="{2E4E835E-0505-4A35-B7B2-8BF50200CAD5}" dt="2021-10-07T17:58:48.418" v="540" actId="948"/>
          <ac:spMkLst>
            <pc:docMk/>
            <pc:sldMk cId="3825798992" sldId="8471"/>
            <ac:spMk id="24" creationId="{E12FCF80-6AA4-492D-8C58-ADF360A54520}"/>
          </ac:spMkLst>
        </pc:spChg>
      </pc:sldChg>
      <pc:sldChg chg="addSp delSp modSp mod delCm">
        <pc:chgData name="Manuela Pichler" userId="07a841c1-49c8-4352-a8c3-3a0d96cf9a08" providerId="ADAL" clId="{2E4E835E-0505-4A35-B7B2-8BF50200CAD5}" dt="2021-10-18T11:19:03.427" v="11684" actId="962"/>
        <pc:sldMkLst>
          <pc:docMk/>
          <pc:sldMk cId="1702630439" sldId="8481"/>
        </pc:sldMkLst>
        <pc:grpChg chg="mod">
          <ac:chgData name="Manuela Pichler" userId="07a841c1-49c8-4352-a8c3-3a0d96cf9a08" providerId="ADAL" clId="{2E4E835E-0505-4A35-B7B2-8BF50200CAD5}" dt="2021-10-18T11:19:03.427" v="11684" actId="962"/>
          <ac:grpSpMkLst>
            <pc:docMk/>
            <pc:sldMk cId="1702630439" sldId="8481"/>
            <ac:grpSpMk id="6" creationId="{40432FED-B6ED-4487-B0F5-7C242C66BD50}"/>
          </ac:grpSpMkLst>
        </pc:grpChg>
        <pc:graphicFrameChg chg="add modGraphic">
          <ac:chgData name="Manuela Pichler" userId="07a841c1-49c8-4352-a8c3-3a0d96cf9a08" providerId="ADAL" clId="{2E4E835E-0505-4A35-B7B2-8BF50200CAD5}" dt="2021-10-08T12:28:12.069" v="1053" actId="14734"/>
          <ac:graphicFrameMkLst>
            <pc:docMk/>
            <pc:sldMk cId="1702630439" sldId="8481"/>
            <ac:graphicFrameMk id="2" creationId="{2EE27656-353F-4E75-83DD-662D81308C1A}"/>
          </ac:graphicFrameMkLst>
        </pc:graphicFrameChg>
        <pc:graphicFrameChg chg="del">
          <ac:chgData name="Manuela Pichler" userId="07a841c1-49c8-4352-a8c3-3a0d96cf9a08" providerId="ADAL" clId="{2E4E835E-0505-4A35-B7B2-8BF50200CAD5}" dt="2021-10-08T12:27:56.229" v="1049" actId="478"/>
          <ac:graphicFrameMkLst>
            <pc:docMk/>
            <pc:sldMk cId="1702630439" sldId="8481"/>
            <ac:graphicFrameMk id="13" creationId="{A769AC4F-9563-4ED9-8F79-DBE578ACC195}"/>
          </ac:graphicFrameMkLst>
        </pc:graphicFrameChg>
      </pc:sldChg>
      <pc:sldChg chg="del">
        <pc:chgData name="Manuela Pichler" userId="07a841c1-49c8-4352-a8c3-3a0d96cf9a08" providerId="ADAL" clId="{2E4E835E-0505-4A35-B7B2-8BF50200CAD5}" dt="2021-10-07T18:07:32.328" v="670" actId="47"/>
        <pc:sldMkLst>
          <pc:docMk/>
          <pc:sldMk cId="3145286549" sldId="8550"/>
        </pc:sldMkLst>
      </pc:sldChg>
      <pc:sldChg chg="del">
        <pc:chgData name="Manuela Pichler" userId="07a841c1-49c8-4352-a8c3-3a0d96cf9a08" providerId="ADAL" clId="{2E4E835E-0505-4A35-B7B2-8BF50200CAD5}" dt="2021-10-07T18:07:10.445" v="637" actId="47"/>
        <pc:sldMkLst>
          <pc:docMk/>
          <pc:sldMk cId="2344570674" sldId="8551"/>
        </pc:sldMkLst>
      </pc:sldChg>
      <pc:sldChg chg="modSp mod delCm modCm modNotesTx">
        <pc:chgData name="Manuela Pichler" userId="07a841c1-49c8-4352-a8c3-3a0d96cf9a08" providerId="ADAL" clId="{2E4E835E-0505-4A35-B7B2-8BF50200CAD5}" dt="2021-10-19T10:41:27.121" v="12848" actId="962"/>
        <pc:sldMkLst>
          <pc:docMk/>
          <pc:sldMk cId="2535448217" sldId="8554"/>
        </pc:sldMkLst>
        <pc:spChg chg="mod">
          <ac:chgData name="Manuela Pichler" userId="07a841c1-49c8-4352-a8c3-3a0d96cf9a08" providerId="ADAL" clId="{2E4E835E-0505-4A35-B7B2-8BF50200CAD5}" dt="2021-10-15T15:55:33.456" v="11569" actId="33553"/>
          <ac:spMkLst>
            <pc:docMk/>
            <pc:sldMk cId="2535448217" sldId="8554"/>
            <ac:spMk id="9" creationId="{B061871D-0B20-4775-A959-8337E4125BB8}"/>
          </ac:spMkLst>
        </pc:spChg>
        <pc:spChg chg="mod">
          <ac:chgData name="Manuela Pichler" userId="07a841c1-49c8-4352-a8c3-3a0d96cf9a08" providerId="ADAL" clId="{2E4E835E-0505-4A35-B7B2-8BF50200CAD5}" dt="2021-10-08T13:57:42.480" v="2792" actId="207"/>
          <ac:spMkLst>
            <pc:docMk/>
            <pc:sldMk cId="2535448217" sldId="8554"/>
            <ac:spMk id="33" creationId="{E04F6FE3-83B4-4C9C-99D4-C37AD0B635E9}"/>
          </ac:spMkLst>
        </pc:spChg>
        <pc:spChg chg="mod">
          <ac:chgData name="Manuela Pichler" userId="07a841c1-49c8-4352-a8c3-3a0d96cf9a08" providerId="ADAL" clId="{2E4E835E-0505-4A35-B7B2-8BF50200CAD5}" dt="2021-10-08T13:57:37.530" v="2791" actId="207"/>
          <ac:spMkLst>
            <pc:docMk/>
            <pc:sldMk cId="2535448217" sldId="8554"/>
            <ac:spMk id="35" creationId="{03C2EE39-9367-4757-8204-6F3CA1417508}"/>
          </ac:spMkLst>
        </pc:spChg>
        <pc:grpChg chg="mod">
          <ac:chgData name="Manuela Pichler" userId="07a841c1-49c8-4352-a8c3-3a0d96cf9a08" providerId="ADAL" clId="{2E4E835E-0505-4A35-B7B2-8BF50200CAD5}" dt="2021-10-19T10:41:27.121" v="12848" actId="962"/>
          <ac:grpSpMkLst>
            <pc:docMk/>
            <pc:sldMk cId="2535448217" sldId="8554"/>
            <ac:grpSpMk id="36" creationId="{56E32284-DDD6-4CFC-9738-98201D54BC25}"/>
          </ac:grpSpMkLst>
        </pc:grpChg>
        <pc:grpChg chg="mod">
          <ac:chgData name="Manuela Pichler" userId="07a841c1-49c8-4352-a8c3-3a0d96cf9a08" providerId="ADAL" clId="{2E4E835E-0505-4A35-B7B2-8BF50200CAD5}" dt="2021-10-19T10:41:14.660" v="12844" actId="962"/>
          <ac:grpSpMkLst>
            <pc:docMk/>
            <pc:sldMk cId="2535448217" sldId="8554"/>
            <ac:grpSpMk id="41" creationId="{27ADD933-F77F-4B15-8E14-B6BB39BEDC7B}"/>
          </ac:grpSpMkLst>
        </pc:grpChg>
        <pc:grpChg chg="mod">
          <ac:chgData name="Manuela Pichler" userId="07a841c1-49c8-4352-a8c3-3a0d96cf9a08" providerId="ADAL" clId="{2E4E835E-0505-4A35-B7B2-8BF50200CAD5}" dt="2021-10-19T10:41:17.912" v="12845" actId="962"/>
          <ac:grpSpMkLst>
            <pc:docMk/>
            <pc:sldMk cId="2535448217" sldId="8554"/>
            <ac:grpSpMk id="46" creationId="{172F9629-4CFA-4901-820B-BA3A893EBD52}"/>
          </ac:grpSpMkLst>
        </pc:grpChg>
        <pc:grpChg chg="mod">
          <ac:chgData name="Manuela Pichler" userId="07a841c1-49c8-4352-a8c3-3a0d96cf9a08" providerId="ADAL" clId="{2E4E835E-0505-4A35-B7B2-8BF50200CAD5}" dt="2021-10-19T10:41:21.347" v="12846" actId="962"/>
          <ac:grpSpMkLst>
            <pc:docMk/>
            <pc:sldMk cId="2535448217" sldId="8554"/>
            <ac:grpSpMk id="51" creationId="{5FB0B116-2AD7-4162-86F1-082D53D97A4B}"/>
          </ac:grpSpMkLst>
        </pc:grpChg>
      </pc:sldChg>
      <pc:sldChg chg="modSp mod ord modCm modNotesTx">
        <pc:chgData name="Manuela Pichler" userId="07a841c1-49c8-4352-a8c3-3a0d96cf9a08" providerId="ADAL" clId="{2E4E835E-0505-4A35-B7B2-8BF50200CAD5}" dt="2021-10-15T15:41:44.019" v="11456"/>
        <pc:sldMkLst>
          <pc:docMk/>
          <pc:sldMk cId="3357224160" sldId="8559"/>
        </pc:sldMkLst>
        <pc:spChg chg="mod">
          <ac:chgData name="Manuela Pichler" userId="07a841c1-49c8-4352-a8c3-3a0d96cf9a08" providerId="ADAL" clId="{2E4E835E-0505-4A35-B7B2-8BF50200CAD5}" dt="2021-10-08T13:05:13.647" v="1777" actId="255"/>
          <ac:spMkLst>
            <pc:docMk/>
            <pc:sldMk cId="3357224160" sldId="8559"/>
            <ac:spMk id="13" creationId="{DD5AB6E0-BACB-4580-93A9-00234CBC9577}"/>
          </ac:spMkLst>
        </pc:spChg>
        <pc:graphicFrameChg chg="mod modGraphic">
          <ac:chgData name="Manuela Pichler" userId="07a841c1-49c8-4352-a8c3-3a0d96cf9a08" providerId="ADAL" clId="{2E4E835E-0505-4A35-B7B2-8BF50200CAD5}" dt="2021-10-13T07:52:08.112" v="7567" actId="255"/>
          <ac:graphicFrameMkLst>
            <pc:docMk/>
            <pc:sldMk cId="3357224160" sldId="8559"/>
            <ac:graphicFrameMk id="3" creationId="{C8345FB0-AE5E-46CF-ACD0-2C276D1A898C}"/>
          </ac:graphicFrameMkLst>
        </pc:graphicFrameChg>
      </pc:sldChg>
      <pc:sldChg chg="modSp del mod">
        <pc:chgData name="Manuela Pichler" userId="07a841c1-49c8-4352-a8c3-3a0d96cf9a08" providerId="ADAL" clId="{2E4E835E-0505-4A35-B7B2-8BF50200CAD5}" dt="2021-10-08T13:38:08.932" v="2209" actId="47"/>
        <pc:sldMkLst>
          <pc:docMk/>
          <pc:sldMk cId="3177120705" sldId="8676"/>
        </pc:sldMkLst>
        <pc:spChg chg="mod">
          <ac:chgData name="Manuela Pichler" userId="07a841c1-49c8-4352-a8c3-3a0d96cf9a08" providerId="ADAL" clId="{2E4E835E-0505-4A35-B7B2-8BF50200CAD5}" dt="2021-10-08T13:23:34.406" v="1922" actId="20577"/>
          <ac:spMkLst>
            <pc:docMk/>
            <pc:sldMk cId="3177120705" sldId="8676"/>
            <ac:spMk id="2" creationId="{9208EE0E-E648-4530-BB2C-5C5760783731}"/>
          </ac:spMkLst>
        </pc:spChg>
      </pc:sldChg>
      <pc:sldChg chg="delSp modSp mod modCm">
        <pc:chgData name="Manuela Pichler" userId="07a841c1-49c8-4352-a8c3-3a0d96cf9a08" providerId="ADAL" clId="{2E4E835E-0505-4A35-B7B2-8BF50200CAD5}" dt="2021-10-18T11:17:39.173" v="11662" actId="962"/>
        <pc:sldMkLst>
          <pc:docMk/>
          <pc:sldMk cId="531660259" sldId="8678"/>
        </pc:sldMkLst>
        <pc:spChg chg="mod">
          <ac:chgData name="Manuela Pichler" userId="07a841c1-49c8-4352-a8c3-3a0d96cf9a08" providerId="ADAL" clId="{2E4E835E-0505-4A35-B7B2-8BF50200CAD5}" dt="2021-10-13T17:07:55.142" v="9700" actId="20577"/>
          <ac:spMkLst>
            <pc:docMk/>
            <pc:sldMk cId="531660259" sldId="8678"/>
            <ac:spMk id="2" creationId="{22F3B7BE-9DE6-448D-BA5C-7BB94E174129}"/>
          </ac:spMkLst>
        </pc:spChg>
        <pc:spChg chg="del">
          <ac:chgData name="Manuela Pichler" userId="07a841c1-49c8-4352-a8c3-3a0d96cf9a08" providerId="ADAL" clId="{2E4E835E-0505-4A35-B7B2-8BF50200CAD5}" dt="2021-10-18T11:17:26.018" v="11596" actId="478"/>
          <ac:spMkLst>
            <pc:docMk/>
            <pc:sldMk cId="531660259" sldId="8678"/>
            <ac:spMk id="6" creationId="{B40EBC98-C787-FC43-B1E1-6F8E7577E9F4}"/>
          </ac:spMkLst>
        </pc:spChg>
        <pc:grpChg chg="mod">
          <ac:chgData name="Manuela Pichler" userId="07a841c1-49c8-4352-a8c3-3a0d96cf9a08" providerId="ADAL" clId="{2E4E835E-0505-4A35-B7B2-8BF50200CAD5}" dt="2021-10-18T11:17:39.173" v="11662" actId="962"/>
          <ac:grpSpMkLst>
            <pc:docMk/>
            <pc:sldMk cId="531660259" sldId="8678"/>
            <ac:grpSpMk id="11" creationId="{3227CE18-2DB9-4659-9C0D-638FAF7B6350}"/>
          </ac:grpSpMkLst>
        </pc:grpChg>
        <pc:graphicFrameChg chg="mod modGraphic">
          <ac:chgData name="Manuela Pichler" userId="07a841c1-49c8-4352-a8c3-3a0d96cf9a08" providerId="ADAL" clId="{2E4E835E-0505-4A35-B7B2-8BF50200CAD5}" dt="2021-10-13T17:11:10.336" v="9791" actId="20577"/>
          <ac:graphicFrameMkLst>
            <pc:docMk/>
            <pc:sldMk cId="531660259" sldId="8678"/>
            <ac:graphicFrameMk id="8" creationId="{A03E81E4-B0BB-5D4C-83E1-E0E35F3A8962}"/>
          </ac:graphicFrameMkLst>
        </pc:graphicFrameChg>
      </pc:sldChg>
      <pc:sldChg chg="del">
        <pc:chgData name="Manuela Pichler" userId="07a841c1-49c8-4352-a8c3-3a0d96cf9a08" providerId="ADAL" clId="{2E4E835E-0505-4A35-B7B2-8BF50200CAD5}" dt="2021-10-07T17:56:23.415" v="442" actId="47"/>
        <pc:sldMkLst>
          <pc:docMk/>
          <pc:sldMk cId="4175395696" sldId="8686"/>
        </pc:sldMkLst>
      </pc:sldChg>
      <pc:sldChg chg="addSp delSp modSp mod delCm modCm">
        <pc:chgData name="Manuela Pichler" userId="07a841c1-49c8-4352-a8c3-3a0d96cf9a08" providerId="ADAL" clId="{2E4E835E-0505-4A35-B7B2-8BF50200CAD5}" dt="2021-10-18T11:18:54.465" v="11680" actId="962"/>
        <pc:sldMkLst>
          <pc:docMk/>
          <pc:sldMk cId="522497809" sldId="8687"/>
        </pc:sldMkLst>
        <pc:spChg chg="mod">
          <ac:chgData name="Manuela Pichler" userId="07a841c1-49c8-4352-a8c3-3a0d96cf9a08" providerId="ADAL" clId="{2E4E835E-0505-4A35-B7B2-8BF50200CAD5}" dt="2021-10-18T11:18:54.465" v="11680" actId="962"/>
          <ac:spMkLst>
            <pc:docMk/>
            <pc:sldMk cId="522497809" sldId="8687"/>
            <ac:spMk id="2" creationId="{A1238BDA-F3E1-44BF-A1D8-5C0858ECD6D7}"/>
          </ac:spMkLst>
        </pc:spChg>
        <pc:spChg chg="mod">
          <ac:chgData name="Manuela Pichler" userId="07a841c1-49c8-4352-a8c3-3a0d96cf9a08" providerId="ADAL" clId="{2E4E835E-0505-4A35-B7B2-8BF50200CAD5}" dt="2021-10-15T07:58:54.061" v="10943" actId="20577"/>
          <ac:spMkLst>
            <pc:docMk/>
            <pc:sldMk cId="522497809" sldId="8687"/>
            <ac:spMk id="3" creationId="{6AB35038-57D7-452A-9189-B450B551637A}"/>
          </ac:spMkLst>
        </pc:spChg>
        <pc:spChg chg="mod">
          <ac:chgData name="Manuela Pichler" userId="07a841c1-49c8-4352-a8c3-3a0d96cf9a08" providerId="ADAL" clId="{2E4E835E-0505-4A35-B7B2-8BF50200CAD5}" dt="2021-10-13T12:01:34.036" v="7971" actId="1076"/>
          <ac:spMkLst>
            <pc:docMk/>
            <pc:sldMk cId="522497809" sldId="8687"/>
            <ac:spMk id="4" creationId="{6B317D2A-D2C8-4F8B-8EFA-C5C29FF665F8}"/>
          </ac:spMkLst>
        </pc:spChg>
        <pc:spChg chg="add del mod">
          <ac:chgData name="Manuela Pichler" userId="07a841c1-49c8-4352-a8c3-3a0d96cf9a08" providerId="ADAL" clId="{2E4E835E-0505-4A35-B7B2-8BF50200CAD5}" dt="2021-10-13T11:34:47.200" v="7798"/>
          <ac:spMkLst>
            <pc:docMk/>
            <pc:sldMk cId="522497809" sldId="8687"/>
            <ac:spMk id="5" creationId="{B70893AB-BC83-4D71-B846-FA4E3713DDB1}"/>
          </ac:spMkLst>
        </pc:spChg>
        <pc:spChg chg="mod">
          <ac:chgData name="Manuela Pichler" userId="07a841c1-49c8-4352-a8c3-3a0d96cf9a08" providerId="ADAL" clId="{2E4E835E-0505-4A35-B7B2-8BF50200CAD5}" dt="2021-10-15T07:58:09.534" v="10858" actId="20577"/>
          <ac:spMkLst>
            <pc:docMk/>
            <pc:sldMk cId="522497809" sldId="8687"/>
            <ac:spMk id="10" creationId="{322DEB6A-257A-4448-878B-2909CA9190E6}"/>
          </ac:spMkLst>
        </pc:spChg>
        <pc:spChg chg="add mod">
          <ac:chgData name="Manuela Pichler" userId="07a841c1-49c8-4352-a8c3-3a0d96cf9a08" providerId="ADAL" clId="{2E4E835E-0505-4A35-B7B2-8BF50200CAD5}" dt="2021-10-13T12:01:40.763" v="7980" actId="20577"/>
          <ac:spMkLst>
            <pc:docMk/>
            <pc:sldMk cId="522497809" sldId="8687"/>
            <ac:spMk id="13" creationId="{D62C4510-0AA8-4DD5-B2DA-7CD8DCE77AD6}"/>
          </ac:spMkLst>
        </pc:spChg>
        <pc:grpChg chg="mod">
          <ac:chgData name="Manuela Pichler" userId="07a841c1-49c8-4352-a8c3-3a0d96cf9a08" providerId="ADAL" clId="{2E4E835E-0505-4A35-B7B2-8BF50200CAD5}" dt="2021-10-18T11:18:47.830" v="11679" actId="962"/>
          <ac:grpSpMkLst>
            <pc:docMk/>
            <pc:sldMk cId="522497809" sldId="8687"/>
            <ac:grpSpMk id="11" creationId="{C94C6D5E-85C6-4C4B-BA06-A5A6B0CE9605}"/>
          </ac:grpSpMkLst>
        </pc:grpChg>
      </pc:sldChg>
      <pc:sldChg chg="modSp mod addCm delCm modCm">
        <pc:chgData name="Manuela Pichler" userId="07a841c1-49c8-4352-a8c3-3a0d96cf9a08" providerId="ADAL" clId="{2E4E835E-0505-4A35-B7B2-8BF50200CAD5}" dt="2021-10-15T07:59:48.634" v="10947"/>
        <pc:sldMkLst>
          <pc:docMk/>
          <pc:sldMk cId="3389860130" sldId="8688"/>
        </pc:sldMkLst>
        <pc:spChg chg="mod">
          <ac:chgData name="Manuela Pichler" userId="07a841c1-49c8-4352-a8c3-3a0d96cf9a08" providerId="ADAL" clId="{2E4E835E-0505-4A35-B7B2-8BF50200CAD5}" dt="2021-10-13T07:39:57.482" v="7338" actId="14100"/>
          <ac:spMkLst>
            <pc:docMk/>
            <pc:sldMk cId="3389860130" sldId="8688"/>
            <ac:spMk id="3" creationId="{584C3036-A404-4DC7-B1F0-835B6615C87D}"/>
          </ac:spMkLst>
        </pc:spChg>
        <pc:graphicFrameChg chg="mod modGraphic">
          <ac:chgData name="Manuela Pichler" userId="07a841c1-49c8-4352-a8c3-3a0d96cf9a08" providerId="ADAL" clId="{2E4E835E-0505-4A35-B7B2-8BF50200CAD5}" dt="2021-10-13T12:53:22.679" v="8987" actId="207"/>
          <ac:graphicFrameMkLst>
            <pc:docMk/>
            <pc:sldMk cId="3389860130" sldId="8688"/>
            <ac:graphicFrameMk id="8" creationId="{A83F6A13-CE09-432E-847B-81F02D8BEF29}"/>
          </ac:graphicFrameMkLst>
        </pc:graphicFrameChg>
      </pc:sldChg>
      <pc:sldChg chg="del">
        <pc:chgData name="Manuela Pichler" userId="07a841c1-49c8-4352-a8c3-3a0d96cf9a08" providerId="ADAL" clId="{2E4E835E-0505-4A35-B7B2-8BF50200CAD5}" dt="2021-10-08T13:47:37.669" v="2627" actId="47"/>
        <pc:sldMkLst>
          <pc:docMk/>
          <pc:sldMk cId="1810800421" sldId="8693"/>
        </pc:sldMkLst>
      </pc:sldChg>
      <pc:sldChg chg="delSp modSp mod modCm">
        <pc:chgData name="Manuela Pichler" userId="07a841c1-49c8-4352-a8c3-3a0d96cf9a08" providerId="ADAL" clId="{2E4E835E-0505-4A35-B7B2-8BF50200CAD5}" dt="2021-10-26T19:09:47.088" v="17008" actId="1038"/>
        <pc:sldMkLst>
          <pc:docMk/>
          <pc:sldMk cId="771962596" sldId="8694"/>
        </pc:sldMkLst>
        <pc:spChg chg="mod">
          <ac:chgData name="Manuela Pichler" userId="07a841c1-49c8-4352-a8c3-3a0d96cf9a08" providerId="ADAL" clId="{2E4E835E-0505-4A35-B7B2-8BF50200CAD5}" dt="2021-10-08T13:58:08.635" v="2793" actId="255"/>
          <ac:spMkLst>
            <pc:docMk/>
            <pc:sldMk cId="771962596" sldId="8694"/>
            <ac:spMk id="2" creationId="{1C5B697D-2A03-4516-BA14-190BC81E5576}"/>
          </ac:spMkLst>
        </pc:spChg>
        <pc:spChg chg="mod">
          <ac:chgData name="Manuela Pichler" userId="07a841c1-49c8-4352-a8c3-3a0d96cf9a08" providerId="ADAL" clId="{2E4E835E-0505-4A35-B7B2-8BF50200CAD5}" dt="2021-10-19T10:56:21.939" v="12851" actId="962"/>
          <ac:spMkLst>
            <pc:docMk/>
            <pc:sldMk cId="771962596" sldId="8694"/>
            <ac:spMk id="4" creationId="{9373B4FB-800D-9A45-9060-5F3DF1F9B476}"/>
          </ac:spMkLst>
        </pc:spChg>
        <pc:spChg chg="mod">
          <ac:chgData name="Manuela Pichler" userId="07a841c1-49c8-4352-a8c3-3a0d96cf9a08" providerId="ADAL" clId="{2E4E835E-0505-4A35-B7B2-8BF50200CAD5}" dt="2021-10-19T10:56:24.943" v="12852" actId="962"/>
          <ac:spMkLst>
            <pc:docMk/>
            <pc:sldMk cId="771962596" sldId="8694"/>
            <ac:spMk id="6" creationId="{DFF38D68-351B-884B-9C5D-523AC7318511}"/>
          </ac:spMkLst>
        </pc:spChg>
        <pc:spChg chg="mod">
          <ac:chgData name="Manuela Pichler" userId="07a841c1-49c8-4352-a8c3-3a0d96cf9a08" providerId="ADAL" clId="{2E4E835E-0505-4A35-B7B2-8BF50200CAD5}" dt="2021-10-19T10:56:27.585" v="12853" actId="962"/>
          <ac:spMkLst>
            <pc:docMk/>
            <pc:sldMk cId="771962596" sldId="8694"/>
            <ac:spMk id="7" creationId="{B765EA33-76D3-BC46-9C97-7E700CBCC4CA}"/>
          </ac:spMkLst>
        </pc:spChg>
        <pc:spChg chg="del">
          <ac:chgData name="Manuela Pichler" userId="07a841c1-49c8-4352-a8c3-3a0d96cf9a08" providerId="ADAL" clId="{2E4E835E-0505-4A35-B7B2-8BF50200CAD5}" dt="2021-10-19T10:56:30.769" v="12854" actId="478"/>
          <ac:spMkLst>
            <pc:docMk/>
            <pc:sldMk cId="771962596" sldId="8694"/>
            <ac:spMk id="8" creationId="{50DC319F-F86A-6449-A9CA-BF2571249C9B}"/>
          </ac:spMkLst>
        </pc:spChg>
        <pc:spChg chg="mod">
          <ac:chgData name="Manuela Pichler" userId="07a841c1-49c8-4352-a8c3-3a0d96cf9a08" providerId="ADAL" clId="{2E4E835E-0505-4A35-B7B2-8BF50200CAD5}" dt="2021-10-19T10:56:36.043" v="12855" actId="962"/>
          <ac:spMkLst>
            <pc:docMk/>
            <pc:sldMk cId="771962596" sldId="8694"/>
            <ac:spMk id="9" creationId="{C799C45A-EED8-1A4C-8FEB-FECFB9F4B693}"/>
          </ac:spMkLst>
        </pc:spChg>
        <pc:spChg chg="mod">
          <ac:chgData name="Manuela Pichler" userId="07a841c1-49c8-4352-a8c3-3a0d96cf9a08" providerId="ADAL" clId="{2E4E835E-0505-4A35-B7B2-8BF50200CAD5}" dt="2021-10-19T10:56:38.069" v="12856" actId="962"/>
          <ac:spMkLst>
            <pc:docMk/>
            <pc:sldMk cId="771962596" sldId="8694"/>
            <ac:spMk id="11" creationId="{95B0748C-F248-8D4F-A3A1-D746AFFA76AF}"/>
          </ac:spMkLst>
        </pc:spChg>
        <pc:spChg chg="mod">
          <ac:chgData name="Manuela Pichler" userId="07a841c1-49c8-4352-a8c3-3a0d96cf9a08" providerId="ADAL" clId="{2E4E835E-0505-4A35-B7B2-8BF50200CAD5}" dt="2021-10-19T10:56:40.586" v="12857" actId="962"/>
          <ac:spMkLst>
            <pc:docMk/>
            <pc:sldMk cId="771962596" sldId="8694"/>
            <ac:spMk id="13" creationId="{E2A5DF83-B773-5142-B0B6-9BF02EC5052E}"/>
          </ac:spMkLst>
        </pc:spChg>
        <pc:spChg chg="mod">
          <ac:chgData name="Manuela Pichler" userId="07a841c1-49c8-4352-a8c3-3a0d96cf9a08" providerId="ADAL" clId="{2E4E835E-0505-4A35-B7B2-8BF50200CAD5}" dt="2021-10-19T10:56:43.701" v="12858" actId="962"/>
          <ac:spMkLst>
            <pc:docMk/>
            <pc:sldMk cId="771962596" sldId="8694"/>
            <ac:spMk id="14" creationId="{EFF66AF4-F1C0-D44C-97FE-EC1E6F0AE58E}"/>
          </ac:spMkLst>
        </pc:spChg>
        <pc:spChg chg="mod">
          <ac:chgData name="Manuela Pichler" userId="07a841c1-49c8-4352-a8c3-3a0d96cf9a08" providerId="ADAL" clId="{2E4E835E-0505-4A35-B7B2-8BF50200CAD5}" dt="2021-10-19T10:56:45.606" v="12859" actId="962"/>
          <ac:spMkLst>
            <pc:docMk/>
            <pc:sldMk cId="771962596" sldId="8694"/>
            <ac:spMk id="17" creationId="{5FE4113E-73EB-D248-AF2E-666965622FA4}"/>
          </ac:spMkLst>
        </pc:spChg>
        <pc:spChg chg="mod">
          <ac:chgData name="Manuela Pichler" userId="07a841c1-49c8-4352-a8c3-3a0d96cf9a08" providerId="ADAL" clId="{2E4E835E-0505-4A35-B7B2-8BF50200CAD5}" dt="2021-10-19T10:56:47.659" v="12860" actId="962"/>
          <ac:spMkLst>
            <pc:docMk/>
            <pc:sldMk cId="771962596" sldId="8694"/>
            <ac:spMk id="18" creationId="{41823088-41D2-B845-A468-4156A8B4978A}"/>
          </ac:spMkLst>
        </pc:spChg>
        <pc:spChg chg="mod">
          <ac:chgData name="Manuela Pichler" userId="07a841c1-49c8-4352-a8c3-3a0d96cf9a08" providerId="ADAL" clId="{2E4E835E-0505-4A35-B7B2-8BF50200CAD5}" dt="2021-10-08T13:59:52.722" v="2888" actId="20577"/>
          <ac:spMkLst>
            <pc:docMk/>
            <pc:sldMk cId="771962596" sldId="8694"/>
            <ac:spMk id="20" creationId="{9D9A4379-0B30-0F4D-891F-37125E368AE6}"/>
          </ac:spMkLst>
        </pc:spChg>
        <pc:spChg chg="mod">
          <ac:chgData name="Manuela Pichler" userId="07a841c1-49c8-4352-a8c3-3a0d96cf9a08" providerId="ADAL" clId="{2E4E835E-0505-4A35-B7B2-8BF50200CAD5}" dt="2021-10-26T19:09:47.088" v="17008" actId="1038"/>
          <ac:spMkLst>
            <pc:docMk/>
            <pc:sldMk cId="771962596" sldId="8694"/>
            <ac:spMk id="21" creationId="{BD088DFD-B3DB-AD4C-9272-F37ABDF2C0A7}"/>
          </ac:spMkLst>
        </pc:spChg>
        <pc:spChg chg="mod">
          <ac:chgData name="Manuela Pichler" userId="07a841c1-49c8-4352-a8c3-3a0d96cf9a08" providerId="ADAL" clId="{2E4E835E-0505-4A35-B7B2-8BF50200CAD5}" dt="2021-10-08T13:59:16.557" v="2837" actId="14100"/>
          <ac:spMkLst>
            <pc:docMk/>
            <pc:sldMk cId="771962596" sldId="8694"/>
            <ac:spMk id="22" creationId="{2A59E77C-5A68-D745-A4CC-707F0A7E2AEF}"/>
          </ac:spMkLst>
        </pc:spChg>
        <pc:spChg chg="mod">
          <ac:chgData name="Manuela Pichler" userId="07a841c1-49c8-4352-a8c3-3a0d96cf9a08" providerId="ADAL" clId="{2E4E835E-0505-4A35-B7B2-8BF50200CAD5}" dt="2021-10-19T10:56:52.728" v="12862" actId="962"/>
          <ac:spMkLst>
            <pc:docMk/>
            <pc:sldMk cId="771962596" sldId="8694"/>
            <ac:spMk id="23" creationId="{E6740815-A9A0-134D-8A03-3BA7CA519B3A}"/>
          </ac:spMkLst>
        </pc:spChg>
      </pc:sldChg>
      <pc:sldChg chg="del">
        <pc:chgData name="Manuela Pichler" userId="07a841c1-49c8-4352-a8c3-3a0d96cf9a08" providerId="ADAL" clId="{2E4E835E-0505-4A35-B7B2-8BF50200CAD5}" dt="2021-10-07T17:12:43.723" v="240" actId="47"/>
        <pc:sldMkLst>
          <pc:docMk/>
          <pc:sldMk cId="2912791244" sldId="10595"/>
        </pc:sldMkLst>
      </pc:sldChg>
      <pc:sldChg chg="addSp delSp modSp add del mod modTransition modCm">
        <pc:chgData name="Manuela Pichler" userId="07a841c1-49c8-4352-a8c3-3a0d96cf9a08" providerId="ADAL" clId="{2E4E835E-0505-4A35-B7B2-8BF50200CAD5}" dt="2021-10-21T09:12:48.149" v="16994" actId="20577"/>
        <pc:sldMkLst>
          <pc:docMk/>
          <pc:sldMk cId="1042528793" sldId="2076137065"/>
        </pc:sldMkLst>
        <pc:spChg chg="mod">
          <ac:chgData name="Manuela Pichler" userId="07a841c1-49c8-4352-a8c3-3a0d96cf9a08" providerId="ADAL" clId="{2E4E835E-0505-4A35-B7B2-8BF50200CAD5}" dt="2021-10-15T15:58:15.422" v="11587" actId="962"/>
          <ac:spMkLst>
            <pc:docMk/>
            <pc:sldMk cId="1042528793" sldId="2076137065"/>
            <ac:spMk id="3" creationId="{35687572-613D-4CB6-904A-0D1FF627D3A7}"/>
          </ac:spMkLst>
        </pc:spChg>
        <pc:spChg chg="add mod ord">
          <ac:chgData name="Manuela Pichler" userId="07a841c1-49c8-4352-a8c3-3a0d96cf9a08" providerId="ADAL" clId="{2E4E835E-0505-4A35-B7B2-8BF50200CAD5}" dt="2021-10-15T15:57:51.695" v="11578" actId="962"/>
          <ac:spMkLst>
            <pc:docMk/>
            <pc:sldMk cId="1042528793" sldId="2076137065"/>
            <ac:spMk id="4" creationId="{F9583F28-EA02-4AAD-9486-F6FEB92C8E95}"/>
          </ac:spMkLst>
        </pc:spChg>
        <pc:spChg chg="add del mod">
          <ac:chgData name="Manuela Pichler" userId="07a841c1-49c8-4352-a8c3-3a0d96cf9a08" providerId="ADAL" clId="{2E4E835E-0505-4A35-B7B2-8BF50200CAD5}" dt="2021-10-21T09:11:45.756" v="16938" actId="20577"/>
          <ac:spMkLst>
            <pc:docMk/>
            <pc:sldMk cId="1042528793" sldId="2076137065"/>
            <ac:spMk id="5" creationId="{D4FE573C-EDA8-4F72-8133-9FA62936D4D3}"/>
          </ac:spMkLst>
        </pc:spChg>
        <pc:spChg chg="add mod">
          <ac:chgData name="Manuela Pichler" userId="07a841c1-49c8-4352-a8c3-3a0d96cf9a08" providerId="ADAL" clId="{2E4E835E-0505-4A35-B7B2-8BF50200CAD5}" dt="2021-10-21T09:12:11.010" v="16971" actId="20577"/>
          <ac:spMkLst>
            <pc:docMk/>
            <pc:sldMk cId="1042528793" sldId="2076137065"/>
            <ac:spMk id="6" creationId="{A4C381D1-9906-40CF-B452-A533532C7D16}"/>
          </ac:spMkLst>
        </pc:spChg>
        <pc:spChg chg="add mod">
          <ac:chgData name="Manuela Pichler" userId="07a841c1-49c8-4352-a8c3-3a0d96cf9a08" providerId="ADAL" clId="{2E4E835E-0505-4A35-B7B2-8BF50200CAD5}" dt="2021-10-21T09:12:48.149" v="16994" actId="20577"/>
          <ac:spMkLst>
            <pc:docMk/>
            <pc:sldMk cId="1042528793" sldId="2076137065"/>
            <ac:spMk id="7" creationId="{25257BA4-0909-4298-8F9B-51EBF8554CD8}"/>
          </ac:spMkLst>
        </pc:spChg>
        <pc:spChg chg="add mod">
          <ac:chgData name="Manuela Pichler" userId="07a841c1-49c8-4352-a8c3-3a0d96cf9a08" providerId="ADAL" clId="{2E4E835E-0505-4A35-B7B2-8BF50200CAD5}" dt="2021-10-15T15:58:17.656" v="11588" actId="13244"/>
          <ac:spMkLst>
            <pc:docMk/>
            <pc:sldMk cId="1042528793" sldId="2076137065"/>
            <ac:spMk id="8" creationId="{F8EFA554-0A9B-458F-AB91-5CCB6C86983D}"/>
          </ac:spMkLst>
        </pc:spChg>
        <pc:spChg chg="mod">
          <ac:chgData name="Manuela Pichler" userId="07a841c1-49c8-4352-a8c3-3a0d96cf9a08" providerId="ADAL" clId="{2E4E835E-0505-4A35-B7B2-8BF50200CAD5}" dt="2021-10-15T15:55:56.359" v="11572" actId="962"/>
          <ac:spMkLst>
            <pc:docMk/>
            <pc:sldMk cId="1042528793" sldId="2076137065"/>
            <ac:spMk id="23" creationId="{9B1CCA58-E4C0-4423-AED1-2400741DF0D9}"/>
          </ac:spMkLst>
        </pc:spChg>
        <pc:spChg chg="del">
          <ac:chgData name="Manuela Pichler" userId="07a841c1-49c8-4352-a8c3-3a0d96cf9a08" providerId="ADAL" clId="{2E4E835E-0505-4A35-B7B2-8BF50200CAD5}" dt="2021-10-08T11:03:32.918" v="836" actId="478"/>
          <ac:spMkLst>
            <pc:docMk/>
            <pc:sldMk cId="1042528793" sldId="2076137065"/>
            <ac:spMk id="25" creationId="{BAAC2446-291A-4A99-B49C-AF890A05A57F}"/>
          </ac:spMkLst>
        </pc:spChg>
        <pc:spChg chg="del mod">
          <ac:chgData name="Manuela Pichler" userId="07a841c1-49c8-4352-a8c3-3a0d96cf9a08" providerId="ADAL" clId="{2E4E835E-0505-4A35-B7B2-8BF50200CAD5}" dt="2021-10-08T11:03:47.909" v="840" actId="478"/>
          <ac:spMkLst>
            <pc:docMk/>
            <pc:sldMk cId="1042528793" sldId="2076137065"/>
            <ac:spMk id="26" creationId="{570D90EF-A174-4E6D-BBDE-284524D7E69B}"/>
          </ac:spMkLst>
        </pc:spChg>
        <pc:spChg chg="mod">
          <ac:chgData name="Manuela Pichler" userId="07a841c1-49c8-4352-a8c3-3a0d96cf9a08" providerId="ADAL" clId="{2E4E835E-0505-4A35-B7B2-8BF50200CAD5}" dt="2021-10-15T15:56:00.858" v="11573" actId="962"/>
          <ac:spMkLst>
            <pc:docMk/>
            <pc:sldMk cId="1042528793" sldId="2076137065"/>
            <ac:spMk id="27" creationId="{A089A01B-028A-42C3-8C2B-CE3010A2BCDD}"/>
          </ac:spMkLst>
        </pc:spChg>
        <pc:spChg chg="mod">
          <ac:chgData name="Manuela Pichler" userId="07a841c1-49c8-4352-a8c3-3a0d96cf9a08" providerId="ADAL" clId="{2E4E835E-0505-4A35-B7B2-8BF50200CAD5}" dt="2021-10-15T15:57:56.820" v="11579" actId="13244"/>
          <ac:spMkLst>
            <pc:docMk/>
            <pc:sldMk cId="1042528793" sldId="2076137065"/>
            <ac:spMk id="41" creationId="{7D286490-0E33-4A49-A1AB-E8D97CD6E44C}"/>
          </ac:spMkLst>
        </pc:spChg>
        <pc:spChg chg="mod">
          <ac:chgData name="Manuela Pichler" userId="07a841c1-49c8-4352-a8c3-3a0d96cf9a08" providerId="ADAL" clId="{2E4E835E-0505-4A35-B7B2-8BF50200CAD5}" dt="2021-10-15T15:43:54.316" v="11499" actId="20577"/>
          <ac:spMkLst>
            <pc:docMk/>
            <pc:sldMk cId="1042528793" sldId="2076137065"/>
            <ac:spMk id="116" creationId="{87A298CF-E4CF-2C4A-8A6A-B5CE07B63EB4}"/>
          </ac:spMkLst>
        </pc:spChg>
        <pc:spChg chg="mod">
          <ac:chgData name="Manuela Pichler" userId="07a841c1-49c8-4352-a8c3-3a0d96cf9a08" providerId="ADAL" clId="{2E4E835E-0505-4A35-B7B2-8BF50200CAD5}" dt="2021-10-15T15:58:06.709" v="11582" actId="13244"/>
          <ac:spMkLst>
            <pc:docMk/>
            <pc:sldMk cId="1042528793" sldId="2076137065"/>
            <ac:spMk id="470" creationId="{67387C9B-2B40-0F48-987A-7C0547E72CE8}"/>
          </ac:spMkLst>
        </pc:spChg>
        <pc:grpChg chg="add del mod">
          <ac:chgData name="Manuela Pichler" userId="07a841c1-49c8-4352-a8c3-3a0d96cf9a08" providerId="ADAL" clId="{2E4E835E-0505-4A35-B7B2-8BF50200CAD5}" dt="2021-10-08T11:03:47.909" v="840" actId="478"/>
          <ac:grpSpMkLst>
            <pc:docMk/>
            <pc:sldMk cId="1042528793" sldId="2076137065"/>
            <ac:grpSpMk id="2" creationId="{923CC50C-3E81-42A7-B86A-D1DBC6A8563C}"/>
          </ac:grpSpMkLst>
        </pc:grpChg>
        <pc:grpChg chg="del mod">
          <ac:chgData name="Manuela Pichler" userId="07a841c1-49c8-4352-a8c3-3a0d96cf9a08" providerId="ADAL" clId="{2E4E835E-0505-4A35-B7B2-8BF50200CAD5}" dt="2021-10-08T11:03:32.918" v="836" actId="478"/>
          <ac:grpSpMkLst>
            <pc:docMk/>
            <pc:sldMk cId="1042528793" sldId="2076137065"/>
            <ac:grpSpMk id="24" creationId="{2DDF2A9F-B937-4089-8F86-D841A33F25E3}"/>
          </ac:grpSpMkLst>
        </pc:grpChg>
        <pc:graphicFrameChg chg="del">
          <ac:chgData name="Manuela Pichler" userId="07a841c1-49c8-4352-a8c3-3a0d96cf9a08" providerId="ADAL" clId="{2E4E835E-0505-4A35-B7B2-8BF50200CAD5}" dt="2021-10-08T11:05:32.982" v="858" actId="478"/>
          <ac:graphicFrameMkLst>
            <pc:docMk/>
            <pc:sldMk cId="1042528793" sldId="2076137065"/>
            <ac:graphicFrameMk id="82" creationId="{E06C9187-FBC7-47D8-95CB-2963E782FF72}"/>
          </ac:graphicFrameMkLst>
        </pc:graphicFrameChg>
        <pc:graphicFrameChg chg="del">
          <ac:chgData name="Manuela Pichler" userId="07a841c1-49c8-4352-a8c3-3a0d96cf9a08" providerId="ADAL" clId="{2E4E835E-0505-4A35-B7B2-8BF50200CAD5}" dt="2021-10-08T11:05:15.058" v="855" actId="478"/>
          <ac:graphicFrameMkLst>
            <pc:docMk/>
            <pc:sldMk cId="1042528793" sldId="2076137065"/>
            <ac:graphicFrameMk id="98" creationId="{A3ACD3D3-30FF-4942-8B10-40F0EF9C45CA}"/>
          </ac:graphicFrameMkLst>
        </pc:graphicFrameChg>
        <pc:graphicFrameChg chg="del">
          <ac:chgData name="Manuela Pichler" userId="07a841c1-49c8-4352-a8c3-3a0d96cf9a08" providerId="ADAL" clId="{2E4E835E-0505-4A35-B7B2-8BF50200CAD5}" dt="2021-10-08T11:06:03.614" v="876" actId="478"/>
          <ac:graphicFrameMkLst>
            <pc:docMk/>
            <pc:sldMk cId="1042528793" sldId="2076137065"/>
            <ac:graphicFrameMk id="100" creationId="{866CCA0E-B95D-1242-86EA-268E9984CE01}"/>
          </ac:graphicFrameMkLst>
        </pc:graphicFrameChg>
        <pc:cxnChg chg="add mod">
          <ac:chgData name="Manuela Pichler" userId="07a841c1-49c8-4352-a8c3-3a0d96cf9a08" providerId="ADAL" clId="{2E4E835E-0505-4A35-B7B2-8BF50200CAD5}" dt="2021-10-15T15:58:19.658" v="11589" actId="962"/>
          <ac:cxnSpMkLst>
            <pc:docMk/>
            <pc:sldMk cId="1042528793" sldId="2076137065"/>
            <ac:cxnSpMk id="10" creationId="{82BAD8E7-CA1D-4933-BCC3-DFF95A573208}"/>
          </ac:cxnSpMkLst>
        </pc:cxnChg>
      </pc:sldChg>
      <pc:sldChg chg="del delCm">
        <pc:chgData name="Manuela Pichler" userId="07a841c1-49c8-4352-a8c3-3a0d96cf9a08" providerId="ADAL" clId="{2E4E835E-0505-4A35-B7B2-8BF50200CAD5}" dt="2021-10-08T13:42:40.418" v="2301" actId="47"/>
        <pc:sldMkLst>
          <pc:docMk/>
          <pc:sldMk cId="3990961188" sldId="2076137095"/>
        </pc:sldMkLst>
      </pc:sldChg>
      <pc:sldChg chg="addSp delSp modSp mod delCm modCm">
        <pc:chgData name="Manuela Pichler" userId="07a841c1-49c8-4352-a8c3-3a0d96cf9a08" providerId="ADAL" clId="{2E4E835E-0505-4A35-B7B2-8BF50200CAD5}" dt="2021-10-19T11:02:25.984" v="13336" actId="962"/>
        <pc:sldMkLst>
          <pc:docMk/>
          <pc:sldMk cId="2790316339" sldId="2076137099"/>
        </pc:sldMkLst>
        <pc:spChg chg="mod">
          <ac:chgData name="Manuela Pichler" userId="07a841c1-49c8-4352-a8c3-3a0d96cf9a08" providerId="ADAL" clId="{2E4E835E-0505-4A35-B7B2-8BF50200CAD5}" dt="2021-10-15T15:55:42.571" v="11571" actId="33553"/>
          <ac:spMkLst>
            <pc:docMk/>
            <pc:sldMk cId="2790316339" sldId="2076137099"/>
            <ac:spMk id="2" creationId="{3E8D4279-CE49-6B49-9C72-42480AF9D756}"/>
          </ac:spMkLst>
        </pc:spChg>
        <pc:spChg chg="add mod ord">
          <ac:chgData name="Manuela Pichler" userId="07a841c1-49c8-4352-a8c3-3a0d96cf9a08" providerId="ADAL" clId="{2E4E835E-0505-4A35-B7B2-8BF50200CAD5}" dt="2021-10-19T11:01:49.514" v="13154" actId="962"/>
          <ac:spMkLst>
            <pc:docMk/>
            <pc:sldMk cId="2790316339" sldId="2076137099"/>
            <ac:spMk id="3" creationId="{C970CCA0-4F5D-483B-A5B4-C73A403C6FB5}"/>
          </ac:spMkLst>
        </pc:spChg>
        <pc:spChg chg="mod">
          <ac:chgData name="Manuela Pichler" userId="07a841c1-49c8-4352-a8c3-3a0d96cf9a08" providerId="ADAL" clId="{2E4E835E-0505-4A35-B7B2-8BF50200CAD5}" dt="2021-10-08T15:12:23.280" v="2992"/>
          <ac:spMkLst>
            <pc:docMk/>
            <pc:sldMk cId="2790316339" sldId="2076137099"/>
            <ac:spMk id="15" creationId="{75F8D888-C5EC-418D-A121-FD3BF728F539}"/>
          </ac:spMkLst>
        </pc:spChg>
        <pc:spChg chg="mod">
          <ac:chgData name="Manuela Pichler" userId="07a841c1-49c8-4352-a8c3-3a0d96cf9a08" providerId="ADAL" clId="{2E4E835E-0505-4A35-B7B2-8BF50200CAD5}" dt="2021-10-08T15:12:23.280" v="2992"/>
          <ac:spMkLst>
            <pc:docMk/>
            <pc:sldMk cId="2790316339" sldId="2076137099"/>
            <ac:spMk id="16" creationId="{8FF37038-BA2E-4BCA-93F9-59073D5CDD59}"/>
          </ac:spMkLst>
        </pc:spChg>
        <pc:spChg chg="mod">
          <ac:chgData name="Manuela Pichler" userId="07a841c1-49c8-4352-a8c3-3a0d96cf9a08" providerId="ADAL" clId="{2E4E835E-0505-4A35-B7B2-8BF50200CAD5}" dt="2021-10-08T15:12:23.280" v="2992"/>
          <ac:spMkLst>
            <pc:docMk/>
            <pc:sldMk cId="2790316339" sldId="2076137099"/>
            <ac:spMk id="18" creationId="{5D7F59D5-73F9-4213-8E80-B179C9D27724}"/>
          </ac:spMkLst>
        </pc:spChg>
        <pc:spChg chg="mod">
          <ac:chgData name="Manuela Pichler" userId="07a841c1-49c8-4352-a8c3-3a0d96cf9a08" providerId="ADAL" clId="{2E4E835E-0505-4A35-B7B2-8BF50200CAD5}" dt="2021-10-08T15:12:23.280" v="2992"/>
          <ac:spMkLst>
            <pc:docMk/>
            <pc:sldMk cId="2790316339" sldId="2076137099"/>
            <ac:spMk id="21" creationId="{96A1A5B3-A06F-475C-B8C2-D05C9CC21959}"/>
          </ac:spMkLst>
        </pc:spChg>
        <pc:spChg chg="mod">
          <ac:chgData name="Manuela Pichler" userId="07a841c1-49c8-4352-a8c3-3a0d96cf9a08" providerId="ADAL" clId="{2E4E835E-0505-4A35-B7B2-8BF50200CAD5}" dt="2021-10-08T15:12:23.280" v="2992"/>
          <ac:spMkLst>
            <pc:docMk/>
            <pc:sldMk cId="2790316339" sldId="2076137099"/>
            <ac:spMk id="22" creationId="{C852BD60-1D86-4438-AB14-95B5A795107D}"/>
          </ac:spMkLst>
        </pc:spChg>
        <pc:spChg chg="mod">
          <ac:chgData name="Manuela Pichler" userId="07a841c1-49c8-4352-a8c3-3a0d96cf9a08" providerId="ADAL" clId="{2E4E835E-0505-4A35-B7B2-8BF50200CAD5}" dt="2021-10-08T15:12:23.280" v="2992"/>
          <ac:spMkLst>
            <pc:docMk/>
            <pc:sldMk cId="2790316339" sldId="2076137099"/>
            <ac:spMk id="23" creationId="{2668CA38-2A96-451F-997E-D0D796D01F1D}"/>
          </ac:spMkLst>
        </pc:spChg>
        <pc:spChg chg="mod">
          <ac:chgData name="Manuela Pichler" userId="07a841c1-49c8-4352-a8c3-3a0d96cf9a08" providerId="ADAL" clId="{2E4E835E-0505-4A35-B7B2-8BF50200CAD5}" dt="2021-10-08T15:12:23.280" v="2992"/>
          <ac:spMkLst>
            <pc:docMk/>
            <pc:sldMk cId="2790316339" sldId="2076137099"/>
            <ac:spMk id="24" creationId="{E5AD1711-EDD4-4A54-9F91-767261DBBE30}"/>
          </ac:spMkLst>
        </pc:spChg>
        <pc:spChg chg="mod">
          <ac:chgData name="Manuela Pichler" userId="07a841c1-49c8-4352-a8c3-3a0d96cf9a08" providerId="ADAL" clId="{2E4E835E-0505-4A35-B7B2-8BF50200CAD5}" dt="2021-10-08T15:12:23.280" v="2992"/>
          <ac:spMkLst>
            <pc:docMk/>
            <pc:sldMk cId="2790316339" sldId="2076137099"/>
            <ac:spMk id="25" creationId="{F25623BF-8555-4336-80A0-10B430F0A6EF}"/>
          </ac:spMkLst>
        </pc:spChg>
        <pc:spChg chg="mod">
          <ac:chgData name="Manuela Pichler" userId="07a841c1-49c8-4352-a8c3-3a0d96cf9a08" providerId="ADAL" clId="{2E4E835E-0505-4A35-B7B2-8BF50200CAD5}" dt="2021-10-13T17:01:25.561" v="9552" actId="1076"/>
          <ac:spMkLst>
            <pc:docMk/>
            <pc:sldMk cId="2790316339" sldId="2076137099"/>
            <ac:spMk id="28" creationId="{FABB746E-251A-0F46-A925-26E35E5D8270}"/>
          </ac:spMkLst>
        </pc:spChg>
        <pc:spChg chg="mod">
          <ac:chgData name="Manuela Pichler" userId="07a841c1-49c8-4352-a8c3-3a0d96cf9a08" providerId="ADAL" clId="{2E4E835E-0505-4A35-B7B2-8BF50200CAD5}" dt="2021-10-19T10:14:29.376" v="12608" actId="114"/>
          <ac:spMkLst>
            <pc:docMk/>
            <pc:sldMk cId="2790316339" sldId="2076137099"/>
            <ac:spMk id="192" creationId="{EC7C06F6-2BEB-4A8B-A974-245A31A8B19A}"/>
          </ac:spMkLst>
        </pc:spChg>
        <pc:grpChg chg="add mod">
          <ac:chgData name="Manuela Pichler" userId="07a841c1-49c8-4352-a8c3-3a0d96cf9a08" providerId="ADAL" clId="{2E4E835E-0505-4A35-B7B2-8BF50200CAD5}" dt="2021-10-19T11:02:25.984" v="13336" actId="962"/>
          <ac:grpSpMkLst>
            <pc:docMk/>
            <pc:sldMk cId="2790316339" sldId="2076137099"/>
            <ac:grpSpMk id="14" creationId="{37F34420-2369-4C61-83D6-56B5F81972EE}"/>
          </ac:grpSpMkLst>
        </pc:grpChg>
        <pc:grpChg chg="mod">
          <ac:chgData name="Manuela Pichler" userId="07a841c1-49c8-4352-a8c3-3a0d96cf9a08" providerId="ADAL" clId="{2E4E835E-0505-4A35-B7B2-8BF50200CAD5}" dt="2021-10-08T15:12:23.280" v="2992"/>
          <ac:grpSpMkLst>
            <pc:docMk/>
            <pc:sldMk cId="2790316339" sldId="2076137099"/>
            <ac:grpSpMk id="17" creationId="{AB5AD00A-8F52-46C4-A1CD-A0845A7EEFF6}"/>
          </ac:grpSpMkLst>
        </pc:grpChg>
        <pc:grpChg chg="mod">
          <ac:chgData name="Manuela Pichler" userId="07a841c1-49c8-4352-a8c3-3a0d96cf9a08" providerId="ADAL" clId="{2E4E835E-0505-4A35-B7B2-8BF50200CAD5}" dt="2021-10-08T15:12:23.280" v="2992"/>
          <ac:grpSpMkLst>
            <pc:docMk/>
            <pc:sldMk cId="2790316339" sldId="2076137099"/>
            <ac:grpSpMk id="19" creationId="{10F65163-A71D-437A-B8BE-B53F270A39A3}"/>
          </ac:grpSpMkLst>
        </pc:grpChg>
        <pc:picChg chg="del mod modCrop">
          <ac:chgData name="Manuela Pichler" userId="07a841c1-49c8-4352-a8c3-3a0d96cf9a08" providerId="ADAL" clId="{2E4E835E-0505-4A35-B7B2-8BF50200CAD5}" dt="2021-10-08T15:12:22.811" v="2991" actId="478"/>
          <ac:picMkLst>
            <pc:docMk/>
            <pc:sldMk cId="2790316339" sldId="2076137099"/>
            <ac:picMk id="4" creationId="{B83F3AB5-8A1A-439B-99C0-D0C761558E4F}"/>
          </ac:picMkLst>
        </pc:picChg>
        <pc:cxnChg chg="mod">
          <ac:chgData name="Manuela Pichler" userId="07a841c1-49c8-4352-a8c3-3a0d96cf9a08" providerId="ADAL" clId="{2E4E835E-0505-4A35-B7B2-8BF50200CAD5}" dt="2021-10-08T15:12:23.280" v="2992"/>
          <ac:cxnSpMkLst>
            <pc:docMk/>
            <pc:sldMk cId="2790316339" sldId="2076137099"/>
            <ac:cxnSpMk id="20" creationId="{959E28AE-F7EB-4440-AF2E-4C8B488BE25D}"/>
          </ac:cxnSpMkLst>
        </pc:cxnChg>
      </pc:sldChg>
      <pc:sldChg chg="addSp delSp modSp mod modClrScheme modCm chgLayout">
        <pc:chgData name="Manuela Pichler" userId="07a841c1-49c8-4352-a8c3-3a0d96cf9a08" providerId="ADAL" clId="{2E4E835E-0505-4A35-B7B2-8BF50200CAD5}" dt="2021-10-19T11:14:03.250" v="14241" actId="962"/>
        <pc:sldMkLst>
          <pc:docMk/>
          <pc:sldMk cId="3079650827" sldId="2076137110"/>
        </pc:sldMkLst>
        <pc:spChg chg="add del mod ord">
          <ac:chgData name="Manuela Pichler" userId="07a841c1-49c8-4352-a8c3-3a0d96cf9a08" providerId="ADAL" clId="{2E4E835E-0505-4A35-B7B2-8BF50200CAD5}" dt="2021-10-07T18:11:31.394" v="739" actId="700"/>
          <ac:spMkLst>
            <pc:docMk/>
            <pc:sldMk cId="3079650827" sldId="2076137110"/>
            <ac:spMk id="2" creationId="{91BCDF40-B0E5-4ACC-B20D-715DAF81C653}"/>
          </ac:spMkLst>
        </pc:spChg>
        <pc:spChg chg="del mod">
          <ac:chgData name="Manuela Pichler" userId="07a841c1-49c8-4352-a8c3-3a0d96cf9a08" providerId="ADAL" clId="{2E4E835E-0505-4A35-B7B2-8BF50200CAD5}" dt="2021-10-07T18:11:50.218" v="749"/>
          <ac:spMkLst>
            <pc:docMk/>
            <pc:sldMk cId="3079650827" sldId="2076137110"/>
            <ac:spMk id="3" creationId="{8B92CF85-DE1C-4C0D-8E04-7D33ABF377C4}"/>
          </ac:spMkLst>
        </pc:spChg>
        <pc:spChg chg="del mod ord">
          <ac:chgData name="Manuela Pichler" userId="07a841c1-49c8-4352-a8c3-3a0d96cf9a08" providerId="ADAL" clId="{2E4E835E-0505-4A35-B7B2-8BF50200CAD5}" dt="2021-10-07T18:11:26.118" v="738" actId="478"/>
          <ac:spMkLst>
            <pc:docMk/>
            <pc:sldMk cId="3079650827" sldId="2076137110"/>
            <ac:spMk id="4" creationId="{F53E985B-6A29-4551-B627-B2A71ACA046D}"/>
          </ac:spMkLst>
        </pc:spChg>
        <pc:spChg chg="add del mod ord">
          <ac:chgData name="Manuela Pichler" userId="07a841c1-49c8-4352-a8c3-3a0d96cf9a08" providerId="ADAL" clId="{2E4E835E-0505-4A35-B7B2-8BF50200CAD5}" dt="2021-10-07T18:11:31.394" v="739" actId="700"/>
          <ac:spMkLst>
            <pc:docMk/>
            <pc:sldMk cId="3079650827" sldId="2076137110"/>
            <ac:spMk id="5" creationId="{112154AA-440F-41CC-9FCE-6FBC3595BEBA}"/>
          </ac:spMkLst>
        </pc:spChg>
        <pc:spChg chg="del mod">
          <ac:chgData name="Manuela Pichler" userId="07a841c1-49c8-4352-a8c3-3a0d96cf9a08" providerId="ADAL" clId="{2E4E835E-0505-4A35-B7B2-8BF50200CAD5}" dt="2021-10-07T18:11:50.225" v="751"/>
          <ac:spMkLst>
            <pc:docMk/>
            <pc:sldMk cId="3079650827" sldId="2076137110"/>
            <ac:spMk id="6" creationId="{EEA4F3D3-0097-49C0-83E2-9FBDED189AF7}"/>
          </ac:spMkLst>
        </pc:spChg>
        <pc:spChg chg="del mod">
          <ac:chgData name="Manuela Pichler" userId="07a841c1-49c8-4352-a8c3-3a0d96cf9a08" providerId="ADAL" clId="{2E4E835E-0505-4A35-B7B2-8BF50200CAD5}" dt="2021-10-07T18:11:50.236" v="753"/>
          <ac:spMkLst>
            <pc:docMk/>
            <pc:sldMk cId="3079650827" sldId="2076137110"/>
            <ac:spMk id="7" creationId="{891E69DE-961C-448B-B46B-B3D843564D02}"/>
          </ac:spMkLst>
        </pc:spChg>
        <pc:spChg chg="add mod ord">
          <ac:chgData name="Manuela Pichler" userId="07a841c1-49c8-4352-a8c3-3a0d96cf9a08" providerId="ADAL" clId="{2E4E835E-0505-4A35-B7B2-8BF50200CAD5}" dt="2021-10-14T07:52:25.491" v="9834" actId="20577"/>
          <ac:spMkLst>
            <pc:docMk/>
            <pc:sldMk cId="3079650827" sldId="2076137110"/>
            <ac:spMk id="8" creationId="{CBAFEAEB-750C-4CAD-852B-15539650DB0D}"/>
          </ac:spMkLst>
        </pc:spChg>
        <pc:spChg chg="add mod ord">
          <ac:chgData name="Manuela Pichler" userId="07a841c1-49c8-4352-a8c3-3a0d96cf9a08" providerId="ADAL" clId="{2E4E835E-0505-4A35-B7B2-8BF50200CAD5}" dt="2021-10-14T08:15:43.913" v="10184" actId="14100"/>
          <ac:spMkLst>
            <pc:docMk/>
            <pc:sldMk cId="3079650827" sldId="2076137110"/>
            <ac:spMk id="9" creationId="{0BDCE088-7099-4216-A681-9A7814933E35}"/>
          </ac:spMkLst>
        </pc:spChg>
        <pc:spChg chg="add mod ord">
          <ac:chgData name="Manuela Pichler" userId="07a841c1-49c8-4352-a8c3-3a0d96cf9a08" providerId="ADAL" clId="{2E4E835E-0505-4A35-B7B2-8BF50200CAD5}" dt="2021-10-14T08:15:51.443" v="10185" actId="1076"/>
          <ac:spMkLst>
            <pc:docMk/>
            <pc:sldMk cId="3079650827" sldId="2076137110"/>
            <ac:spMk id="10" creationId="{F93005B6-5B31-441D-9DDC-0A958BE1FB36}"/>
          </ac:spMkLst>
        </pc:spChg>
        <pc:spChg chg="add mod ord">
          <ac:chgData name="Manuela Pichler" userId="07a841c1-49c8-4352-a8c3-3a0d96cf9a08" providerId="ADAL" clId="{2E4E835E-0505-4A35-B7B2-8BF50200CAD5}" dt="2021-10-19T11:14:03.250" v="14241" actId="962"/>
          <ac:spMkLst>
            <pc:docMk/>
            <pc:sldMk cId="3079650827" sldId="2076137110"/>
            <ac:spMk id="12" creationId="{77C81A73-958E-4E33-9D6C-516D19FF07BC}"/>
          </ac:spMkLst>
        </pc:spChg>
      </pc:sldChg>
      <pc:sldChg chg="addSp delSp modSp mod modClrScheme modCm chgLayout">
        <pc:chgData name="Manuela Pichler" userId="07a841c1-49c8-4352-a8c3-3a0d96cf9a08" providerId="ADAL" clId="{2E4E835E-0505-4A35-B7B2-8BF50200CAD5}" dt="2021-10-19T11:14:00.875" v="14240" actId="962"/>
        <pc:sldMkLst>
          <pc:docMk/>
          <pc:sldMk cId="2765070624" sldId="2076137118"/>
        </pc:sldMkLst>
        <pc:spChg chg="del mod ord">
          <ac:chgData name="Manuela Pichler" userId="07a841c1-49c8-4352-a8c3-3a0d96cf9a08" providerId="ADAL" clId="{2E4E835E-0505-4A35-B7B2-8BF50200CAD5}" dt="2021-10-07T18:11:16.714" v="732" actId="478"/>
          <ac:spMkLst>
            <pc:docMk/>
            <pc:sldMk cId="2765070624" sldId="2076137118"/>
            <ac:spMk id="2" creationId="{B4CE6000-6B97-4800-BD28-044C887365BD}"/>
          </ac:spMkLst>
        </pc:spChg>
        <pc:spChg chg="add mod ord">
          <ac:chgData name="Manuela Pichler" userId="07a841c1-49c8-4352-a8c3-3a0d96cf9a08" providerId="ADAL" clId="{2E4E835E-0505-4A35-B7B2-8BF50200CAD5}" dt="2021-10-14T07:52:21.948" v="9832" actId="20577"/>
          <ac:spMkLst>
            <pc:docMk/>
            <pc:sldMk cId="2765070624" sldId="2076137118"/>
            <ac:spMk id="3" creationId="{3FA983C1-04BE-429F-A391-E8722D1D8496}"/>
          </ac:spMkLst>
        </pc:spChg>
        <pc:spChg chg="add mod ord">
          <ac:chgData name="Manuela Pichler" userId="07a841c1-49c8-4352-a8c3-3a0d96cf9a08" providerId="ADAL" clId="{2E4E835E-0505-4A35-B7B2-8BF50200CAD5}" dt="2021-10-08T17:47:24.336" v="3425" actId="14100"/>
          <ac:spMkLst>
            <pc:docMk/>
            <pc:sldMk cId="2765070624" sldId="2076137118"/>
            <ac:spMk id="4" creationId="{A46E73B0-D6CF-491C-BC05-66055C8D51FA}"/>
          </ac:spMkLst>
        </pc:spChg>
        <pc:spChg chg="add mod ord">
          <ac:chgData name="Manuela Pichler" userId="07a841c1-49c8-4352-a8c3-3a0d96cf9a08" providerId="ADAL" clId="{2E4E835E-0505-4A35-B7B2-8BF50200CAD5}" dt="2021-10-19T11:14:00.875" v="14240" actId="962"/>
          <ac:spMkLst>
            <pc:docMk/>
            <pc:sldMk cId="2765070624" sldId="2076137118"/>
            <ac:spMk id="6" creationId="{45B4790D-392E-470C-A76E-1A59089700BC}"/>
          </ac:spMkLst>
        </pc:spChg>
        <pc:spChg chg="add mod">
          <ac:chgData name="Manuela Pichler" userId="07a841c1-49c8-4352-a8c3-3a0d96cf9a08" providerId="ADAL" clId="{2E4E835E-0505-4A35-B7B2-8BF50200CAD5}" dt="2021-10-14T08:11:54.206" v="10150" actId="2711"/>
          <ac:spMkLst>
            <pc:docMk/>
            <pc:sldMk cId="2765070624" sldId="2076137118"/>
            <ac:spMk id="8" creationId="{16E98820-2C59-4851-8CB0-890877DBA3E8}"/>
          </ac:spMkLst>
        </pc:spChg>
        <pc:spChg chg="del mod">
          <ac:chgData name="Manuela Pichler" userId="07a841c1-49c8-4352-a8c3-3a0d96cf9a08" providerId="ADAL" clId="{2E4E835E-0505-4A35-B7B2-8BF50200CAD5}" dt="2021-10-07T18:11:16.748" v="736"/>
          <ac:spMkLst>
            <pc:docMk/>
            <pc:sldMk cId="2765070624" sldId="2076137118"/>
            <ac:spMk id="52" creationId="{41862A01-A7AD-487F-AC7D-2A593CC185F4}"/>
          </ac:spMkLst>
        </pc:spChg>
        <pc:spChg chg="del mod">
          <ac:chgData name="Manuela Pichler" userId="07a841c1-49c8-4352-a8c3-3a0d96cf9a08" providerId="ADAL" clId="{2E4E835E-0505-4A35-B7B2-8BF50200CAD5}" dt="2021-10-07T18:11:16.747" v="734"/>
          <ac:spMkLst>
            <pc:docMk/>
            <pc:sldMk cId="2765070624" sldId="2076137118"/>
            <ac:spMk id="178" creationId="{FD0BECF0-3B69-1343-9B81-EDE7E73C793B}"/>
          </ac:spMkLst>
        </pc:spChg>
      </pc:sldChg>
      <pc:sldChg chg="del">
        <pc:chgData name="Manuela Pichler" userId="07a841c1-49c8-4352-a8c3-3a0d96cf9a08" providerId="ADAL" clId="{2E4E835E-0505-4A35-B7B2-8BF50200CAD5}" dt="2021-10-08T15:54:34.469" v="3333" actId="47"/>
        <pc:sldMkLst>
          <pc:docMk/>
          <pc:sldMk cId="3752885823" sldId="2076137131"/>
        </pc:sldMkLst>
      </pc:sldChg>
      <pc:sldChg chg="addSp delSp modSp del mod modClrScheme chgLayout">
        <pc:chgData name="Manuela Pichler" userId="07a841c1-49c8-4352-a8c3-3a0d96cf9a08" providerId="ADAL" clId="{2E4E835E-0505-4A35-B7B2-8BF50200CAD5}" dt="2021-10-08T17:46:23.337" v="3419" actId="47"/>
        <pc:sldMkLst>
          <pc:docMk/>
          <pc:sldMk cId="1302276944" sldId="2076137134"/>
        </pc:sldMkLst>
        <pc:spChg chg="add del mod ord">
          <ac:chgData name="Manuela Pichler" userId="07a841c1-49c8-4352-a8c3-3a0d96cf9a08" providerId="ADAL" clId="{2E4E835E-0505-4A35-B7B2-8BF50200CAD5}" dt="2021-10-07T18:10:26.437" v="710" actId="700"/>
          <ac:spMkLst>
            <pc:docMk/>
            <pc:sldMk cId="1302276944" sldId="2076137134"/>
            <ac:spMk id="2" creationId="{42A9E0DE-15EC-4A15-B798-7CA45749F0AB}"/>
          </ac:spMkLst>
        </pc:spChg>
        <pc:spChg chg="del mod">
          <ac:chgData name="Manuela Pichler" userId="07a841c1-49c8-4352-a8c3-3a0d96cf9a08" providerId="ADAL" clId="{2E4E835E-0505-4A35-B7B2-8BF50200CAD5}" dt="2021-10-07T18:10:40.949" v="719"/>
          <ac:spMkLst>
            <pc:docMk/>
            <pc:sldMk cId="1302276944" sldId="2076137134"/>
            <ac:spMk id="3" creationId="{8B92CF85-DE1C-4C0D-8E04-7D33ABF377C4}"/>
          </ac:spMkLst>
        </pc:spChg>
        <pc:spChg chg="del mod ord">
          <ac:chgData name="Manuela Pichler" userId="07a841c1-49c8-4352-a8c3-3a0d96cf9a08" providerId="ADAL" clId="{2E4E835E-0505-4A35-B7B2-8BF50200CAD5}" dt="2021-10-07T18:10:44.694" v="722" actId="478"/>
          <ac:spMkLst>
            <pc:docMk/>
            <pc:sldMk cId="1302276944" sldId="2076137134"/>
            <ac:spMk id="4" creationId="{9CEDF218-CEF5-46BE-8E31-7541CEB846FB}"/>
          </ac:spMkLst>
        </pc:spChg>
        <pc:spChg chg="add del mod ord">
          <ac:chgData name="Manuela Pichler" userId="07a841c1-49c8-4352-a8c3-3a0d96cf9a08" providerId="ADAL" clId="{2E4E835E-0505-4A35-B7B2-8BF50200CAD5}" dt="2021-10-07T18:10:26.437" v="710" actId="700"/>
          <ac:spMkLst>
            <pc:docMk/>
            <pc:sldMk cId="1302276944" sldId="2076137134"/>
            <ac:spMk id="5" creationId="{174E21B2-1E00-4086-947C-A2215C942D8A}"/>
          </ac:spMkLst>
        </pc:spChg>
        <pc:spChg chg="del mod">
          <ac:chgData name="Manuela Pichler" userId="07a841c1-49c8-4352-a8c3-3a0d96cf9a08" providerId="ADAL" clId="{2E4E835E-0505-4A35-B7B2-8BF50200CAD5}" dt="2021-10-07T18:10:40.950" v="721"/>
          <ac:spMkLst>
            <pc:docMk/>
            <pc:sldMk cId="1302276944" sldId="2076137134"/>
            <ac:spMk id="6" creationId="{EEA4F3D3-0097-49C0-83E2-9FBDED189AF7}"/>
          </ac:spMkLst>
        </pc:spChg>
        <pc:spChg chg="add del mod">
          <ac:chgData name="Manuela Pichler" userId="07a841c1-49c8-4352-a8c3-3a0d96cf9a08" providerId="ADAL" clId="{2E4E835E-0505-4A35-B7B2-8BF50200CAD5}" dt="2021-10-07T18:10:27.216" v="711" actId="6264"/>
          <ac:spMkLst>
            <pc:docMk/>
            <pc:sldMk cId="1302276944" sldId="2076137134"/>
            <ac:spMk id="7" creationId="{0EBF46E9-7A72-45DD-9AA9-85FF7F6EA74D}"/>
          </ac:spMkLst>
        </pc:spChg>
        <pc:spChg chg="add mod ord">
          <ac:chgData name="Manuela Pichler" userId="07a841c1-49c8-4352-a8c3-3a0d96cf9a08" providerId="ADAL" clId="{2E4E835E-0505-4A35-B7B2-8BF50200CAD5}" dt="2021-10-07T18:10:36.018" v="715" actId="20577"/>
          <ac:spMkLst>
            <pc:docMk/>
            <pc:sldMk cId="1302276944" sldId="2076137134"/>
            <ac:spMk id="8" creationId="{3634281C-F37C-42A0-ADC2-D48B36E9D132}"/>
          </ac:spMkLst>
        </pc:spChg>
        <pc:spChg chg="add mod ord">
          <ac:chgData name="Manuela Pichler" userId="07a841c1-49c8-4352-a8c3-3a0d96cf9a08" providerId="ADAL" clId="{2E4E835E-0505-4A35-B7B2-8BF50200CAD5}" dt="2021-10-07T18:10:49.870" v="725" actId="404"/>
          <ac:spMkLst>
            <pc:docMk/>
            <pc:sldMk cId="1302276944" sldId="2076137134"/>
            <ac:spMk id="9" creationId="{968D5CB0-7C84-4E41-BECF-40A7C3F50D85}"/>
          </ac:spMkLst>
        </pc:spChg>
      </pc:sldChg>
      <pc:sldChg chg="delSp mod addCm delCm modCm">
        <pc:chgData name="Manuela Pichler" userId="07a841c1-49c8-4352-a8c3-3a0d96cf9a08" providerId="ADAL" clId="{2E4E835E-0505-4A35-B7B2-8BF50200CAD5}" dt="2021-10-13T07:24:49.735" v="6682"/>
        <pc:sldMkLst>
          <pc:docMk/>
          <pc:sldMk cId="2182683946" sldId="2076138278"/>
        </pc:sldMkLst>
        <pc:spChg chg="del">
          <ac:chgData name="Manuela Pichler" userId="07a841c1-49c8-4352-a8c3-3a0d96cf9a08" providerId="ADAL" clId="{2E4E835E-0505-4A35-B7B2-8BF50200CAD5}" dt="2021-10-07T17:22:22.388" v="310" actId="478"/>
          <ac:spMkLst>
            <pc:docMk/>
            <pc:sldMk cId="2182683946" sldId="2076138278"/>
            <ac:spMk id="2" creationId="{CA6D36A8-350F-4362-87C4-C5F27841EFA5}"/>
          </ac:spMkLst>
        </pc:spChg>
      </pc:sldChg>
      <pc:sldChg chg="modSp mod">
        <pc:chgData name="Manuela Pichler" userId="07a841c1-49c8-4352-a8c3-3a0d96cf9a08" providerId="ADAL" clId="{2E4E835E-0505-4A35-B7B2-8BF50200CAD5}" dt="2021-10-15T14:04:19.379" v="11319" actId="6549"/>
        <pc:sldMkLst>
          <pc:docMk/>
          <pc:sldMk cId="1518936596" sldId="2076138423"/>
        </pc:sldMkLst>
        <pc:spChg chg="mod">
          <ac:chgData name="Manuela Pichler" userId="07a841c1-49c8-4352-a8c3-3a0d96cf9a08" providerId="ADAL" clId="{2E4E835E-0505-4A35-B7B2-8BF50200CAD5}" dt="2021-10-08T11:01:43.497" v="799" actId="207"/>
          <ac:spMkLst>
            <pc:docMk/>
            <pc:sldMk cId="1518936596" sldId="2076138423"/>
            <ac:spMk id="2" creationId="{0785BBBC-0401-C947-A93C-BF8B740F8A9F}"/>
          </ac:spMkLst>
        </pc:spChg>
        <pc:spChg chg="mod">
          <ac:chgData name="Manuela Pichler" userId="07a841c1-49c8-4352-a8c3-3a0d96cf9a08" providerId="ADAL" clId="{2E4E835E-0505-4A35-B7B2-8BF50200CAD5}" dt="2021-10-15T14:04:19.379" v="11319" actId="6549"/>
          <ac:spMkLst>
            <pc:docMk/>
            <pc:sldMk cId="1518936596" sldId="2076138423"/>
            <ac:spMk id="3" creationId="{3EEB035E-0E9F-2A45-BC6B-E37355BA4962}"/>
          </ac:spMkLst>
        </pc:spChg>
      </pc:sldChg>
      <pc:sldChg chg="modSp mod modCm">
        <pc:chgData name="Manuela Pichler" userId="07a841c1-49c8-4352-a8c3-3a0d96cf9a08" providerId="ADAL" clId="{2E4E835E-0505-4A35-B7B2-8BF50200CAD5}" dt="2021-10-19T11:20:18.290" v="16838" actId="13244"/>
        <pc:sldMkLst>
          <pc:docMk/>
          <pc:sldMk cId="1606742814" sldId="2076138465"/>
        </pc:sldMkLst>
        <pc:spChg chg="mod">
          <ac:chgData name="Manuela Pichler" userId="07a841c1-49c8-4352-a8c3-3a0d96cf9a08" providerId="ADAL" clId="{2E4E835E-0505-4A35-B7B2-8BF50200CAD5}" dt="2021-10-15T15:54:42.972" v="11560" actId="33553"/>
          <ac:spMkLst>
            <pc:docMk/>
            <pc:sldMk cId="1606742814" sldId="2076138465"/>
            <ac:spMk id="14" creationId="{7BDEFD15-A643-3B47-85DA-6016A3E00AD9}"/>
          </ac:spMkLst>
        </pc:spChg>
        <pc:spChg chg="mod">
          <ac:chgData name="Manuela Pichler" userId="07a841c1-49c8-4352-a8c3-3a0d96cf9a08" providerId="ADAL" clId="{2E4E835E-0505-4A35-B7B2-8BF50200CAD5}" dt="2021-10-18T11:16:43.245" v="11592" actId="962"/>
          <ac:spMkLst>
            <pc:docMk/>
            <pc:sldMk cId="1606742814" sldId="2076138465"/>
            <ac:spMk id="15" creationId="{E83DA1FA-C8EC-B647-87B2-419CCE6365E0}"/>
          </ac:spMkLst>
        </pc:spChg>
        <pc:spChg chg="mod">
          <ac:chgData name="Manuela Pichler" userId="07a841c1-49c8-4352-a8c3-3a0d96cf9a08" providerId="ADAL" clId="{2E4E835E-0505-4A35-B7B2-8BF50200CAD5}" dt="2021-10-08T11:09:36.462" v="903" actId="207"/>
          <ac:spMkLst>
            <pc:docMk/>
            <pc:sldMk cId="1606742814" sldId="2076138465"/>
            <ac:spMk id="16" creationId="{C4D3B16C-5318-0640-9E18-CDC764D44071}"/>
          </ac:spMkLst>
        </pc:spChg>
        <pc:spChg chg="ord">
          <ac:chgData name="Manuela Pichler" userId="07a841c1-49c8-4352-a8c3-3a0d96cf9a08" providerId="ADAL" clId="{2E4E835E-0505-4A35-B7B2-8BF50200CAD5}" dt="2021-10-19T11:19:55.309" v="16833" actId="13244"/>
          <ac:spMkLst>
            <pc:docMk/>
            <pc:sldMk cId="1606742814" sldId="2076138465"/>
            <ac:spMk id="20" creationId="{CCEF88E0-8BAC-CF40-B8B2-66CF3B8D557E}"/>
          </ac:spMkLst>
        </pc:spChg>
        <pc:spChg chg="mod ord">
          <ac:chgData name="Manuela Pichler" userId="07a841c1-49c8-4352-a8c3-3a0d96cf9a08" providerId="ADAL" clId="{2E4E835E-0505-4A35-B7B2-8BF50200CAD5}" dt="2021-10-19T11:20:04.659" v="16835" actId="13244"/>
          <ac:spMkLst>
            <pc:docMk/>
            <pc:sldMk cId="1606742814" sldId="2076138465"/>
            <ac:spMk id="29" creationId="{754EE43F-74F8-F245-89CB-4233F2525DBA}"/>
          </ac:spMkLst>
        </pc:spChg>
        <pc:spChg chg="mod ord">
          <ac:chgData name="Manuela Pichler" userId="07a841c1-49c8-4352-a8c3-3a0d96cf9a08" providerId="ADAL" clId="{2E4E835E-0505-4A35-B7B2-8BF50200CAD5}" dt="2021-10-19T11:20:10.722" v="16836" actId="13244"/>
          <ac:spMkLst>
            <pc:docMk/>
            <pc:sldMk cId="1606742814" sldId="2076138465"/>
            <ac:spMk id="30" creationId="{D74272C2-3228-9844-97EA-BBF7ADD0DF5D}"/>
          </ac:spMkLst>
        </pc:spChg>
        <pc:spChg chg="mod ord">
          <ac:chgData name="Manuela Pichler" userId="07a841c1-49c8-4352-a8c3-3a0d96cf9a08" providerId="ADAL" clId="{2E4E835E-0505-4A35-B7B2-8BF50200CAD5}" dt="2021-10-19T11:20:14.537" v="16837" actId="13244"/>
          <ac:spMkLst>
            <pc:docMk/>
            <pc:sldMk cId="1606742814" sldId="2076138465"/>
            <ac:spMk id="31" creationId="{EA104E4D-3649-AB44-8650-2DF0B90F41F2}"/>
          </ac:spMkLst>
        </pc:spChg>
        <pc:spChg chg="mod ord">
          <ac:chgData name="Manuela Pichler" userId="07a841c1-49c8-4352-a8c3-3a0d96cf9a08" providerId="ADAL" clId="{2E4E835E-0505-4A35-B7B2-8BF50200CAD5}" dt="2021-10-19T11:20:18.290" v="16838" actId="13244"/>
          <ac:spMkLst>
            <pc:docMk/>
            <pc:sldMk cId="1606742814" sldId="2076138465"/>
            <ac:spMk id="32" creationId="{6C53AB22-8FCC-5347-BDA0-9781A85ED041}"/>
          </ac:spMkLst>
        </pc:spChg>
      </pc:sldChg>
      <pc:sldChg chg="addSp delSp modSp mod chgLayout">
        <pc:chgData name="Manuela Pichler" userId="07a841c1-49c8-4352-a8c3-3a0d96cf9a08" providerId="ADAL" clId="{2E4E835E-0505-4A35-B7B2-8BF50200CAD5}" dt="2021-10-13T17:08:53.392" v="9710" actId="20577"/>
        <pc:sldMkLst>
          <pc:docMk/>
          <pc:sldMk cId="3976588560" sldId="2076138471"/>
        </pc:sldMkLst>
        <pc:spChg chg="mod ord">
          <ac:chgData name="Manuela Pichler" userId="07a841c1-49c8-4352-a8c3-3a0d96cf9a08" providerId="ADAL" clId="{2E4E835E-0505-4A35-B7B2-8BF50200CAD5}" dt="2021-10-13T17:08:53.392" v="9710" actId="20577"/>
          <ac:spMkLst>
            <pc:docMk/>
            <pc:sldMk cId="3976588560" sldId="2076138471"/>
            <ac:spMk id="2" creationId="{218E95C1-53F6-A547-9ECD-882F3870AF81}"/>
          </ac:spMkLst>
        </pc:spChg>
        <pc:spChg chg="add del mod ord">
          <ac:chgData name="Manuela Pichler" userId="07a841c1-49c8-4352-a8c3-3a0d96cf9a08" providerId="ADAL" clId="{2E4E835E-0505-4A35-B7B2-8BF50200CAD5}" dt="2021-10-08T12:21:09.723" v="999" actId="478"/>
          <ac:spMkLst>
            <pc:docMk/>
            <pc:sldMk cId="3976588560" sldId="2076138471"/>
            <ac:spMk id="3" creationId="{8FBF399F-1501-4119-A6BB-83205EED31CB}"/>
          </ac:spMkLst>
        </pc:spChg>
        <pc:picChg chg="del mod ord">
          <ac:chgData name="Manuela Pichler" userId="07a841c1-49c8-4352-a8c3-3a0d96cf9a08" providerId="ADAL" clId="{2E4E835E-0505-4A35-B7B2-8BF50200CAD5}" dt="2021-10-08T12:21:05.468" v="998" actId="478"/>
          <ac:picMkLst>
            <pc:docMk/>
            <pc:sldMk cId="3976588560" sldId="2076138471"/>
            <ac:picMk id="6" creationId="{4C31AB18-4B76-6048-A07E-7D4DB388BCF7}"/>
          </ac:picMkLst>
        </pc:picChg>
      </pc:sldChg>
      <pc:sldChg chg="addSp delSp modSp add del mod modCm">
        <pc:chgData name="Manuela Pichler" userId="07a841c1-49c8-4352-a8c3-3a0d96cf9a08" providerId="ADAL" clId="{2E4E835E-0505-4A35-B7B2-8BF50200CAD5}" dt="2021-10-13T17:07:47.319" v="9699" actId="20577"/>
        <pc:sldMkLst>
          <pc:docMk/>
          <pc:sldMk cId="568870443" sldId="2076138472"/>
        </pc:sldMkLst>
        <pc:spChg chg="mod">
          <ac:chgData name="Manuela Pichler" userId="07a841c1-49c8-4352-a8c3-3a0d96cf9a08" providerId="ADAL" clId="{2E4E835E-0505-4A35-B7B2-8BF50200CAD5}" dt="2021-10-13T17:07:47.319" v="9699" actId="20577"/>
          <ac:spMkLst>
            <pc:docMk/>
            <pc:sldMk cId="568870443" sldId="2076138472"/>
            <ac:spMk id="2" creationId="{2A186735-707E-C64D-A5F2-27814325A5EA}"/>
          </ac:spMkLst>
        </pc:spChg>
        <pc:spChg chg="mod">
          <ac:chgData name="Manuela Pichler" userId="07a841c1-49c8-4352-a8c3-3a0d96cf9a08" providerId="ADAL" clId="{2E4E835E-0505-4A35-B7B2-8BF50200CAD5}" dt="2021-10-08T12:46:26.135" v="1198" actId="14100"/>
          <ac:spMkLst>
            <pc:docMk/>
            <pc:sldMk cId="568870443" sldId="2076138472"/>
            <ac:spMk id="3" creationId="{70BE4ACB-C154-F64C-B4D3-B1F8A97695BF}"/>
          </ac:spMkLst>
        </pc:spChg>
        <pc:spChg chg="add mod">
          <ac:chgData name="Manuela Pichler" userId="07a841c1-49c8-4352-a8c3-3a0d96cf9a08" providerId="ADAL" clId="{2E4E835E-0505-4A35-B7B2-8BF50200CAD5}" dt="2021-10-08T12:01:41.615" v="913" actId="478"/>
          <ac:spMkLst>
            <pc:docMk/>
            <pc:sldMk cId="568870443" sldId="2076138472"/>
            <ac:spMk id="5" creationId="{225D4715-D956-41E3-BFE0-9CF0E8FEAB8D}"/>
          </ac:spMkLst>
        </pc:spChg>
        <pc:spChg chg="add del mod">
          <ac:chgData name="Manuela Pichler" userId="07a841c1-49c8-4352-a8c3-3a0d96cf9a08" providerId="ADAL" clId="{2E4E835E-0505-4A35-B7B2-8BF50200CAD5}" dt="2021-10-08T12:48:23.210" v="1217" actId="22"/>
          <ac:spMkLst>
            <pc:docMk/>
            <pc:sldMk cId="568870443" sldId="2076138472"/>
            <ac:spMk id="5" creationId="{3EA5C6F0-B878-4394-A561-1FAE08036769}"/>
          </ac:spMkLst>
        </pc:spChg>
        <pc:spChg chg="add mod">
          <ac:chgData name="Manuela Pichler" userId="07a841c1-49c8-4352-a8c3-3a0d96cf9a08" providerId="ADAL" clId="{2E4E835E-0505-4A35-B7B2-8BF50200CAD5}" dt="2021-10-08T12:46:38.234" v="1199" actId="478"/>
          <ac:spMkLst>
            <pc:docMk/>
            <pc:sldMk cId="568870443" sldId="2076138472"/>
            <ac:spMk id="5" creationId="{6758DB99-E763-497D-B7FB-F86D3817808B}"/>
          </ac:spMkLst>
        </pc:spChg>
        <pc:picChg chg="add mod modCrop">
          <ac:chgData name="Manuela Pichler" userId="07a841c1-49c8-4352-a8c3-3a0d96cf9a08" providerId="ADAL" clId="{2E4E835E-0505-4A35-B7B2-8BF50200CAD5}" dt="2021-10-08T12:48:37.055" v="1220" actId="14100"/>
          <ac:picMkLst>
            <pc:docMk/>
            <pc:sldMk cId="568870443" sldId="2076138472"/>
            <ac:picMk id="4" creationId="{75D16D4E-3E28-4FAB-97FD-7C9F839E4B6A}"/>
          </ac:picMkLst>
        </pc:picChg>
        <pc:picChg chg="del">
          <ac:chgData name="Manuela Pichler" userId="07a841c1-49c8-4352-a8c3-3a0d96cf9a08" providerId="ADAL" clId="{2E4E835E-0505-4A35-B7B2-8BF50200CAD5}" dt="2021-10-08T12:01:41.615" v="913" actId="478"/>
          <ac:picMkLst>
            <pc:docMk/>
            <pc:sldMk cId="568870443" sldId="2076138472"/>
            <ac:picMk id="6" creationId="{AE4849CF-3F32-F24B-AD4D-CACF1222928E}"/>
          </ac:picMkLst>
        </pc:picChg>
        <pc:picChg chg="del mod">
          <ac:chgData name="Manuela Pichler" userId="07a841c1-49c8-4352-a8c3-3a0d96cf9a08" providerId="ADAL" clId="{2E4E835E-0505-4A35-B7B2-8BF50200CAD5}" dt="2021-10-08T12:46:38.234" v="1199" actId="478"/>
          <ac:picMkLst>
            <pc:docMk/>
            <pc:sldMk cId="568870443" sldId="2076138472"/>
            <ac:picMk id="1026" creationId="{6864DB38-924C-488F-8E03-A898C0F5610C}"/>
          </ac:picMkLst>
        </pc:picChg>
        <pc:picChg chg="del mod modCrop">
          <ac:chgData name="Manuela Pichler" userId="07a841c1-49c8-4352-a8c3-3a0d96cf9a08" providerId="ADAL" clId="{2E4E835E-0505-4A35-B7B2-8BF50200CAD5}" dt="2021-10-08T12:48:16.249" v="1211" actId="478"/>
          <ac:picMkLst>
            <pc:docMk/>
            <pc:sldMk cId="568870443" sldId="2076138472"/>
            <ac:picMk id="7170" creationId="{6BC951E1-14AA-491A-9651-211376193AFD}"/>
          </ac:picMkLst>
        </pc:picChg>
        <pc:picChg chg="del mod">
          <ac:chgData name="Manuela Pichler" userId="07a841c1-49c8-4352-a8c3-3a0d96cf9a08" providerId="ADAL" clId="{2E4E835E-0505-4A35-B7B2-8BF50200CAD5}" dt="2021-10-08T12:48:22.521" v="1216" actId="21"/>
          <ac:picMkLst>
            <pc:docMk/>
            <pc:sldMk cId="568870443" sldId="2076138472"/>
            <ac:picMk id="8194" creationId="{F9DFFF56-FFDF-41EA-8B25-93212E110D84}"/>
          </ac:picMkLst>
        </pc:picChg>
      </pc:sldChg>
      <pc:sldChg chg="addSp delSp modSp">
        <pc:chgData name="Manuela Pichler" userId="07a841c1-49c8-4352-a8c3-3a0d96cf9a08" providerId="ADAL" clId="{2E4E835E-0505-4A35-B7B2-8BF50200CAD5}" dt="2021-10-08T12:46:42.931" v="1200"/>
        <pc:sldMkLst>
          <pc:docMk/>
          <pc:sldMk cId="591655539" sldId="2076138472"/>
        </pc:sldMkLst>
        <pc:spChg chg="del">
          <ac:chgData name="Manuela Pichler" userId="07a841c1-49c8-4352-a8c3-3a0d96cf9a08" providerId="ADAL" clId="{2E4E835E-0505-4A35-B7B2-8BF50200CAD5}" dt="2021-10-08T12:46:42.931" v="1200"/>
          <ac:spMkLst>
            <pc:docMk/>
            <pc:sldMk cId="591655539" sldId="2076138472"/>
            <ac:spMk id="5" creationId="{6758DB99-E763-497D-B7FB-F86D3817808B}"/>
          </ac:spMkLst>
        </pc:spChg>
        <pc:picChg chg="add mod">
          <ac:chgData name="Manuela Pichler" userId="07a841c1-49c8-4352-a8c3-3a0d96cf9a08" providerId="ADAL" clId="{2E4E835E-0505-4A35-B7B2-8BF50200CAD5}" dt="2021-10-08T12:46:42.931" v="1200"/>
          <ac:picMkLst>
            <pc:docMk/>
            <pc:sldMk cId="591655539" sldId="2076138472"/>
            <ac:picMk id="7170" creationId="{6BC951E1-14AA-491A-9651-211376193AFD}"/>
          </ac:picMkLst>
        </pc:picChg>
      </pc:sldChg>
      <pc:sldChg chg="addSp">
        <pc:chgData name="Manuela Pichler" userId="07a841c1-49c8-4352-a8c3-3a0d96cf9a08" providerId="ADAL" clId="{2E4E835E-0505-4A35-B7B2-8BF50200CAD5}" dt="2021-10-08T12:48:19.677" v="1212"/>
        <pc:sldMkLst>
          <pc:docMk/>
          <pc:sldMk cId="3362984099" sldId="2076138472"/>
        </pc:sldMkLst>
        <pc:picChg chg="add">
          <ac:chgData name="Manuela Pichler" userId="07a841c1-49c8-4352-a8c3-3a0d96cf9a08" providerId="ADAL" clId="{2E4E835E-0505-4A35-B7B2-8BF50200CAD5}" dt="2021-10-08T12:48:19.677" v="1212"/>
          <ac:picMkLst>
            <pc:docMk/>
            <pc:sldMk cId="3362984099" sldId="2076138472"/>
            <ac:picMk id="8194" creationId="{F9DFFF56-FFDF-41EA-8B25-93212E110D84}"/>
          </ac:picMkLst>
        </pc:picChg>
      </pc:sldChg>
      <pc:sldChg chg="addSp delSp modSp">
        <pc:chgData name="Manuela Pichler" userId="07a841c1-49c8-4352-a8c3-3a0d96cf9a08" providerId="ADAL" clId="{2E4E835E-0505-4A35-B7B2-8BF50200CAD5}" dt="2021-10-08T12:01:43.892" v="914"/>
        <pc:sldMkLst>
          <pc:docMk/>
          <pc:sldMk cId="4116941418" sldId="2076138472"/>
        </pc:sldMkLst>
        <pc:spChg chg="del">
          <ac:chgData name="Manuela Pichler" userId="07a841c1-49c8-4352-a8c3-3a0d96cf9a08" providerId="ADAL" clId="{2E4E835E-0505-4A35-B7B2-8BF50200CAD5}" dt="2021-10-08T12:01:43.892" v="914"/>
          <ac:spMkLst>
            <pc:docMk/>
            <pc:sldMk cId="4116941418" sldId="2076138472"/>
            <ac:spMk id="5" creationId="{225D4715-D956-41E3-BFE0-9CF0E8FEAB8D}"/>
          </ac:spMkLst>
        </pc:spChg>
        <pc:picChg chg="add mod">
          <ac:chgData name="Manuela Pichler" userId="07a841c1-49c8-4352-a8c3-3a0d96cf9a08" providerId="ADAL" clId="{2E4E835E-0505-4A35-B7B2-8BF50200CAD5}" dt="2021-10-08T12:01:43.892" v="914"/>
          <ac:picMkLst>
            <pc:docMk/>
            <pc:sldMk cId="4116941418" sldId="2076138472"/>
            <ac:picMk id="1026" creationId="{6864DB38-924C-488F-8E03-A898C0F5610C}"/>
          </ac:picMkLst>
        </pc:picChg>
      </pc:sldChg>
      <pc:sldChg chg="addSp delSp modSp mod delCm modCm">
        <pc:chgData name="Manuela Pichler" userId="07a841c1-49c8-4352-a8c3-3a0d96cf9a08" providerId="ADAL" clId="{2E4E835E-0505-4A35-B7B2-8BF50200CAD5}" dt="2021-10-18T11:22:16.988" v="12520" actId="478"/>
        <pc:sldMkLst>
          <pc:docMk/>
          <pc:sldMk cId="2356995188" sldId="2076138478"/>
        </pc:sldMkLst>
        <pc:spChg chg="add del mod">
          <ac:chgData name="Manuela Pichler" userId="07a841c1-49c8-4352-a8c3-3a0d96cf9a08" providerId="ADAL" clId="{2E4E835E-0505-4A35-B7B2-8BF50200CAD5}" dt="2021-10-13T07:48:58.869" v="7553"/>
          <ac:spMkLst>
            <pc:docMk/>
            <pc:sldMk cId="2356995188" sldId="2076138478"/>
            <ac:spMk id="2" creationId="{C307B7E4-034C-495B-81FE-6F727AFBFB27}"/>
          </ac:spMkLst>
        </pc:spChg>
        <pc:spChg chg="add del mod">
          <ac:chgData name="Manuela Pichler" userId="07a841c1-49c8-4352-a8c3-3a0d96cf9a08" providerId="ADAL" clId="{2E4E835E-0505-4A35-B7B2-8BF50200CAD5}" dt="2021-10-18T11:22:16.988" v="12520" actId="478"/>
          <ac:spMkLst>
            <pc:docMk/>
            <pc:sldMk cId="2356995188" sldId="2076138478"/>
            <ac:spMk id="3" creationId="{716491C9-7493-49C4-A4AE-29649C83C044}"/>
          </ac:spMkLst>
        </pc:spChg>
        <pc:spChg chg="add mod">
          <ac:chgData name="Manuela Pichler" userId="07a841c1-49c8-4352-a8c3-3a0d96cf9a08" providerId="ADAL" clId="{2E4E835E-0505-4A35-B7B2-8BF50200CAD5}" dt="2021-10-13T12:05:48.736" v="8130" actId="20577"/>
          <ac:spMkLst>
            <pc:docMk/>
            <pc:sldMk cId="2356995188" sldId="2076138478"/>
            <ac:spMk id="4" creationId="{9D640A60-E57D-495A-B9DC-AD6763749294}"/>
          </ac:spMkLst>
        </pc:spChg>
        <pc:spChg chg="add mod">
          <ac:chgData name="Manuela Pichler" userId="07a841c1-49c8-4352-a8c3-3a0d96cf9a08" providerId="ADAL" clId="{2E4E835E-0505-4A35-B7B2-8BF50200CAD5}" dt="2021-10-13T12:07:06.539" v="8376" actId="20577"/>
          <ac:spMkLst>
            <pc:docMk/>
            <pc:sldMk cId="2356995188" sldId="2076138478"/>
            <ac:spMk id="5" creationId="{6F4089DC-5548-4088-A49E-A445BD2E6F8D}"/>
          </ac:spMkLst>
        </pc:spChg>
        <pc:spChg chg="mod">
          <ac:chgData name="Manuela Pichler" userId="07a841c1-49c8-4352-a8c3-3a0d96cf9a08" providerId="ADAL" clId="{2E4E835E-0505-4A35-B7B2-8BF50200CAD5}" dt="2021-10-08T12:41:48.983" v="1155" actId="1076"/>
          <ac:spMkLst>
            <pc:docMk/>
            <pc:sldMk cId="2356995188" sldId="2076138478"/>
            <ac:spMk id="10" creationId="{322DEB6A-257A-4448-878B-2909CA9190E6}"/>
          </ac:spMkLst>
        </pc:spChg>
        <pc:spChg chg="mod">
          <ac:chgData name="Manuela Pichler" userId="07a841c1-49c8-4352-a8c3-3a0d96cf9a08" providerId="ADAL" clId="{2E4E835E-0505-4A35-B7B2-8BF50200CAD5}" dt="2021-10-18T11:20:07.097" v="11699" actId="1076"/>
          <ac:spMkLst>
            <pc:docMk/>
            <pc:sldMk cId="2356995188" sldId="2076138478"/>
            <ac:spMk id="17" creationId="{DC532F52-2897-49C4-8A9B-5B4886925867}"/>
          </ac:spMkLst>
        </pc:spChg>
        <pc:spChg chg="mod">
          <ac:chgData name="Manuela Pichler" userId="07a841c1-49c8-4352-a8c3-3a0d96cf9a08" providerId="ADAL" clId="{2E4E835E-0505-4A35-B7B2-8BF50200CAD5}" dt="2021-10-18T11:21:02.149" v="11899" actId="962"/>
          <ac:spMkLst>
            <pc:docMk/>
            <pc:sldMk cId="2356995188" sldId="2076138478"/>
            <ac:spMk id="18" creationId="{C53B1C3C-DBB4-4A9A-B36A-D5FB63EB4E3D}"/>
          </ac:spMkLst>
        </pc:spChg>
        <pc:grpChg chg="mod">
          <ac:chgData name="Manuela Pichler" userId="07a841c1-49c8-4352-a8c3-3a0d96cf9a08" providerId="ADAL" clId="{2E4E835E-0505-4A35-B7B2-8BF50200CAD5}" dt="2021-10-18T11:19:53.219" v="11696" actId="962"/>
          <ac:grpSpMkLst>
            <pc:docMk/>
            <pc:sldMk cId="2356995188" sldId="2076138478"/>
            <ac:grpSpMk id="12" creationId="{B0740DE4-33E2-4A6E-9150-A44BD01ED5AC}"/>
          </ac:grpSpMkLst>
        </pc:grpChg>
        <pc:grpChg chg="mod">
          <ac:chgData name="Manuela Pichler" userId="07a841c1-49c8-4352-a8c3-3a0d96cf9a08" providerId="ADAL" clId="{2E4E835E-0505-4A35-B7B2-8BF50200CAD5}" dt="2021-10-18T11:21:45.199" v="12217" actId="962"/>
          <ac:grpSpMkLst>
            <pc:docMk/>
            <pc:sldMk cId="2356995188" sldId="2076138478"/>
            <ac:grpSpMk id="15" creationId="{A71E4662-0660-42D5-9CF4-9006BB78F038}"/>
          </ac:grpSpMkLst>
        </pc:grpChg>
        <pc:grpChg chg="mod">
          <ac:chgData name="Manuela Pichler" userId="07a841c1-49c8-4352-a8c3-3a0d96cf9a08" providerId="ADAL" clId="{2E4E835E-0505-4A35-B7B2-8BF50200CAD5}" dt="2021-10-18T11:22:11.386" v="12519" actId="962"/>
          <ac:grpSpMkLst>
            <pc:docMk/>
            <pc:sldMk cId="2356995188" sldId="2076138478"/>
            <ac:grpSpMk id="19" creationId="{13A99277-D5B4-4F05-95A3-8A30FDE9C733}"/>
          </ac:grpSpMkLst>
        </pc:grpChg>
      </pc:sldChg>
      <pc:sldChg chg="modSp mod">
        <pc:chgData name="Manuela Pichler" userId="07a841c1-49c8-4352-a8c3-3a0d96cf9a08" providerId="ADAL" clId="{2E4E835E-0505-4A35-B7B2-8BF50200CAD5}" dt="2021-10-15T15:43:41.051" v="11494" actId="20577"/>
        <pc:sldMkLst>
          <pc:docMk/>
          <pc:sldMk cId="4162121939" sldId="2076138479"/>
        </pc:sldMkLst>
        <pc:spChg chg="mod">
          <ac:chgData name="Manuela Pichler" userId="07a841c1-49c8-4352-a8c3-3a0d96cf9a08" providerId="ADAL" clId="{2E4E835E-0505-4A35-B7B2-8BF50200CAD5}" dt="2021-10-15T15:43:41.051" v="11494" actId="20577"/>
          <ac:spMkLst>
            <pc:docMk/>
            <pc:sldMk cId="4162121939" sldId="2076138479"/>
            <ac:spMk id="5" creationId="{A94286B7-6EFE-4E4B-95E9-35633F117042}"/>
          </ac:spMkLst>
        </pc:spChg>
        <pc:spChg chg="mod">
          <ac:chgData name="Manuela Pichler" userId="07a841c1-49c8-4352-a8c3-3a0d96cf9a08" providerId="ADAL" clId="{2E4E835E-0505-4A35-B7B2-8BF50200CAD5}" dt="2021-10-08T12:06:11.085" v="942" actId="20577"/>
          <ac:spMkLst>
            <pc:docMk/>
            <pc:sldMk cId="4162121939" sldId="2076138479"/>
            <ac:spMk id="6" creationId="{1E261C6E-3ADB-454F-9BAF-F6910D723044}"/>
          </ac:spMkLst>
        </pc:spChg>
      </pc:sldChg>
      <pc:sldChg chg="modSp mod modCm">
        <pc:chgData name="Manuela Pichler" userId="07a841c1-49c8-4352-a8c3-3a0d96cf9a08" providerId="ADAL" clId="{2E4E835E-0505-4A35-B7B2-8BF50200CAD5}" dt="2021-10-15T15:44:12.598" v="11506" actId="20577"/>
        <pc:sldMkLst>
          <pc:docMk/>
          <pc:sldMk cId="3275510703" sldId="2076138480"/>
        </pc:sldMkLst>
        <pc:spChg chg="mod">
          <ac:chgData name="Manuela Pichler" userId="07a841c1-49c8-4352-a8c3-3a0d96cf9a08" providerId="ADAL" clId="{2E4E835E-0505-4A35-B7B2-8BF50200CAD5}" dt="2021-10-13T17:00:37.097" v="9537" actId="20577"/>
          <ac:spMkLst>
            <pc:docMk/>
            <pc:sldMk cId="3275510703" sldId="2076138480"/>
            <ac:spMk id="3" creationId="{4451FE2A-8840-2642-98A8-7B3ABD61270D}"/>
          </ac:spMkLst>
        </pc:spChg>
        <pc:spChg chg="mod">
          <ac:chgData name="Manuela Pichler" userId="07a841c1-49c8-4352-a8c3-3a0d96cf9a08" providerId="ADAL" clId="{2E4E835E-0505-4A35-B7B2-8BF50200CAD5}" dt="2021-10-15T15:44:12.598" v="11506" actId="20577"/>
          <ac:spMkLst>
            <pc:docMk/>
            <pc:sldMk cId="3275510703" sldId="2076138480"/>
            <ac:spMk id="5" creationId="{0C4627E3-E9B7-584F-BF35-1B3AF0A2FA52}"/>
          </ac:spMkLst>
        </pc:spChg>
      </pc:sldChg>
      <pc:sldChg chg="modSp mod modCm modNotesTx">
        <pc:chgData name="Manuela Pichler" userId="07a841c1-49c8-4352-a8c3-3a0d96cf9a08" providerId="ADAL" clId="{2E4E835E-0505-4A35-B7B2-8BF50200CAD5}" dt="2021-10-14T07:55:59.405" v="9910" actId="6549"/>
        <pc:sldMkLst>
          <pc:docMk/>
          <pc:sldMk cId="1207732646" sldId="2076138481"/>
        </pc:sldMkLst>
        <pc:spChg chg="mod">
          <ac:chgData name="Manuela Pichler" userId="07a841c1-49c8-4352-a8c3-3a0d96cf9a08" providerId="ADAL" clId="{2E4E835E-0505-4A35-B7B2-8BF50200CAD5}" dt="2021-10-14T07:55:33.675" v="9906" actId="20577"/>
          <ac:spMkLst>
            <pc:docMk/>
            <pc:sldMk cId="1207732646" sldId="2076138481"/>
            <ac:spMk id="3" creationId="{4451FE2A-8840-2642-98A8-7B3ABD61270D}"/>
          </ac:spMkLst>
        </pc:spChg>
      </pc:sldChg>
      <pc:sldChg chg="del modCm">
        <pc:chgData name="Manuela Pichler" userId="07a841c1-49c8-4352-a8c3-3a0d96cf9a08" providerId="ADAL" clId="{2E4E835E-0505-4A35-B7B2-8BF50200CAD5}" dt="2021-10-08T11:07:58.609" v="886" actId="47"/>
        <pc:sldMkLst>
          <pc:docMk/>
          <pc:sldMk cId="1603744685" sldId="2076138484"/>
        </pc:sldMkLst>
      </pc:sldChg>
      <pc:sldChg chg="delSp modSp del mod">
        <pc:chgData name="Manuela Pichler" userId="07a841c1-49c8-4352-a8c3-3a0d96cf9a08" providerId="ADAL" clId="{2E4E835E-0505-4A35-B7B2-8BF50200CAD5}" dt="2021-10-08T18:26:37.641" v="4364" actId="47"/>
        <pc:sldMkLst>
          <pc:docMk/>
          <pc:sldMk cId="1471941165" sldId="2076138485"/>
        </pc:sldMkLst>
        <pc:picChg chg="del mod">
          <ac:chgData name="Manuela Pichler" userId="07a841c1-49c8-4352-a8c3-3a0d96cf9a08" providerId="ADAL" clId="{2E4E835E-0505-4A35-B7B2-8BF50200CAD5}" dt="2021-10-08T18:18:12.882" v="4060" actId="478"/>
          <ac:picMkLst>
            <pc:docMk/>
            <pc:sldMk cId="1471941165" sldId="2076138485"/>
            <ac:picMk id="4" creationId="{2952F4BE-8CF0-41CA-AE35-8D3B46ACEC2B}"/>
          </ac:picMkLst>
        </pc:picChg>
      </pc:sldChg>
      <pc:sldChg chg="modSp mod modCm">
        <pc:chgData name="Manuela Pichler" userId="07a841c1-49c8-4352-a8c3-3a0d96cf9a08" providerId="ADAL" clId="{2E4E835E-0505-4A35-B7B2-8BF50200CAD5}" dt="2021-10-15T15:53:02.621" v="11552" actId="13238"/>
        <pc:sldMkLst>
          <pc:docMk/>
          <pc:sldMk cId="2352025438" sldId="2076138486"/>
        </pc:sldMkLst>
        <pc:spChg chg="mod">
          <ac:chgData name="Manuela Pichler" userId="07a841c1-49c8-4352-a8c3-3a0d96cf9a08" providerId="ADAL" clId="{2E4E835E-0505-4A35-B7B2-8BF50200CAD5}" dt="2021-10-14T07:52:36.951" v="9838" actId="20577"/>
          <ac:spMkLst>
            <pc:docMk/>
            <pc:sldMk cId="2352025438" sldId="2076138486"/>
            <ac:spMk id="5" creationId="{78894944-3749-47F4-9EE4-FC2187564133}"/>
          </ac:spMkLst>
        </pc:spChg>
        <pc:spChg chg="mod">
          <ac:chgData name="Manuela Pichler" userId="07a841c1-49c8-4352-a8c3-3a0d96cf9a08" providerId="ADAL" clId="{2E4E835E-0505-4A35-B7B2-8BF50200CAD5}" dt="2021-10-08T17:52:34.266" v="3484" actId="3064"/>
          <ac:spMkLst>
            <pc:docMk/>
            <pc:sldMk cId="2352025438" sldId="2076138486"/>
            <ac:spMk id="8" creationId="{FD31344D-AE84-4FFB-87A8-B26F497F3D40}"/>
          </ac:spMkLst>
        </pc:spChg>
        <pc:graphicFrameChg chg="mod modGraphic">
          <ac:chgData name="Manuela Pichler" userId="07a841c1-49c8-4352-a8c3-3a0d96cf9a08" providerId="ADAL" clId="{2E4E835E-0505-4A35-B7B2-8BF50200CAD5}" dt="2021-10-15T15:53:02.621" v="11552" actId="13238"/>
          <ac:graphicFrameMkLst>
            <pc:docMk/>
            <pc:sldMk cId="2352025438" sldId="2076138486"/>
            <ac:graphicFrameMk id="7" creationId="{F90E4C5B-7BD9-4E90-9C45-C59DDA009FBF}"/>
          </ac:graphicFrameMkLst>
        </pc:graphicFrameChg>
      </pc:sldChg>
      <pc:sldChg chg="modSp mod modCm">
        <pc:chgData name="Manuela Pichler" userId="07a841c1-49c8-4352-a8c3-3a0d96cf9a08" providerId="ADAL" clId="{2E4E835E-0505-4A35-B7B2-8BF50200CAD5}" dt="2021-10-15T15:53:08.576" v="11553" actId="13238"/>
        <pc:sldMkLst>
          <pc:docMk/>
          <pc:sldMk cId="3385471948" sldId="2076138487"/>
        </pc:sldMkLst>
        <pc:spChg chg="mod">
          <ac:chgData name="Manuela Pichler" userId="07a841c1-49c8-4352-a8c3-3a0d96cf9a08" providerId="ADAL" clId="{2E4E835E-0505-4A35-B7B2-8BF50200CAD5}" dt="2021-10-08T17:55:45.747" v="3547" actId="3064"/>
          <ac:spMkLst>
            <pc:docMk/>
            <pc:sldMk cId="3385471948" sldId="2076138487"/>
            <ac:spMk id="6" creationId="{A54EB8F2-5779-48B7-BD77-69031314989D}"/>
          </ac:spMkLst>
        </pc:spChg>
        <pc:graphicFrameChg chg="mod modGraphic">
          <ac:chgData name="Manuela Pichler" userId="07a841c1-49c8-4352-a8c3-3a0d96cf9a08" providerId="ADAL" clId="{2E4E835E-0505-4A35-B7B2-8BF50200CAD5}" dt="2021-10-15T15:53:08.576" v="11553" actId="13238"/>
          <ac:graphicFrameMkLst>
            <pc:docMk/>
            <pc:sldMk cId="3385471948" sldId="2076138487"/>
            <ac:graphicFrameMk id="7" creationId="{F90E4C5B-7BD9-4E90-9C45-C59DDA009FBF}"/>
          </ac:graphicFrameMkLst>
        </pc:graphicFrameChg>
      </pc:sldChg>
      <pc:sldChg chg="modSp mod">
        <pc:chgData name="Manuela Pichler" userId="07a841c1-49c8-4352-a8c3-3a0d96cf9a08" providerId="ADAL" clId="{2E4E835E-0505-4A35-B7B2-8BF50200CAD5}" dt="2021-10-15T15:53:12.574" v="11554" actId="13238"/>
        <pc:sldMkLst>
          <pc:docMk/>
          <pc:sldMk cId="846684499" sldId="2076138488"/>
        </pc:sldMkLst>
        <pc:spChg chg="mod">
          <ac:chgData name="Manuela Pichler" userId="07a841c1-49c8-4352-a8c3-3a0d96cf9a08" providerId="ADAL" clId="{2E4E835E-0505-4A35-B7B2-8BF50200CAD5}" dt="2021-10-08T17:52:44.790" v="3488" actId="3064"/>
          <ac:spMkLst>
            <pc:docMk/>
            <pc:sldMk cId="846684499" sldId="2076138488"/>
            <ac:spMk id="6" creationId="{A54EB8F2-5779-48B7-BD77-69031314989D}"/>
          </ac:spMkLst>
        </pc:spChg>
        <pc:graphicFrameChg chg="mod modGraphic">
          <ac:chgData name="Manuela Pichler" userId="07a841c1-49c8-4352-a8c3-3a0d96cf9a08" providerId="ADAL" clId="{2E4E835E-0505-4A35-B7B2-8BF50200CAD5}" dt="2021-10-15T15:53:12.574" v="11554" actId="13238"/>
          <ac:graphicFrameMkLst>
            <pc:docMk/>
            <pc:sldMk cId="846684499" sldId="2076138488"/>
            <ac:graphicFrameMk id="7" creationId="{F90E4C5B-7BD9-4E90-9C45-C59DDA009FBF}"/>
          </ac:graphicFrameMkLst>
        </pc:graphicFrameChg>
      </pc:sldChg>
      <pc:sldChg chg="modSp mod modCm">
        <pc:chgData name="Manuela Pichler" userId="07a841c1-49c8-4352-a8c3-3a0d96cf9a08" providerId="ADAL" clId="{2E4E835E-0505-4A35-B7B2-8BF50200CAD5}" dt="2021-10-14T08:26:27.056" v="10435"/>
        <pc:sldMkLst>
          <pc:docMk/>
          <pc:sldMk cId="1677098110" sldId="2076138489"/>
        </pc:sldMkLst>
        <pc:spChg chg="mod">
          <ac:chgData name="Manuela Pichler" userId="07a841c1-49c8-4352-a8c3-3a0d96cf9a08" providerId="ADAL" clId="{2E4E835E-0505-4A35-B7B2-8BF50200CAD5}" dt="2021-10-14T07:53:00.233" v="9844" actId="20577"/>
          <ac:spMkLst>
            <pc:docMk/>
            <pc:sldMk cId="1677098110" sldId="2076138489"/>
            <ac:spMk id="2" creationId="{32F4B360-6FE0-4039-90A5-6AAAAA806833}"/>
          </ac:spMkLst>
        </pc:spChg>
        <pc:spChg chg="mod">
          <ac:chgData name="Manuela Pichler" userId="07a841c1-49c8-4352-a8c3-3a0d96cf9a08" providerId="ADAL" clId="{2E4E835E-0505-4A35-B7B2-8BF50200CAD5}" dt="2021-10-14T08:26:21.986" v="10434" actId="20577"/>
          <ac:spMkLst>
            <pc:docMk/>
            <pc:sldMk cId="1677098110" sldId="2076138489"/>
            <ac:spMk id="3" creationId="{59442809-1F9D-497E-A815-22B44ED8C5CA}"/>
          </ac:spMkLst>
        </pc:spChg>
      </pc:sldChg>
      <pc:sldChg chg="addSp delSp modSp add del mod modCm">
        <pc:chgData name="Manuela Pichler" userId="07a841c1-49c8-4352-a8c3-3a0d96cf9a08" providerId="ADAL" clId="{2E4E835E-0505-4A35-B7B2-8BF50200CAD5}" dt="2021-10-15T15:53:17.767" v="11555" actId="13238"/>
        <pc:sldMkLst>
          <pc:docMk/>
          <pc:sldMk cId="3681222271" sldId="2076138491"/>
        </pc:sldMkLst>
        <pc:spChg chg="mod">
          <ac:chgData name="Manuela Pichler" userId="07a841c1-49c8-4352-a8c3-3a0d96cf9a08" providerId="ADAL" clId="{2E4E835E-0505-4A35-B7B2-8BF50200CAD5}" dt="2021-10-14T07:53:09.626" v="9850" actId="6549"/>
          <ac:spMkLst>
            <pc:docMk/>
            <pc:sldMk cId="3681222271" sldId="2076138491"/>
            <ac:spMk id="2" creationId="{3DF6F174-C7F5-41B8-B339-559886E85768}"/>
          </ac:spMkLst>
        </pc:spChg>
        <pc:spChg chg="mod">
          <ac:chgData name="Manuela Pichler" userId="07a841c1-49c8-4352-a8c3-3a0d96cf9a08" providerId="ADAL" clId="{2E4E835E-0505-4A35-B7B2-8BF50200CAD5}" dt="2021-10-08T17:56:58.489" v="3562" actId="255"/>
          <ac:spMkLst>
            <pc:docMk/>
            <pc:sldMk cId="3681222271" sldId="2076138491"/>
            <ac:spMk id="3" creationId="{FE9184A2-7707-4EF0-B8E5-FCB82B8807AC}"/>
          </ac:spMkLst>
        </pc:spChg>
        <pc:graphicFrameChg chg="add del mod modGraphic">
          <ac:chgData name="Manuela Pichler" userId="07a841c1-49c8-4352-a8c3-3a0d96cf9a08" providerId="ADAL" clId="{2E4E835E-0505-4A35-B7B2-8BF50200CAD5}" dt="2021-10-14T08:29:04.135" v="10437" actId="478"/>
          <ac:graphicFrameMkLst>
            <pc:docMk/>
            <pc:sldMk cId="3681222271" sldId="2076138491"/>
            <ac:graphicFrameMk id="5" creationId="{3E601B51-5D81-4817-B12D-4F5ED2641861}"/>
          </ac:graphicFrameMkLst>
        </pc:graphicFrameChg>
        <pc:graphicFrameChg chg="mod modGraphic">
          <ac:chgData name="Manuela Pichler" userId="07a841c1-49c8-4352-a8c3-3a0d96cf9a08" providerId="ADAL" clId="{2E4E835E-0505-4A35-B7B2-8BF50200CAD5}" dt="2021-10-15T15:53:17.767" v="11555" actId="13238"/>
          <ac:graphicFrameMkLst>
            <pc:docMk/>
            <pc:sldMk cId="3681222271" sldId="2076138491"/>
            <ac:graphicFrameMk id="5" creationId="{88D5D60F-C800-45BB-AE11-1917B64851A8}"/>
          </ac:graphicFrameMkLst>
        </pc:graphicFrameChg>
        <pc:picChg chg="del mod">
          <ac:chgData name="Manuela Pichler" userId="07a841c1-49c8-4352-a8c3-3a0d96cf9a08" providerId="ADAL" clId="{2E4E835E-0505-4A35-B7B2-8BF50200CAD5}" dt="2021-10-08T17:59:46.659" v="3971" actId="478"/>
          <ac:picMkLst>
            <pc:docMk/>
            <pc:sldMk cId="3681222271" sldId="2076138491"/>
            <ac:picMk id="4" creationId="{20B777DE-E672-432E-AB37-6BF1858D2B38}"/>
          </ac:picMkLst>
        </pc:picChg>
      </pc:sldChg>
      <pc:sldChg chg="addSp">
        <pc:chgData name="Manuela Pichler" userId="07a841c1-49c8-4352-a8c3-3a0d96cf9a08" providerId="ADAL" clId="{2E4E835E-0505-4A35-B7B2-8BF50200CAD5}" dt="2021-10-08T18:02:25.468" v="3987"/>
        <pc:sldMkLst>
          <pc:docMk/>
          <pc:sldMk cId="279675764" sldId="2076138492"/>
        </pc:sldMkLst>
        <pc:picChg chg="add">
          <ac:chgData name="Manuela Pichler" userId="07a841c1-49c8-4352-a8c3-3a0d96cf9a08" providerId="ADAL" clId="{2E4E835E-0505-4A35-B7B2-8BF50200CAD5}" dt="2021-10-08T18:02:25.468" v="3987"/>
          <ac:picMkLst>
            <pc:docMk/>
            <pc:sldMk cId="279675764" sldId="2076138492"/>
            <ac:picMk id="14338" creationId="{8FFC0FAA-8CBF-4430-8CDC-FB40F1E5747D}"/>
          </ac:picMkLst>
        </pc:picChg>
      </pc:sldChg>
      <pc:sldChg chg="addSp">
        <pc:chgData name="Manuela Pichler" userId="07a841c1-49c8-4352-a8c3-3a0d96cf9a08" providerId="ADAL" clId="{2E4E835E-0505-4A35-B7B2-8BF50200CAD5}" dt="2021-10-08T18:11:31.101" v="3995"/>
        <pc:sldMkLst>
          <pc:docMk/>
          <pc:sldMk cId="517241481" sldId="2076138492"/>
        </pc:sldMkLst>
        <pc:picChg chg="add">
          <ac:chgData name="Manuela Pichler" userId="07a841c1-49c8-4352-a8c3-3a0d96cf9a08" providerId="ADAL" clId="{2E4E835E-0505-4A35-B7B2-8BF50200CAD5}" dt="2021-10-08T18:11:31.101" v="3995"/>
          <ac:picMkLst>
            <pc:docMk/>
            <pc:sldMk cId="517241481" sldId="2076138492"/>
            <ac:picMk id="15362" creationId="{BC6757D8-7A57-4411-80A6-DD890A976323}"/>
          </ac:picMkLst>
        </pc:picChg>
      </pc:sldChg>
      <pc:sldChg chg="delSp modSp add del mod">
        <pc:chgData name="Manuela Pichler" userId="07a841c1-49c8-4352-a8c3-3a0d96cf9a08" providerId="ADAL" clId="{2E4E835E-0505-4A35-B7B2-8BF50200CAD5}" dt="2021-10-14T07:53:13.761" v="9852" actId="20577"/>
        <pc:sldMkLst>
          <pc:docMk/>
          <pc:sldMk cId="1117538346" sldId="2076138492"/>
        </pc:sldMkLst>
        <pc:spChg chg="mod">
          <ac:chgData name="Manuela Pichler" userId="07a841c1-49c8-4352-a8c3-3a0d96cf9a08" providerId="ADAL" clId="{2E4E835E-0505-4A35-B7B2-8BF50200CAD5}" dt="2021-10-14T07:53:13.761" v="9852" actId="20577"/>
          <ac:spMkLst>
            <pc:docMk/>
            <pc:sldMk cId="1117538346" sldId="2076138492"/>
            <ac:spMk id="2" creationId="{F746DC23-B20C-46BB-8F9C-EE4E027C58F0}"/>
          </ac:spMkLst>
        </pc:spChg>
        <pc:spChg chg="mod">
          <ac:chgData name="Manuela Pichler" userId="07a841c1-49c8-4352-a8c3-3a0d96cf9a08" providerId="ADAL" clId="{2E4E835E-0505-4A35-B7B2-8BF50200CAD5}" dt="2021-10-08T18:02:04.969" v="3986" actId="14100"/>
          <ac:spMkLst>
            <pc:docMk/>
            <pc:sldMk cId="1117538346" sldId="2076138492"/>
            <ac:spMk id="3" creationId="{21191158-6484-4AE0-9AF7-BE523080E8B8}"/>
          </ac:spMkLst>
        </pc:spChg>
        <pc:picChg chg="del mod">
          <ac:chgData name="Manuela Pichler" userId="07a841c1-49c8-4352-a8c3-3a0d96cf9a08" providerId="ADAL" clId="{2E4E835E-0505-4A35-B7B2-8BF50200CAD5}" dt="2021-10-08T18:02:34.667" v="3994" actId="478"/>
          <ac:picMkLst>
            <pc:docMk/>
            <pc:sldMk cId="1117538346" sldId="2076138492"/>
            <ac:picMk id="14338" creationId="{8FFC0FAA-8CBF-4430-8CDC-FB40F1E5747D}"/>
          </ac:picMkLst>
        </pc:picChg>
        <pc:picChg chg="mod modCrop">
          <ac:chgData name="Manuela Pichler" userId="07a841c1-49c8-4352-a8c3-3a0d96cf9a08" providerId="ADAL" clId="{2E4E835E-0505-4A35-B7B2-8BF50200CAD5}" dt="2021-10-08T18:11:52.449" v="4005" actId="1076"/>
          <ac:picMkLst>
            <pc:docMk/>
            <pc:sldMk cId="1117538346" sldId="2076138492"/>
            <ac:picMk id="15362" creationId="{BC6757D8-7A57-4411-80A6-DD890A976323}"/>
          </ac:picMkLst>
        </pc:picChg>
      </pc:sldChg>
      <pc:sldChg chg="addSp delSp modSp add del mod delCm">
        <pc:chgData name="Manuela Pichler" userId="07a841c1-49c8-4352-a8c3-3a0d96cf9a08" providerId="ADAL" clId="{2E4E835E-0505-4A35-B7B2-8BF50200CAD5}" dt="2021-10-19T11:17:09.371" v="16006" actId="962"/>
        <pc:sldMkLst>
          <pc:docMk/>
          <pc:sldMk cId="4226073709" sldId="2076138493"/>
        </pc:sldMkLst>
        <pc:spChg chg="mod">
          <ac:chgData name="Manuela Pichler" userId="07a841c1-49c8-4352-a8c3-3a0d96cf9a08" providerId="ADAL" clId="{2E4E835E-0505-4A35-B7B2-8BF50200CAD5}" dt="2021-10-15T11:18:50.266" v="10965" actId="14100"/>
          <ac:spMkLst>
            <pc:docMk/>
            <pc:sldMk cId="4226073709" sldId="2076138493"/>
            <ac:spMk id="2" creationId="{5BE6650B-72E3-4C86-AA61-673CB7DE09FB}"/>
          </ac:spMkLst>
        </pc:spChg>
        <pc:spChg chg="mod">
          <ac:chgData name="Manuela Pichler" userId="07a841c1-49c8-4352-a8c3-3a0d96cf9a08" providerId="ADAL" clId="{2E4E835E-0505-4A35-B7B2-8BF50200CAD5}" dt="2021-10-15T11:19:01.846" v="10967" actId="14100"/>
          <ac:spMkLst>
            <pc:docMk/>
            <pc:sldMk cId="4226073709" sldId="2076138493"/>
            <ac:spMk id="3" creationId="{8650B174-DBEF-4C8D-B10B-C34B51690591}"/>
          </ac:spMkLst>
        </pc:spChg>
        <pc:spChg chg="add mod ord">
          <ac:chgData name="Manuela Pichler" userId="07a841c1-49c8-4352-a8c3-3a0d96cf9a08" providerId="ADAL" clId="{2E4E835E-0505-4A35-B7B2-8BF50200CAD5}" dt="2021-10-19T11:17:09.371" v="16006" actId="962"/>
          <ac:spMkLst>
            <pc:docMk/>
            <pc:sldMk cId="4226073709" sldId="2076138493"/>
            <ac:spMk id="4" creationId="{D94AB221-CEF0-4D09-BE51-0CC699FFA879}"/>
          </ac:spMkLst>
        </pc:spChg>
        <pc:spChg chg="add mod">
          <ac:chgData name="Manuela Pichler" userId="07a841c1-49c8-4352-a8c3-3a0d96cf9a08" providerId="ADAL" clId="{2E4E835E-0505-4A35-B7B2-8BF50200CAD5}" dt="2021-10-15T11:19:21.330" v="10971" actId="14100"/>
          <ac:spMkLst>
            <pc:docMk/>
            <pc:sldMk cId="4226073709" sldId="2076138493"/>
            <ac:spMk id="8" creationId="{870D4124-776B-499C-B868-742EF7306F39}"/>
          </ac:spMkLst>
        </pc:spChg>
        <pc:graphicFrameChg chg="mod modGraphic">
          <ac:chgData name="Manuela Pichler" userId="07a841c1-49c8-4352-a8c3-3a0d96cf9a08" providerId="ADAL" clId="{2E4E835E-0505-4A35-B7B2-8BF50200CAD5}" dt="2021-10-15T15:53:21.471" v="11556" actId="13238"/>
          <ac:graphicFrameMkLst>
            <pc:docMk/>
            <pc:sldMk cId="4226073709" sldId="2076138493"/>
            <ac:graphicFrameMk id="6" creationId="{0C25B9D0-F451-4BE7-841C-A4766A980155}"/>
          </ac:graphicFrameMkLst>
        </pc:graphicFrameChg>
        <pc:picChg chg="del mod">
          <ac:chgData name="Manuela Pichler" userId="07a841c1-49c8-4352-a8c3-3a0d96cf9a08" providerId="ADAL" clId="{2E4E835E-0505-4A35-B7B2-8BF50200CAD5}" dt="2021-10-15T11:17:43.745" v="10952" actId="478"/>
          <ac:picMkLst>
            <pc:docMk/>
            <pc:sldMk cId="4226073709" sldId="2076138493"/>
            <ac:picMk id="6" creationId="{315240E0-53E3-4E4F-A959-9AE37E6F4E45}"/>
          </ac:picMkLst>
        </pc:picChg>
      </pc:sldChg>
      <pc:sldChg chg="del">
        <pc:chgData name="Manuela Pichler" userId="07a841c1-49c8-4352-a8c3-3a0d96cf9a08" providerId="ADAL" clId="{2E4E835E-0505-4A35-B7B2-8BF50200CAD5}" dt="2021-10-08T18:14:23.944" v="4043" actId="47"/>
        <pc:sldMkLst>
          <pc:docMk/>
          <pc:sldMk cId="435746147" sldId="2076138494"/>
        </pc:sldMkLst>
      </pc:sldChg>
      <pc:sldChg chg="delSp modSp del mod">
        <pc:chgData name="Manuela Pichler" userId="07a841c1-49c8-4352-a8c3-3a0d96cf9a08" providerId="ADAL" clId="{2E4E835E-0505-4A35-B7B2-8BF50200CAD5}" dt="2021-10-08T18:15:08.373" v="4057" actId="47"/>
        <pc:sldMkLst>
          <pc:docMk/>
          <pc:sldMk cId="2303525666" sldId="2076138495"/>
        </pc:sldMkLst>
        <pc:spChg chg="mod">
          <ac:chgData name="Manuela Pichler" userId="07a841c1-49c8-4352-a8c3-3a0d96cf9a08" providerId="ADAL" clId="{2E4E835E-0505-4A35-B7B2-8BF50200CAD5}" dt="2021-10-08T18:14:36.868" v="4048" actId="21"/>
          <ac:spMkLst>
            <pc:docMk/>
            <pc:sldMk cId="2303525666" sldId="2076138495"/>
            <ac:spMk id="3" creationId="{8650B174-DBEF-4C8D-B10B-C34B51690591}"/>
          </ac:spMkLst>
        </pc:spChg>
        <pc:picChg chg="del">
          <ac:chgData name="Manuela Pichler" userId="07a841c1-49c8-4352-a8c3-3a0d96cf9a08" providerId="ADAL" clId="{2E4E835E-0505-4A35-B7B2-8BF50200CAD5}" dt="2021-10-08T18:14:43.980" v="4050" actId="21"/>
          <ac:picMkLst>
            <pc:docMk/>
            <pc:sldMk cId="2303525666" sldId="2076138495"/>
            <ac:picMk id="6" creationId="{1F72A475-2E98-4111-AB6B-B8DE43D274C0}"/>
          </ac:picMkLst>
        </pc:picChg>
      </pc:sldChg>
      <pc:sldChg chg="del">
        <pc:chgData name="Manuela Pichler" userId="07a841c1-49c8-4352-a8c3-3a0d96cf9a08" providerId="ADAL" clId="{2E4E835E-0505-4A35-B7B2-8BF50200CAD5}" dt="2021-10-08T17:56:01.241" v="3548" actId="47"/>
        <pc:sldMkLst>
          <pc:docMk/>
          <pc:sldMk cId="3333670457" sldId="2076138498"/>
        </pc:sldMkLst>
      </pc:sldChg>
      <pc:sldChg chg="addSp delSp modSp mod delCm modCm modNotesTx">
        <pc:chgData name="Manuela Pichler" userId="07a841c1-49c8-4352-a8c3-3a0d96cf9a08" providerId="ADAL" clId="{2E4E835E-0505-4A35-B7B2-8BF50200CAD5}" dt="2021-10-21T09:13:50.628" v="16997" actId="790"/>
        <pc:sldMkLst>
          <pc:docMk/>
          <pc:sldMk cId="2918599264" sldId="2076138501"/>
        </pc:sldMkLst>
        <pc:spChg chg="mod">
          <ac:chgData name="Manuela Pichler" userId="07a841c1-49c8-4352-a8c3-3a0d96cf9a08" providerId="ADAL" clId="{2E4E835E-0505-4A35-B7B2-8BF50200CAD5}" dt="2021-10-14T07:51:51.268" v="9827" actId="20577"/>
          <ac:spMkLst>
            <pc:docMk/>
            <pc:sldMk cId="2918599264" sldId="2076138501"/>
            <ac:spMk id="2" creationId="{37BAC1D6-62F9-49A0-BB53-427957EFE58A}"/>
          </ac:spMkLst>
        </pc:spChg>
        <pc:spChg chg="add mod ord">
          <ac:chgData name="Manuela Pichler" userId="07a841c1-49c8-4352-a8c3-3a0d96cf9a08" providerId="ADAL" clId="{2E4E835E-0505-4A35-B7B2-8BF50200CAD5}" dt="2021-10-19T11:02:31.338" v="13337" actId="962"/>
          <ac:spMkLst>
            <pc:docMk/>
            <pc:sldMk cId="2918599264" sldId="2076138501"/>
            <ac:spMk id="3" creationId="{4CE92EA9-9F18-4EC6-860E-375744CC3E03}"/>
          </ac:spMkLst>
        </pc:spChg>
        <pc:spChg chg="add mod">
          <ac:chgData name="Manuela Pichler" userId="07a841c1-49c8-4352-a8c3-3a0d96cf9a08" providerId="ADAL" clId="{2E4E835E-0505-4A35-B7B2-8BF50200CAD5}" dt="2021-10-21T09:13:50.628" v="16997" actId="790"/>
          <ac:spMkLst>
            <pc:docMk/>
            <pc:sldMk cId="2918599264" sldId="2076138501"/>
            <ac:spMk id="4" creationId="{0502A4AD-4FB1-4E5E-AB03-A7B1753505FB}"/>
          </ac:spMkLst>
        </pc:spChg>
        <pc:spChg chg="mod">
          <ac:chgData name="Manuela Pichler" userId="07a841c1-49c8-4352-a8c3-3a0d96cf9a08" providerId="ADAL" clId="{2E4E835E-0505-4A35-B7B2-8BF50200CAD5}" dt="2021-10-08T15:16:48.930" v="3277" actId="20577"/>
          <ac:spMkLst>
            <pc:docMk/>
            <pc:sldMk cId="2918599264" sldId="2076138501"/>
            <ac:spMk id="7" creationId="{9BE441AE-78D6-49DB-8D52-141FFEECDA9B}"/>
          </ac:spMkLst>
        </pc:spChg>
        <pc:spChg chg="mod">
          <ac:chgData name="Manuela Pichler" userId="07a841c1-49c8-4352-a8c3-3a0d96cf9a08" providerId="ADAL" clId="{2E4E835E-0505-4A35-B7B2-8BF50200CAD5}" dt="2021-10-08T15:13:39.680" v="3010" actId="1076"/>
          <ac:spMkLst>
            <pc:docMk/>
            <pc:sldMk cId="2918599264" sldId="2076138501"/>
            <ac:spMk id="9" creationId="{016976BF-B3FC-460C-ACE9-A83D233D1C47}"/>
          </ac:spMkLst>
        </pc:spChg>
        <pc:grpChg chg="del">
          <ac:chgData name="Manuela Pichler" userId="07a841c1-49c8-4352-a8c3-3a0d96cf9a08" providerId="ADAL" clId="{2E4E835E-0505-4A35-B7B2-8BF50200CAD5}" dt="2021-10-08T15:15:14.233" v="3148" actId="478"/>
          <ac:grpSpMkLst>
            <pc:docMk/>
            <pc:sldMk cId="2918599264" sldId="2076138501"/>
            <ac:grpSpMk id="8" creationId="{711B3F2C-406A-48F0-AE77-A28167F4BEB6}"/>
          </ac:grpSpMkLst>
        </pc:grpChg>
        <pc:picChg chg="del">
          <ac:chgData name="Manuela Pichler" userId="07a841c1-49c8-4352-a8c3-3a0d96cf9a08" providerId="ADAL" clId="{2E4E835E-0505-4A35-B7B2-8BF50200CAD5}" dt="2021-10-08T15:15:12.990" v="3147" actId="478"/>
          <ac:picMkLst>
            <pc:docMk/>
            <pc:sldMk cId="2918599264" sldId="2076138501"/>
            <ac:picMk id="14" creationId="{43158A77-80B6-4FDB-9D5F-55A49C9F2B6E}"/>
          </ac:picMkLst>
        </pc:picChg>
      </pc:sldChg>
      <pc:sldChg chg="modSp mod delCm modCm">
        <pc:chgData name="Manuela Pichler" userId="07a841c1-49c8-4352-a8c3-3a0d96cf9a08" providerId="ADAL" clId="{2E4E835E-0505-4A35-B7B2-8BF50200CAD5}" dt="2021-10-18T11:19:25.108" v="11690" actId="962"/>
        <pc:sldMkLst>
          <pc:docMk/>
          <pc:sldMk cId="2386670822" sldId="2076138504"/>
        </pc:sldMkLst>
        <pc:spChg chg="mod">
          <ac:chgData name="Manuela Pichler" userId="07a841c1-49c8-4352-a8c3-3a0d96cf9a08" providerId="ADAL" clId="{2E4E835E-0505-4A35-B7B2-8BF50200CAD5}" dt="2021-10-18T11:19:10.074" v="11685" actId="962"/>
          <ac:spMkLst>
            <pc:docMk/>
            <pc:sldMk cId="2386670822" sldId="2076138504"/>
            <ac:spMk id="15" creationId="{C339B976-4136-8941-9991-E998AA975FD6}"/>
          </ac:spMkLst>
        </pc:spChg>
        <pc:spChg chg="mod">
          <ac:chgData name="Manuela Pichler" userId="07a841c1-49c8-4352-a8c3-3a0d96cf9a08" providerId="ADAL" clId="{2E4E835E-0505-4A35-B7B2-8BF50200CAD5}" dt="2021-10-15T15:55:01.083" v="11562" actId="33553"/>
          <ac:spMkLst>
            <pc:docMk/>
            <pc:sldMk cId="2386670822" sldId="2076138504"/>
            <ac:spMk id="17" creationId="{C8B8B46D-881E-5345-84A6-80263275B55B}"/>
          </ac:spMkLst>
        </pc:spChg>
        <pc:spChg chg="mod">
          <ac:chgData name="Manuela Pichler" userId="07a841c1-49c8-4352-a8c3-3a0d96cf9a08" providerId="ADAL" clId="{2E4E835E-0505-4A35-B7B2-8BF50200CAD5}" dt="2021-10-18T11:19:13.169" v="11686" actId="962"/>
          <ac:spMkLst>
            <pc:docMk/>
            <pc:sldMk cId="2386670822" sldId="2076138504"/>
            <ac:spMk id="18" creationId="{9A24AAAE-2AEE-9244-A668-BC79C1A0F57D}"/>
          </ac:spMkLst>
        </pc:spChg>
        <pc:spChg chg="mod">
          <ac:chgData name="Manuela Pichler" userId="07a841c1-49c8-4352-a8c3-3a0d96cf9a08" providerId="ADAL" clId="{2E4E835E-0505-4A35-B7B2-8BF50200CAD5}" dt="2021-10-13T07:36:46.377" v="7289" actId="255"/>
          <ac:spMkLst>
            <pc:docMk/>
            <pc:sldMk cId="2386670822" sldId="2076138504"/>
            <ac:spMk id="21" creationId="{F596FB85-D0A9-1C44-9D7E-277358D6706B}"/>
          </ac:spMkLst>
        </pc:spChg>
        <pc:spChg chg="mod">
          <ac:chgData name="Manuela Pichler" userId="07a841c1-49c8-4352-a8c3-3a0d96cf9a08" providerId="ADAL" clId="{2E4E835E-0505-4A35-B7B2-8BF50200CAD5}" dt="2021-10-18T11:19:16.111" v="11687" actId="962"/>
          <ac:spMkLst>
            <pc:docMk/>
            <pc:sldMk cId="2386670822" sldId="2076138504"/>
            <ac:spMk id="22" creationId="{CBC70CC5-ADD6-8646-86AD-C94F130CD950}"/>
          </ac:spMkLst>
        </pc:spChg>
        <pc:spChg chg="mod">
          <ac:chgData name="Manuela Pichler" userId="07a841c1-49c8-4352-a8c3-3a0d96cf9a08" providerId="ADAL" clId="{2E4E835E-0505-4A35-B7B2-8BF50200CAD5}" dt="2021-10-13T07:36:46.377" v="7289" actId="255"/>
          <ac:spMkLst>
            <pc:docMk/>
            <pc:sldMk cId="2386670822" sldId="2076138504"/>
            <ac:spMk id="23" creationId="{7F1F490B-A17F-7C4E-8E7B-4C28BCB1A364}"/>
          </ac:spMkLst>
        </pc:spChg>
        <pc:spChg chg="mod">
          <ac:chgData name="Manuela Pichler" userId="07a841c1-49c8-4352-a8c3-3a0d96cf9a08" providerId="ADAL" clId="{2E4E835E-0505-4A35-B7B2-8BF50200CAD5}" dt="2021-10-18T11:19:19.131" v="11688" actId="962"/>
          <ac:spMkLst>
            <pc:docMk/>
            <pc:sldMk cId="2386670822" sldId="2076138504"/>
            <ac:spMk id="25" creationId="{87B5C69D-7FD0-4B4C-9BA8-B073BF025D65}"/>
          </ac:spMkLst>
        </pc:spChg>
        <pc:spChg chg="mod">
          <ac:chgData name="Manuela Pichler" userId="07a841c1-49c8-4352-a8c3-3a0d96cf9a08" providerId="ADAL" clId="{2E4E835E-0505-4A35-B7B2-8BF50200CAD5}" dt="2021-10-08T12:39:59.401" v="1149" actId="20577"/>
          <ac:spMkLst>
            <pc:docMk/>
            <pc:sldMk cId="2386670822" sldId="2076138504"/>
            <ac:spMk id="26" creationId="{7C8D8408-37EF-7043-A5D5-1A54DCA9EBCB}"/>
          </ac:spMkLst>
        </pc:spChg>
        <pc:spChg chg="mod">
          <ac:chgData name="Manuela Pichler" userId="07a841c1-49c8-4352-a8c3-3a0d96cf9a08" providerId="ADAL" clId="{2E4E835E-0505-4A35-B7B2-8BF50200CAD5}" dt="2021-10-13T07:36:46.377" v="7289" actId="255"/>
          <ac:spMkLst>
            <pc:docMk/>
            <pc:sldMk cId="2386670822" sldId="2076138504"/>
            <ac:spMk id="27" creationId="{88764FBC-4C97-4142-841B-C3664A8939EE}"/>
          </ac:spMkLst>
        </pc:spChg>
        <pc:spChg chg="mod">
          <ac:chgData name="Manuela Pichler" userId="07a841c1-49c8-4352-a8c3-3a0d96cf9a08" providerId="ADAL" clId="{2E4E835E-0505-4A35-B7B2-8BF50200CAD5}" dt="2021-10-13T07:36:46.377" v="7289" actId="255"/>
          <ac:spMkLst>
            <pc:docMk/>
            <pc:sldMk cId="2386670822" sldId="2076138504"/>
            <ac:spMk id="29" creationId="{5E1D5D4B-9E9E-4C16-8402-A6A0C79CA593}"/>
          </ac:spMkLst>
        </pc:spChg>
        <pc:grpChg chg="mod">
          <ac:chgData name="Manuela Pichler" userId="07a841c1-49c8-4352-a8c3-3a0d96cf9a08" providerId="ADAL" clId="{2E4E835E-0505-4A35-B7B2-8BF50200CAD5}" dt="2021-10-18T11:19:25.108" v="11690" actId="962"/>
          <ac:grpSpMkLst>
            <pc:docMk/>
            <pc:sldMk cId="2386670822" sldId="2076138504"/>
            <ac:grpSpMk id="19" creationId="{AB63CE93-78E8-44C3-8B82-F758CC57F863}"/>
          </ac:grpSpMkLst>
        </pc:grpChg>
      </pc:sldChg>
      <pc:sldChg chg="addSp">
        <pc:chgData name="Manuela Pichler" userId="07a841c1-49c8-4352-a8c3-3a0d96cf9a08" providerId="ADAL" clId="{2E4E835E-0505-4A35-B7B2-8BF50200CAD5}" dt="2021-10-13T12:27:41.127" v="8590"/>
        <pc:sldMkLst>
          <pc:docMk/>
          <pc:sldMk cId="2228416806" sldId="2076138505"/>
        </pc:sldMkLst>
        <pc:picChg chg="add">
          <ac:chgData name="Manuela Pichler" userId="07a841c1-49c8-4352-a8c3-3a0d96cf9a08" providerId="ADAL" clId="{2E4E835E-0505-4A35-B7B2-8BF50200CAD5}" dt="2021-10-13T12:27:41.127" v="8590"/>
          <ac:picMkLst>
            <pc:docMk/>
            <pc:sldMk cId="2228416806" sldId="2076138505"/>
            <ac:picMk id="3074" creationId="{64B5FE5B-A50B-4E0D-9925-285D994F3A60}"/>
          </ac:picMkLst>
        </pc:picChg>
      </pc:sldChg>
      <pc:sldChg chg="addSp">
        <pc:chgData name="Manuela Pichler" userId="07a841c1-49c8-4352-a8c3-3a0d96cf9a08" providerId="ADAL" clId="{2E4E835E-0505-4A35-B7B2-8BF50200CAD5}" dt="2021-10-13T12:23:58.496" v="8572"/>
        <pc:sldMkLst>
          <pc:docMk/>
          <pc:sldMk cId="2677891865" sldId="2076138505"/>
        </pc:sldMkLst>
        <pc:picChg chg="add">
          <ac:chgData name="Manuela Pichler" userId="07a841c1-49c8-4352-a8c3-3a0d96cf9a08" providerId="ADAL" clId="{2E4E835E-0505-4A35-B7B2-8BF50200CAD5}" dt="2021-10-13T12:23:58.496" v="8572"/>
          <ac:picMkLst>
            <pc:docMk/>
            <pc:sldMk cId="2677891865" sldId="2076138505"/>
            <ac:picMk id="2050" creationId="{BD12B6DD-79DA-4A68-BE8E-FB0F3B2348BD}"/>
          </ac:picMkLst>
        </pc:picChg>
      </pc:sldChg>
      <pc:sldChg chg="addSp delSp modSp add del mod addCm delCm modCm">
        <pc:chgData name="Manuela Pichler" userId="07a841c1-49c8-4352-a8c3-3a0d96cf9a08" providerId="ADAL" clId="{2E4E835E-0505-4A35-B7B2-8BF50200CAD5}" dt="2021-10-21T09:13:24.442" v="16995" actId="790"/>
        <pc:sldMkLst>
          <pc:docMk/>
          <pc:sldMk cId="4042479233" sldId="2076138505"/>
        </pc:sldMkLst>
        <pc:spChg chg="del">
          <ac:chgData name="Manuela Pichler" userId="07a841c1-49c8-4352-a8c3-3a0d96cf9a08" providerId="ADAL" clId="{2E4E835E-0505-4A35-B7B2-8BF50200CAD5}" dt="2021-10-18T11:17:51.069" v="11663" actId="478"/>
          <ac:spMkLst>
            <pc:docMk/>
            <pc:sldMk cId="4042479233" sldId="2076138505"/>
            <ac:spMk id="2" creationId="{C0169222-F063-48CC-88D8-F5ABA865CD8B}"/>
          </ac:spMkLst>
        </pc:spChg>
        <pc:spChg chg="del">
          <ac:chgData name="Manuela Pichler" userId="07a841c1-49c8-4352-a8c3-3a0d96cf9a08" providerId="ADAL" clId="{2E4E835E-0505-4A35-B7B2-8BF50200CAD5}" dt="2021-10-18T11:17:55.181" v="11664" actId="478"/>
          <ac:spMkLst>
            <pc:docMk/>
            <pc:sldMk cId="4042479233" sldId="2076138505"/>
            <ac:spMk id="3" creationId="{CEBB5527-718F-48BC-AEB2-E52120FE082E}"/>
          </ac:spMkLst>
        </pc:spChg>
        <pc:spChg chg="add mod">
          <ac:chgData name="Manuela Pichler" userId="07a841c1-49c8-4352-a8c3-3a0d96cf9a08" providerId="ADAL" clId="{2E4E835E-0505-4A35-B7B2-8BF50200CAD5}" dt="2021-10-18T11:18:00.609" v="11665" actId="962"/>
          <ac:spMkLst>
            <pc:docMk/>
            <pc:sldMk cId="4042479233" sldId="2076138505"/>
            <ac:spMk id="4" creationId="{D1CCCC2E-67D7-4C85-B6A6-9422E48485E4}"/>
          </ac:spMkLst>
        </pc:spChg>
        <pc:spChg chg="add del mod ord">
          <ac:chgData name="Manuela Pichler" userId="07a841c1-49c8-4352-a8c3-3a0d96cf9a08" providerId="ADAL" clId="{2E4E835E-0505-4A35-B7B2-8BF50200CAD5}" dt="2021-10-13T12:13:46.054" v="8544" actId="478"/>
          <ac:spMkLst>
            <pc:docMk/>
            <pc:sldMk cId="4042479233" sldId="2076138505"/>
            <ac:spMk id="4" creationId="{F3416028-E01C-4CAD-A9CF-AD69185AE87A}"/>
          </ac:spMkLst>
        </pc:spChg>
        <pc:spChg chg="del mod">
          <ac:chgData name="Manuela Pichler" userId="07a841c1-49c8-4352-a8c3-3a0d96cf9a08" providerId="ADAL" clId="{2E4E835E-0505-4A35-B7B2-8BF50200CAD5}" dt="2021-10-13T12:13:48.972" v="8545" actId="478"/>
          <ac:spMkLst>
            <pc:docMk/>
            <pc:sldMk cId="4042479233" sldId="2076138505"/>
            <ac:spMk id="5" creationId="{6C5F8E1A-F6CD-4020-97E6-850B1F7E6228}"/>
          </ac:spMkLst>
        </pc:spChg>
        <pc:spChg chg="add mod">
          <ac:chgData name="Manuela Pichler" userId="07a841c1-49c8-4352-a8c3-3a0d96cf9a08" providerId="ADAL" clId="{2E4E835E-0505-4A35-B7B2-8BF50200CAD5}" dt="2021-10-15T07:53:39.222" v="10645" actId="255"/>
          <ac:spMkLst>
            <pc:docMk/>
            <pc:sldMk cId="4042479233" sldId="2076138505"/>
            <ac:spMk id="5" creationId="{E997055C-CD78-40D6-A435-85CAD09F5C80}"/>
          </ac:spMkLst>
        </pc:spChg>
        <pc:spChg chg="mod">
          <ac:chgData name="Manuela Pichler" userId="07a841c1-49c8-4352-a8c3-3a0d96cf9a08" providerId="ADAL" clId="{2E4E835E-0505-4A35-B7B2-8BF50200CAD5}" dt="2021-10-21T09:13:24.442" v="16995" actId="790"/>
          <ac:spMkLst>
            <pc:docMk/>
            <pc:sldMk cId="4042479233" sldId="2076138505"/>
            <ac:spMk id="6" creationId="{C28F1239-8A1E-4393-8405-BA220D722CEA}"/>
          </ac:spMkLst>
        </pc:spChg>
        <pc:spChg chg="mod">
          <ac:chgData name="Manuela Pichler" userId="07a841c1-49c8-4352-a8c3-3a0d96cf9a08" providerId="ADAL" clId="{2E4E835E-0505-4A35-B7B2-8BF50200CAD5}" dt="2021-10-13T17:08:20.826" v="9704" actId="20577"/>
          <ac:spMkLst>
            <pc:docMk/>
            <pc:sldMk cId="4042479233" sldId="2076138505"/>
            <ac:spMk id="7" creationId="{C5E436A4-3DE3-4ADC-B9F5-2F780087D7B7}"/>
          </ac:spMkLst>
        </pc:spChg>
        <pc:spChg chg="add del mod">
          <ac:chgData name="Manuela Pichler" userId="07a841c1-49c8-4352-a8c3-3a0d96cf9a08" providerId="ADAL" clId="{2E4E835E-0505-4A35-B7B2-8BF50200CAD5}" dt="2021-10-07T17:03:00.887" v="13" actId="478"/>
          <ac:spMkLst>
            <pc:docMk/>
            <pc:sldMk cId="4042479233" sldId="2076138505"/>
            <ac:spMk id="8" creationId="{8E2CFBBC-3B2D-4355-81D0-CECC1672FD40}"/>
          </ac:spMkLst>
        </pc:spChg>
        <pc:picChg chg="del mod modCrop">
          <ac:chgData name="Manuela Pichler" userId="07a841c1-49c8-4352-a8c3-3a0d96cf9a08" providerId="ADAL" clId="{2E4E835E-0505-4A35-B7B2-8BF50200CAD5}" dt="2021-10-13T12:24:45.631" v="8584" actId="478"/>
          <ac:picMkLst>
            <pc:docMk/>
            <pc:sldMk cId="4042479233" sldId="2076138505"/>
            <ac:picMk id="2050" creationId="{BD12B6DD-79DA-4A68-BE8E-FB0F3B2348BD}"/>
          </ac:picMkLst>
        </pc:picChg>
        <pc:picChg chg="del mod modCrop">
          <ac:chgData name="Manuela Pichler" userId="07a841c1-49c8-4352-a8c3-3a0d96cf9a08" providerId="ADAL" clId="{2E4E835E-0505-4A35-B7B2-8BF50200CAD5}" dt="2021-10-15T07:53:03.041" v="10637" actId="21"/>
          <ac:picMkLst>
            <pc:docMk/>
            <pc:sldMk cId="4042479233" sldId="2076138505"/>
            <ac:picMk id="3074" creationId="{64B5FE5B-A50B-4E0D-9925-285D994F3A60}"/>
          </ac:picMkLst>
        </pc:picChg>
      </pc:sldChg>
      <pc:sldChg chg="delSp modSp mod delCm">
        <pc:chgData name="Manuela Pichler" userId="07a841c1-49c8-4352-a8c3-3a0d96cf9a08" providerId="ADAL" clId="{2E4E835E-0505-4A35-B7B2-8BF50200CAD5}" dt="2021-10-18T11:18:36.449" v="11675" actId="962"/>
        <pc:sldMkLst>
          <pc:docMk/>
          <pc:sldMk cId="3305903528" sldId="2076138506"/>
        </pc:sldMkLst>
        <pc:spChg chg="mod">
          <ac:chgData name="Manuela Pichler" userId="07a841c1-49c8-4352-a8c3-3a0d96cf9a08" providerId="ADAL" clId="{2E4E835E-0505-4A35-B7B2-8BF50200CAD5}" dt="2021-10-18T11:18:30.376" v="11673" actId="962"/>
          <ac:spMkLst>
            <pc:docMk/>
            <pc:sldMk cId="3305903528" sldId="2076138506"/>
            <ac:spMk id="16" creationId="{2275BBE3-F8E6-BD43-AA09-9E86D4EBDDC0}"/>
          </ac:spMkLst>
        </pc:spChg>
        <pc:spChg chg="mod">
          <ac:chgData name="Manuela Pichler" userId="07a841c1-49c8-4352-a8c3-3a0d96cf9a08" providerId="ADAL" clId="{2E4E835E-0505-4A35-B7B2-8BF50200CAD5}" dt="2021-10-15T15:54:57.011" v="11561" actId="33553"/>
          <ac:spMkLst>
            <pc:docMk/>
            <pc:sldMk cId="3305903528" sldId="2076138506"/>
            <ac:spMk id="20" creationId="{212718B0-D0AB-B74D-9F69-A7013E5FE6F5}"/>
          </ac:spMkLst>
        </pc:spChg>
        <pc:spChg chg="del">
          <ac:chgData name="Manuela Pichler" userId="07a841c1-49c8-4352-a8c3-3a0d96cf9a08" providerId="ADAL" clId="{2E4E835E-0505-4A35-B7B2-8BF50200CAD5}" dt="2021-10-07T17:08:05.531" v="82" actId="478"/>
          <ac:spMkLst>
            <pc:docMk/>
            <pc:sldMk cId="3305903528" sldId="2076138506"/>
            <ac:spMk id="21" creationId="{1550B8DF-60DD-EB44-A5BF-7DF37F0147AA}"/>
          </ac:spMkLst>
        </pc:spChg>
        <pc:spChg chg="mod">
          <ac:chgData name="Manuela Pichler" userId="07a841c1-49c8-4352-a8c3-3a0d96cf9a08" providerId="ADAL" clId="{2E4E835E-0505-4A35-B7B2-8BF50200CAD5}" dt="2021-10-07T17:08:10.480" v="83" actId="1076"/>
          <ac:spMkLst>
            <pc:docMk/>
            <pc:sldMk cId="3305903528" sldId="2076138506"/>
            <ac:spMk id="23" creationId="{B6A32027-AF03-2248-9902-74C2F1649223}"/>
          </ac:spMkLst>
        </pc:spChg>
        <pc:grpChg chg="mod">
          <ac:chgData name="Manuela Pichler" userId="07a841c1-49c8-4352-a8c3-3a0d96cf9a08" providerId="ADAL" clId="{2E4E835E-0505-4A35-B7B2-8BF50200CAD5}" dt="2021-10-18T11:18:36.449" v="11675" actId="962"/>
          <ac:grpSpMkLst>
            <pc:docMk/>
            <pc:sldMk cId="3305903528" sldId="2076138506"/>
            <ac:grpSpMk id="8" creationId="{CF6A90CC-945B-4120-947D-7765223FAB79}"/>
          </ac:grpSpMkLst>
        </pc:grpChg>
      </pc:sldChg>
      <pc:sldChg chg="del">
        <pc:chgData name="Manuela Pichler" userId="07a841c1-49c8-4352-a8c3-3a0d96cf9a08" providerId="ADAL" clId="{2E4E835E-0505-4A35-B7B2-8BF50200CAD5}" dt="2021-10-07T18:02:44.451" v="592" actId="47"/>
        <pc:sldMkLst>
          <pc:docMk/>
          <pc:sldMk cId="3167773741" sldId="2076138507"/>
        </pc:sldMkLst>
      </pc:sldChg>
      <pc:sldChg chg="modSp mod delCm modCm">
        <pc:chgData name="Manuela Pichler" userId="07a841c1-49c8-4352-a8c3-3a0d96cf9a08" providerId="ADAL" clId="{2E4E835E-0505-4A35-B7B2-8BF50200CAD5}" dt="2021-10-18T11:22:29.121" v="12580" actId="962"/>
        <pc:sldMkLst>
          <pc:docMk/>
          <pc:sldMk cId="3858550957" sldId="2076138508"/>
        </pc:sldMkLst>
        <pc:spChg chg="mod">
          <ac:chgData name="Manuela Pichler" userId="07a841c1-49c8-4352-a8c3-3a0d96cf9a08" providerId="ADAL" clId="{2E4E835E-0505-4A35-B7B2-8BF50200CAD5}" dt="2021-10-07T18:04:14.104" v="599" actId="1076"/>
          <ac:spMkLst>
            <pc:docMk/>
            <pc:sldMk cId="3858550957" sldId="2076138508"/>
            <ac:spMk id="8" creationId="{8ACF8D17-2BDD-B247-A516-D55E53C7B57D}"/>
          </ac:spMkLst>
        </pc:spChg>
        <pc:spChg chg="mod">
          <ac:chgData name="Manuela Pichler" userId="07a841c1-49c8-4352-a8c3-3a0d96cf9a08" providerId="ADAL" clId="{2E4E835E-0505-4A35-B7B2-8BF50200CAD5}" dt="2021-10-15T15:55:06.005" v="11563" actId="33553"/>
          <ac:spMkLst>
            <pc:docMk/>
            <pc:sldMk cId="3858550957" sldId="2076138508"/>
            <ac:spMk id="9" creationId="{F25F51E1-B8BD-8249-9AE3-6130BF7834D9}"/>
          </ac:spMkLst>
        </pc:spChg>
        <pc:grpChg chg="mod">
          <ac:chgData name="Manuela Pichler" userId="07a841c1-49c8-4352-a8c3-3a0d96cf9a08" providerId="ADAL" clId="{2E4E835E-0505-4A35-B7B2-8BF50200CAD5}" dt="2021-10-18T11:22:29.121" v="12580" actId="962"/>
          <ac:grpSpMkLst>
            <pc:docMk/>
            <pc:sldMk cId="3858550957" sldId="2076138508"/>
            <ac:grpSpMk id="5" creationId="{03848265-7258-46E9-A2BA-4D3C9EDD6E0A}"/>
          </ac:grpSpMkLst>
        </pc:grpChg>
        <pc:graphicFrameChg chg="mod modGraphic">
          <ac:chgData name="Manuela Pichler" userId="07a841c1-49c8-4352-a8c3-3a0d96cf9a08" providerId="ADAL" clId="{2E4E835E-0505-4A35-B7B2-8BF50200CAD5}" dt="2021-10-08T12:53:02.291" v="1247" actId="14100"/>
          <ac:graphicFrameMkLst>
            <pc:docMk/>
            <pc:sldMk cId="3858550957" sldId="2076138508"/>
            <ac:graphicFrameMk id="10" creationId="{6CB515C2-F342-D347-8EDF-AA21F4CA47BA}"/>
          </ac:graphicFrameMkLst>
        </pc:graphicFrameChg>
      </pc:sldChg>
      <pc:sldChg chg="modSp mod">
        <pc:chgData name="Manuela Pichler" userId="07a841c1-49c8-4352-a8c3-3a0d96cf9a08" providerId="ADAL" clId="{2E4E835E-0505-4A35-B7B2-8BF50200CAD5}" dt="2021-10-18T11:22:58.947" v="12589" actId="962"/>
        <pc:sldMkLst>
          <pc:docMk/>
          <pc:sldMk cId="2505227235" sldId="2076138509"/>
        </pc:sldMkLst>
        <pc:spChg chg="mod">
          <ac:chgData name="Manuela Pichler" userId="07a841c1-49c8-4352-a8c3-3a0d96cf9a08" providerId="ADAL" clId="{2E4E835E-0505-4A35-B7B2-8BF50200CAD5}" dt="2021-10-18T11:22:36.347" v="12581" actId="962"/>
          <ac:spMkLst>
            <pc:docMk/>
            <pc:sldMk cId="2505227235" sldId="2076138509"/>
            <ac:spMk id="15" creationId="{C339B976-4136-8941-9991-E998AA975FD6}"/>
          </ac:spMkLst>
        </pc:spChg>
        <pc:spChg chg="mod">
          <ac:chgData name="Manuela Pichler" userId="07a841c1-49c8-4352-a8c3-3a0d96cf9a08" providerId="ADAL" clId="{2E4E835E-0505-4A35-B7B2-8BF50200CAD5}" dt="2021-10-15T15:55:10.487" v="11564" actId="33553"/>
          <ac:spMkLst>
            <pc:docMk/>
            <pc:sldMk cId="2505227235" sldId="2076138509"/>
            <ac:spMk id="17" creationId="{C8B8B46D-881E-5345-84A6-80263275B55B}"/>
          </ac:spMkLst>
        </pc:spChg>
        <pc:spChg chg="mod">
          <ac:chgData name="Manuela Pichler" userId="07a841c1-49c8-4352-a8c3-3a0d96cf9a08" providerId="ADAL" clId="{2E4E835E-0505-4A35-B7B2-8BF50200CAD5}" dt="2021-10-18T11:22:40.183" v="12582" actId="962"/>
          <ac:spMkLst>
            <pc:docMk/>
            <pc:sldMk cId="2505227235" sldId="2076138509"/>
            <ac:spMk id="18" creationId="{9A24AAAE-2AEE-9244-A668-BC79C1A0F57D}"/>
          </ac:spMkLst>
        </pc:spChg>
        <pc:spChg chg="mod">
          <ac:chgData name="Manuela Pichler" userId="07a841c1-49c8-4352-a8c3-3a0d96cf9a08" providerId="ADAL" clId="{2E4E835E-0505-4A35-B7B2-8BF50200CAD5}" dt="2021-10-08T12:54:01.193" v="1253" actId="1076"/>
          <ac:spMkLst>
            <pc:docMk/>
            <pc:sldMk cId="2505227235" sldId="2076138509"/>
            <ac:spMk id="19" creationId="{94C8E648-50F6-554D-8370-537C2E810990}"/>
          </ac:spMkLst>
        </pc:spChg>
        <pc:spChg chg="mod">
          <ac:chgData name="Manuela Pichler" userId="07a841c1-49c8-4352-a8c3-3a0d96cf9a08" providerId="ADAL" clId="{2E4E835E-0505-4A35-B7B2-8BF50200CAD5}" dt="2021-10-18T11:22:43.790" v="12583" actId="962"/>
          <ac:spMkLst>
            <pc:docMk/>
            <pc:sldMk cId="2505227235" sldId="2076138509"/>
            <ac:spMk id="20" creationId="{64CD882D-B491-4B4A-A235-066B5DB47653}"/>
          </ac:spMkLst>
        </pc:spChg>
        <pc:spChg chg="mod">
          <ac:chgData name="Manuela Pichler" userId="07a841c1-49c8-4352-a8c3-3a0d96cf9a08" providerId="ADAL" clId="{2E4E835E-0505-4A35-B7B2-8BF50200CAD5}" dt="2021-10-08T12:54:01.193" v="1253" actId="1076"/>
          <ac:spMkLst>
            <pc:docMk/>
            <pc:sldMk cId="2505227235" sldId="2076138509"/>
            <ac:spMk id="21" creationId="{F596FB85-D0A9-1C44-9D7E-277358D6706B}"/>
          </ac:spMkLst>
        </pc:spChg>
        <pc:spChg chg="mod">
          <ac:chgData name="Manuela Pichler" userId="07a841c1-49c8-4352-a8c3-3a0d96cf9a08" providerId="ADAL" clId="{2E4E835E-0505-4A35-B7B2-8BF50200CAD5}" dt="2021-10-18T11:22:47.470" v="12584" actId="962"/>
          <ac:spMkLst>
            <pc:docMk/>
            <pc:sldMk cId="2505227235" sldId="2076138509"/>
            <ac:spMk id="22" creationId="{CBC70CC5-ADD6-8646-86AD-C94F130CD950}"/>
          </ac:spMkLst>
        </pc:spChg>
        <pc:spChg chg="mod">
          <ac:chgData name="Manuela Pichler" userId="07a841c1-49c8-4352-a8c3-3a0d96cf9a08" providerId="ADAL" clId="{2E4E835E-0505-4A35-B7B2-8BF50200CAD5}" dt="2021-10-08T12:54:01.193" v="1253" actId="1076"/>
          <ac:spMkLst>
            <pc:docMk/>
            <pc:sldMk cId="2505227235" sldId="2076138509"/>
            <ac:spMk id="23" creationId="{7F1F490B-A17F-7C4E-8E7B-4C28BCB1A364}"/>
          </ac:spMkLst>
        </pc:spChg>
        <pc:spChg chg="mod">
          <ac:chgData name="Manuela Pichler" userId="07a841c1-49c8-4352-a8c3-3a0d96cf9a08" providerId="ADAL" clId="{2E4E835E-0505-4A35-B7B2-8BF50200CAD5}" dt="2021-10-18T11:22:50.108" v="12585" actId="962"/>
          <ac:spMkLst>
            <pc:docMk/>
            <pc:sldMk cId="2505227235" sldId="2076138509"/>
            <ac:spMk id="24" creationId="{D3BD51E0-F56A-C842-8DAC-EAFB505626B2}"/>
          </ac:spMkLst>
        </pc:spChg>
        <pc:spChg chg="mod">
          <ac:chgData name="Manuela Pichler" userId="07a841c1-49c8-4352-a8c3-3a0d96cf9a08" providerId="ADAL" clId="{2E4E835E-0505-4A35-B7B2-8BF50200CAD5}" dt="2021-10-18T11:22:52.962" v="12586" actId="962"/>
          <ac:spMkLst>
            <pc:docMk/>
            <pc:sldMk cId="2505227235" sldId="2076138509"/>
            <ac:spMk id="25" creationId="{87B5C69D-7FD0-4B4C-9BA8-B073BF025D65}"/>
          </ac:spMkLst>
        </pc:spChg>
        <pc:spChg chg="mod">
          <ac:chgData name="Manuela Pichler" userId="07a841c1-49c8-4352-a8c3-3a0d96cf9a08" providerId="ADAL" clId="{2E4E835E-0505-4A35-B7B2-8BF50200CAD5}" dt="2021-10-18T11:22:55.466" v="12587" actId="962"/>
          <ac:spMkLst>
            <pc:docMk/>
            <pc:sldMk cId="2505227235" sldId="2076138509"/>
            <ac:spMk id="26" creationId="{7C8D8408-37EF-7043-A5D5-1A54DCA9EBCB}"/>
          </ac:spMkLst>
        </pc:spChg>
        <pc:spChg chg="mod">
          <ac:chgData name="Manuela Pichler" userId="07a841c1-49c8-4352-a8c3-3a0d96cf9a08" providerId="ADAL" clId="{2E4E835E-0505-4A35-B7B2-8BF50200CAD5}" dt="2021-10-08T12:54:01.193" v="1253" actId="1076"/>
          <ac:spMkLst>
            <pc:docMk/>
            <pc:sldMk cId="2505227235" sldId="2076138509"/>
            <ac:spMk id="27" creationId="{88764FBC-4C97-4142-841B-C3664A8939EE}"/>
          </ac:spMkLst>
        </pc:spChg>
        <pc:grpChg chg="mod">
          <ac:chgData name="Manuela Pichler" userId="07a841c1-49c8-4352-a8c3-3a0d96cf9a08" providerId="ADAL" clId="{2E4E835E-0505-4A35-B7B2-8BF50200CAD5}" dt="2021-10-18T11:22:58.947" v="12589" actId="962"/>
          <ac:grpSpMkLst>
            <pc:docMk/>
            <pc:sldMk cId="2505227235" sldId="2076138509"/>
            <ac:grpSpMk id="28" creationId="{D534964D-78B4-4174-BEA3-6D9C2E82E49A}"/>
          </ac:grpSpMkLst>
        </pc:grpChg>
      </pc:sldChg>
      <pc:sldChg chg="del">
        <pc:chgData name="Manuela Pichler" userId="07a841c1-49c8-4352-a8c3-3a0d96cf9a08" providerId="ADAL" clId="{2E4E835E-0505-4A35-B7B2-8BF50200CAD5}" dt="2021-10-08T12:56:01.861" v="1324" actId="47"/>
        <pc:sldMkLst>
          <pc:docMk/>
          <pc:sldMk cId="1679923780" sldId="2076138510"/>
        </pc:sldMkLst>
      </pc:sldChg>
      <pc:sldChg chg="del">
        <pc:chgData name="Manuela Pichler" userId="07a841c1-49c8-4352-a8c3-3a0d96cf9a08" providerId="ADAL" clId="{2E4E835E-0505-4A35-B7B2-8BF50200CAD5}" dt="2021-10-08T12:58:45.086" v="1755" actId="47"/>
        <pc:sldMkLst>
          <pc:docMk/>
          <pc:sldMk cId="881024276" sldId="2076138512"/>
        </pc:sldMkLst>
      </pc:sldChg>
      <pc:sldChg chg="del">
        <pc:chgData name="Manuela Pichler" userId="07a841c1-49c8-4352-a8c3-3a0d96cf9a08" providerId="ADAL" clId="{2E4E835E-0505-4A35-B7B2-8BF50200CAD5}" dt="2021-10-07T18:00:18.751" v="577" actId="47"/>
        <pc:sldMkLst>
          <pc:docMk/>
          <pc:sldMk cId="3229824184" sldId="2076138513"/>
        </pc:sldMkLst>
      </pc:sldChg>
      <pc:sldChg chg="addSp delSp modSp mod delCm modCm modNotesTx">
        <pc:chgData name="Manuela Pichler" userId="07a841c1-49c8-4352-a8c3-3a0d96cf9a08" providerId="ADAL" clId="{2E4E835E-0505-4A35-B7B2-8BF50200CAD5}" dt="2021-10-19T10:40:29.472" v="12843" actId="962"/>
        <pc:sldMkLst>
          <pc:docMk/>
          <pc:sldMk cId="2232833723" sldId="2076138514"/>
        </pc:sldMkLst>
        <pc:spChg chg="mod">
          <ac:chgData name="Manuela Pichler" userId="07a841c1-49c8-4352-a8c3-3a0d96cf9a08" providerId="ADAL" clId="{2E4E835E-0505-4A35-B7B2-8BF50200CAD5}" dt="2021-10-14T07:50:58.202" v="9816" actId="20577"/>
          <ac:spMkLst>
            <pc:docMk/>
            <pc:sldMk cId="2232833723" sldId="2076138514"/>
            <ac:spMk id="2" creationId="{37BAC1D6-62F9-49A0-BB53-427957EFE58A}"/>
          </ac:spMkLst>
        </pc:spChg>
        <pc:spChg chg="add mod ord">
          <ac:chgData name="Manuela Pichler" userId="07a841c1-49c8-4352-a8c3-3a0d96cf9a08" providerId="ADAL" clId="{2E4E835E-0505-4A35-B7B2-8BF50200CAD5}" dt="2021-10-19T10:40:29.472" v="12843" actId="962"/>
          <ac:spMkLst>
            <pc:docMk/>
            <pc:sldMk cId="2232833723" sldId="2076138514"/>
            <ac:spMk id="3" creationId="{50640E4E-6973-4848-81BE-DA0A9FD3C30F}"/>
          </ac:spMkLst>
        </pc:spChg>
        <pc:spChg chg="mod">
          <ac:chgData name="Manuela Pichler" userId="07a841c1-49c8-4352-a8c3-3a0d96cf9a08" providerId="ADAL" clId="{2E4E835E-0505-4A35-B7B2-8BF50200CAD5}" dt="2021-10-15T11:25:46.734" v="11012" actId="14100"/>
          <ac:spMkLst>
            <pc:docMk/>
            <pc:sldMk cId="2232833723" sldId="2076138514"/>
            <ac:spMk id="4" creationId="{8C593453-5A65-4F0C-996D-B892F9EE4096}"/>
          </ac:spMkLst>
        </pc:spChg>
        <pc:spChg chg="del">
          <ac:chgData name="Manuela Pichler" userId="07a841c1-49c8-4352-a8c3-3a0d96cf9a08" providerId="ADAL" clId="{2E4E835E-0505-4A35-B7B2-8BF50200CAD5}" dt="2021-10-15T15:52:29.609" v="11551" actId="478"/>
          <ac:spMkLst>
            <pc:docMk/>
            <pc:sldMk cId="2232833723" sldId="2076138514"/>
            <ac:spMk id="9" creationId="{55BDD756-B39D-4DF0-9047-9B4905F2508B}"/>
          </ac:spMkLst>
        </pc:spChg>
        <pc:spChg chg="del">
          <ac:chgData name="Manuela Pichler" userId="07a841c1-49c8-4352-a8c3-3a0d96cf9a08" providerId="ADAL" clId="{2E4E835E-0505-4A35-B7B2-8BF50200CAD5}" dt="2021-10-15T15:52:29.609" v="11551" actId="478"/>
          <ac:spMkLst>
            <pc:docMk/>
            <pc:sldMk cId="2232833723" sldId="2076138514"/>
            <ac:spMk id="11" creationId="{BF961FA9-898C-42AD-92FB-0BE6761506E3}"/>
          </ac:spMkLst>
        </pc:spChg>
        <pc:spChg chg="mod topLvl">
          <ac:chgData name="Manuela Pichler" userId="07a841c1-49c8-4352-a8c3-3a0d96cf9a08" providerId="ADAL" clId="{2E4E835E-0505-4A35-B7B2-8BF50200CAD5}" dt="2021-10-13T11:06:51.754" v="7762" actId="20577"/>
          <ac:spMkLst>
            <pc:docMk/>
            <pc:sldMk cId="2232833723" sldId="2076138514"/>
            <ac:spMk id="13" creationId="{2A0AA155-454F-4AC8-BADE-86E2AC68ECE4}"/>
          </ac:spMkLst>
        </pc:spChg>
        <pc:spChg chg="del mod">
          <ac:chgData name="Manuela Pichler" userId="07a841c1-49c8-4352-a8c3-3a0d96cf9a08" providerId="ADAL" clId="{2E4E835E-0505-4A35-B7B2-8BF50200CAD5}" dt="2021-10-08T13:53:02.559" v="2781" actId="478"/>
          <ac:spMkLst>
            <pc:docMk/>
            <pc:sldMk cId="2232833723" sldId="2076138514"/>
            <ac:spMk id="15" creationId="{F2F7E35C-60E3-4E30-8305-F77D900F74D1}"/>
          </ac:spMkLst>
        </pc:spChg>
        <pc:spChg chg="del mod topLvl">
          <ac:chgData name="Manuela Pichler" userId="07a841c1-49c8-4352-a8c3-3a0d96cf9a08" providerId="ADAL" clId="{2E4E835E-0505-4A35-B7B2-8BF50200CAD5}" dt="2021-10-08T13:53:33.078" v="2788" actId="478"/>
          <ac:spMkLst>
            <pc:docMk/>
            <pc:sldMk cId="2232833723" sldId="2076138514"/>
            <ac:spMk id="16" creationId="{37D7F5B0-E40C-47A4-AA01-A34E26D10310}"/>
          </ac:spMkLst>
        </pc:spChg>
        <pc:grpChg chg="del mod">
          <ac:chgData name="Manuela Pichler" userId="07a841c1-49c8-4352-a8c3-3a0d96cf9a08" providerId="ADAL" clId="{2E4E835E-0505-4A35-B7B2-8BF50200CAD5}" dt="2021-10-08T13:53:33.078" v="2788" actId="478"/>
          <ac:grpSpMkLst>
            <pc:docMk/>
            <pc:sldMk cId="2232833723" sldId="2076138514"/>
            <ac:grpSpMk id="12" creationId="{56DA45EE-9E34-49B3-BC9B-1BAF0239BCCE}"/>
          </ac:grpSpMkLst>
        </pc:grpChg>
        <pc:grpChg chg="del">
          <ac:chgData name="Manuela Pichler" userId="07a841c1-49c8-4352-a8c3-3a0d96cf9a08" providerId="ADAL" clId="{2E4E835E-0505-4A35-B7B2-8BF50200CAD5}" dt="2021-10-08T13:53:02.559" v="2781" actId="478"/>
          <ac:grpSpMkLst>
            <pc:docMk/>
            <pc:sldMk cId="2232833723" sldId="2076138514"/>
            <ac:grpSpMk id="14" creationId="{F40DC375-D0C6-446C-B292-B46B51376428}"/>
          </ac:grpSpMkLst>
        </pc:grpChg>
      </pc:sldChg>
      <pc:sldChg chg="addSp">
        <pc:chgData name="Manuela Pichler" userId="07a841c1-49c8-4352-a8c3-3a0d96cf9a08" providerId="ADAL" clId="{2E4E835E-0505-4A35-B7B2-8BF50200CAD5}" dt="2021-10-13T16:25:55.367" v="9480"/>
        <pc:sldMkLst>
          <pc:docMk/>
          <pc:sldMk cId="2270857575" sldId="2076138515"/>
        </pc:sldMkLst>
        <pc:picChg chg="add">
          <ac:chgData name="Manuela Pichler" userId="07a841c1-49c8-4352-a8c3-3a0d96cf9a08" providerId="ADAL" clId="{2E4E835E-0505-4A35-B7B2-8BF50200CAD5}" dt="2021-10-13T16:25:55.367" v="9480"/>
          <ac:picMkLst>
            <pc:docMk/>
            <pc:sldMk cId="2270857575" sldId="2076138515"/>
            <ac:picMk id="6146" creationId="{A6080EBE-8992-4DDD-A88C-DE6665704249}"/>
          </ac:picMkLst>
        </pc:picChg>
      </pc:sldChg>
      <pc:sldChg chg="addSp delSp modSp add del mod ord delCm modCm">
        <pc:chgData name="Manuela Pichler" userId="07a841c1-49c8-4352-a8c3-3a0d96cf9a08" providerId="ADAL" clId="{2E4E835E-0505-4A35-B7B2-8BF50200CAD5}" dt="2021-10-15T15:45:33.939" v="11508"/>
        <pc:sldMkLst>
          <pc:docMk/>
          <pc:sldMk cId="2271648538" sldId="2076138515"/>
        </pc:sldMkLst>
        <pc:spChg chg="mod">
          <ac:chgData name="Manuela Pichler" userId="07a841c1-49c8-4352-a8c3-3a0d96cf9a08" providerId="ADAL" clId="{2E4E835E-0505-4A35-B7B2-8BF50200CAD5}" dt="2021-10-13T13:33:07.157" v="9198" actId="14100"/>
          <ac:spMkLst>
            <pc:docMk/>
            <pc:sldMk cId="2271648538" sldId="2076138515"/>
            <ac:spMk id="2" creationId="{E33C5D30-CC28-447D-B079-EE1E882B96E9}"/>
          </ac:spMkLst>
        </pc:spChg>
        <pc:spChg chg="mod">
          <ac:chgData name="Manuela Pichler" userId="07a841c1-49c8-4352-a8c3-3a0d96cf9a08" providerId="ADAL" clId="{2E4E835E-0505-4A35-B7B2-8BF50200CAD5}" dt="2021-10-13T13:33:13.328" v="9199" actId="1076"/>
          <ac:spMkLst>
            <pc:docMk/>
            <pc:sldMk cId="2271648538" sldId="2076138515"/>
            <ac:spMk id="3" creationId="{7415C60B-0ED4-425E-B107-B651EFC0AB0E}"/>
          </ac:spMkLst>
        </pc:spChg>
        <pc:spChg chg="mod">
          <ac:chgData name="Manuela Pichler" userId="07a841c1-49c8-4352-a8c3-3a0d96cf9a08" providerId="ADAL" clId="{2E4E835E-0505-4A35-B7B2-8BF50200CAD5}" dt="2021-10-13T13:33:13.328" v="9199" actId="1076"/>
          <ac:spMkLst>
            <pc:docMk/>
            <pc:sldMk cId="2271648538" sldId="2076138515"/>
            <ac:spMk id="4" creationId="{187FCD6B-C1F9-40D4-88C0-4666BC4518AF}"/>
          </ac:spMkLst>
        </pc:spChg>
        <pc:spChg chg="add del mod">
          <ac:chgData name="Manuela Pichler" userId="07a841c1-49c8-4352-a8c3-3a0d96cf9a08" providerId="ADAL" clId="{2E4E835E-0505-4A35-B7B2-8BF50200CAD5}" dt="2021-10-13T13:01:21.204" v="9132" actId="478"/>
          <ac:spMkLst>
            <pc:docMk/>
            <pc:sldMk cId="2271648538" sldId="2076138515"/>
            <ac:spMk id="5" creationId="{F39A7187-DD0B-4030-AB5E-CB73A2E93867}"/>
          </ac:spMkLst>
        </pc:spChg>
        <pc:spChg chg="add del mod">
          <ac:chgData name="Manuela Pichler" userId="07a841c1-49c8-4352-a8c3-3a0d96cf9a08" providerId="ADAL" clId="{2E4E835E-0505-4A35-B7B2-8BF50200CAD5}" dt="2021-10-13T13:01:21.204" v="9132" actId="478"/>
          <ac:spMkLst>
            <pc:docMk/>
            <pc:sldMk cId="2271648538" sldId="2076138515"/>
            <ac:spMk id="6" creationId="{C4F7F3C3-F7CA-459E-B356-A2A9AEBA14CF}"/>
          </ac:spMkLst>
        </pc:spChg>
        <pc:spChg chg="add del mod">
          <ac:chgData name="Manuela Pichler" userId="07a841c1-49c8-4352-a8c3-3a0d96cf9a08" providerId="ADAL" clId="{2E4E835E-0505-4A35-B7B2-8BF50200CAD5}" dt="2021-10-13T13:01:21.204" v="9132" actId="478"/>
          <ac:spMkLst>
            <pc:docMk/>
            <pc:sldMk cId="2271648538" sldId="2076138515"/>
            <ac:spMk id="7" creationId="{A3CBB905-38C9-43CE-B1D7-975FBDD4F57F}"/>
          </ac:spMkLst>
        </pc:spChg>
        <pc:spChg chg="add del mod">
          <ac:chgData name="Manuela Pichler" userId="07a841c1-49c8-4352-a8c3-3a0d96cf9a08" providerId="ADAL" clId="{2E4E835E-0505-4A35-B7B2-8BF50200CAD5}" dt="2021-10-13T13:01:21.204" v="9132" actId="478"/>
          <ac:spMkLst>
            <pc:docMk/>
            <pc:sldMk cId="2271648538" sldId="2076138515"/>
            <ac:spMk id="8" creationId="{1B86C43E-086E-49C4-9196-78F69D7970C4}"/>
          </ac:spMkLst>
        </pc:spChg>
        <pc:spChg chg="add del mod">
          <ac:chgData name="Manuela Pichler" userId="07a841c1-49c8-4352-a8c3-3a0d96cf9a08" providerId="ADAL" clId="{2E4E835E-0505-4A35-B7B2-8BF50200CAD5}" dt="2021-10-13T13:01:17.499" v="9131" actId="478"/>
          <ac:spMkLst>
            <pc:docMk/>
            <pc:sldMk cId="2271648538" sldId="2076138515"/>
            <ac:spMk id="10" creationId="{8BB846F9-C9BC-457E-ACE1-8EE1B487D9AC}"/>
          </ac:spMkLst>
        </pc:spChg>
        <pc:spChg chg="add del mod">
          <ac:chgData name="Manuela Pichler" userId="07a841c1-49c8-4352-a8c3-3a0d96cf9a08" providerId="ADAL" clId="{2E4E835E-0505-4A35-B7B2-8BF50200CAD5}" dt="2021-10-13T13:01:17.499" v="9131" actId="478"/>
          <ac:spMkLst>
            <pc:docMk/>
            <pc:sldMk cId="2271648538" sldId="2076138515"/>
            <ac:spMk id="12" creationId="{F347E005-A4DD-4706-9A32-0555858BD576}"/>
          </ac:spMkLst>
        </pc:spChg>
        <pc:spChg chg="add del mod">
          <ac:chgData name="Manuela Pichler" userId="07a841c1-49c8-4352-a8c3-3a0d96cf9a08" providerId="ADAL" clId="{2E4E835E-0505-4A35-B7B2-8BF50200CAD5}" dt="2021-10-13T13:01:16.801" v="9130" actId="478"/>
          <ac:spMkLst>
            <pc:docMk/>
            <pc:sldMk cId="2271648538" sldId="2076138515"/>
            <ac:spMk id="14" creationId="{E192CF07-8C99-4E1B-A9A6-AC107B57F800}"/>
          </ac:spMkLst>
        </pc:spChg>
        <pc:spChg chg="add del mod">
          <ac:chgData name="Manuela Pichler" userId="07a841c1-49c8-4352-a8c3-3a0d96cf9a08" providerId="ADAL" clId="{2E4E835E-0505-4A35-B7B2-8BF50200CAD5}" dt="2021-10-13T13:01:16.801" v="9130" actId="478"/>
          <ac:spMkLst>
            <pc:docMk/>
            <pc:sldMk cId="2271648538" sldId="2076138515"/>
            <ac:spMk id="16" creationId="{C053A66A-C1E2-45A0-A546-9CBE9C0EEA11}"/>
          </ac:spMkLst>
        </pc:spChg>
        <pc:spChg chg="add del mod">
          <ac:chgData name="Manuela Pichler" userId="07a841c1-49c8-4352-a8c3-3a0d96cf9a08" providerId="ADAL" clId="{2E4E835E-0505-4A35-B7B2-8BF50200CAD5}" dt="2021-10-13T13:01:24.461" v="9134" actId="478"/>
          <ac:spMkLst>
            <pc:docMk/>
            <pc:sldMk cId="2271648538" sldId="2076138515"/>
            <ac:spMk id="18" creationId="{C603653B-1855-46E8-9D5D-AB40C815C358}"/>
          </ac:spMkLst>
        </pc:spChg>
        <pc:spChg chg="add del mod">
          <ac:chgData name="Manuela Pichler" userId="07a841c1-49c8-4352-a8c3-3a0d96cf9a08" providerId="ADAL" clId="{2E4E835E-0505-4A35-B7B2-8BF50200CAD5}" dt="2021-10-13T13:01:24.461" v="9134" actId="478"/>
          <ac:spMkLst>
            <pc:docMk/>
            <pc:sldMk cId="2271648538" sldId="2076138515"/>
            <ac:spMk id="20" creationId="{75018A44-D1A2-489E-9BFB-63C6099360B9}"/>
          </ac:spMkLst>
        </pc:spChg>
        <pc:spChg chg="add del mod">
          <ac:chgData name="Manuela Pichler" userId="07a841c1-49c8-4352-a8c3-3a0d96cf9a08" providerId="ADAL" clId="{2E4E835E-0505-4A35-B7B2-8BF50200CAD5}" dt="2021-10-13T13:01:24.461" v="9134" actId="478"/>
          <ac:spMkLst>
            <pc:docMk/>
            <pc:sldMk cId="2271648538" sldId="2076138515"/>
            <ac:spMk id="22" creationId="{97054E7B-D0D4-4724-BC84-EEF14A84DEE3}"/>
          </ac:spMkLst>
        </pc:spChg>
        <pc:spChg chg="add del mod">
          <ac:chgData name="Manuela Pichler" userId="07a841c1-49c8-4352-a8c3-3a0d96cf9a08" providerId="ADAL" clId="{2E4E835E-0505-4A35-B7B2-8BF50200CAD5}" dt="2021-10-13T13:01:24.461" v="9134" actId="478"/>
          <ac:spMkLst>
            <pc:docMk/>
            <pc:sldMk cId="2271648538" sldId="2076138515"/>
            <ac:spMk id="24" creationId="{FE1F60EC-1CD1-49E9-83C0-AEFE10C646BD}"/>
          </ac:spMkLst>
        </pc:spChg>
        <pc:picChg chg="mod modCrop">
          <ac:chgData name="Manuela Pichler" userId="07a841c1-49c8-4352-a8c3-3a0d96cf9a08" providerId="ADAL" clId="{2E4E835E-0505-4A35-B7B2-8BF50200CAD5}" dt="2021-10-13T16:26:35.179" v="9493" actId="1076"/>
          <ac:picMkLst>
            <pc:docMk/>
            <pc:sldMk cId="2271648538" sldId="2076138515"/>
            <ac:picMk id="6146" creationId="{A6080EBE-8992-4DDD-A88C-DE6665704249}"/>
          </ac:picMkLst>
        </pc:picChg>
      </pc:sldChg>
      <pc:sldChg chg="addSp delSp modSp mod modAnim delCm modCm">
        <pc:chgData name="Manuela Pichler" userId="07a841c1-49c8-4352-a8c3-3a0d96cf9a08" providerId="ADAL" clId="{2E4E835E-0505-4A35-B7B2-8BF50200CAD5}" dt="2021-10-19T11:13:52.978" v="14238" actId="962"/>
        <pc:sldMkLst>
          <pc:docMk/>
          <pc:sldMk cId="3055171337" sldId="2076138516"/>
        </pc:sldMkLst>
        <pc:spChg chg="mod">
          <ac:chgData name="Manuela Pichler" userId="07a841c1-49c8-4352-a8c3-3a0d96cf9a08" providerId="ADAL" clId="{2E4E835E-0505-4A35-B7B2-8BF50200CAD5}" dt="2021-10-08T17:41:06.574" v="3337" actId="207"/>
          <ac:spMkLst>
            <pc:docMk/>
            <pc:sldMk cId="3055171337" sldId="2076138516"/>
            <ac:spMk id="2" creationId="{FD7B8CC6-70AD-48E7-B2A5-6CD0CF3EF18F}"/>
          </ac:spMkLst>
        </pc:spChg>
        <pc:spChg chg="mod">
          <ac:chgData name="Manuela Pichler" userId="07a841c1-49c8-4352-a8c3-3a0d96cf9a08" providerId="ADAL" clId="{2E4E835E-0505-4A35-B7B2-8BF50200CAD5}" dt="2021-10-14T08:04:14.599" v="10074" actId="207"/>
          <ac:spMkLst>
            <pc:docMk/>
            <pc:sldMk cId="3055171337" sldId="2076138516"/>
            <ac:spMk id="3" creationId="{F146C825-C2F9-4507-93B1-6DDF53E48450}"/>
          </ac:spMkLst>
        </pc:spChg>
        <pc:spChg chg="add del mod">
          <ac:chgData name="Manuela Pichler" userId="07a841c1-49c8-4352-a8c3-3a0d96cf9a08" providerId="ADAL" clId="{2E4E835E-0505-4A35-B7B2-8BF50200CAD5}" dt="2021-10-08T17:42:57.450" v="3365" actId="478"/>
          <ac:spMkLst>
            <pc:docMk/>
            <pc:sldMk cId="3055171337" sldId="2076138516"/>
            <ac:spMk id="7" creationId="{D6F79737-4BF7-4B7B-AC18-1DF0D46A81C8}"/>
          </ac:spMkLst>
        </pc:spChg>
        <pc:spChg chg="add del mod">
          <ac:chgData name="Manuela Pichler" userId="07a841c1-49c8-4352-a8c3-3a0d96cf9a08" providerId="ADAL" clId="{2E4E835E-0505-4A35-B7B2-8BF50200CAD5}" dt="2021-10-08T17:42:57.450" v="3365" actId="478"/>
          <ac:spMkLst>
            <pc:docMk/>
            <pc:sldMk cId="3055171337" sldId="2076138516"/>
            <ac:spMk id="8" creationId="{06B41F80-EDED-4921-858C-D1BA3ACC06EE}"/>
          </ac:spMkLst>
        </pc:spChg>
        <pc:spChg chg="add del mod">
          <ac:chgData name="Manuela Pichler" userId="07a841c1-49c8-4352-a8c3-3a0d96cf9a08" providerId="ADAL" clId="{2E4E835E-0505-4A35-B7B2-8BF50200CAD5}" dt="2021-10-08T17:42:57.450" v="3365" actId="478"/>
          <ac:spMkLst>
            <pc:docMk/>
            <pc:sldMk cId="3055171337" sldId="2076138516"/>
            <ac:spMk id="9" creationId="{A6E3AE62-FE3D-4E28-A238-E8654D960B23}"/>
          </ac:spMkLst>
        </pc:spChg>
        <pc:spChg chg="add del mod">
          <ac:chgData name="Manuela Pichler" userId="07a841c1-49c8-4352-a8c3-3a0d96cf9a08" providerId="ADAL" clId="{2E4E835E-0505-4A35-B7B2-8BF50200CAD5}" dt="2021-10-08T17:42:48.804" v="3363" actId="478"/>
          <ac:spMkLst>
            <pc:docMk/>
            <pc:sldMk cId="3055171337" sldId="2076138516"/>
            <ac:spMk id="10" creationId="{989F656F-DCCD-480C-93D6-CEF720C7E7B4}"/>
          </ac:spMkLst>
        </pc:spChg>
        <pc:spChg chg="del mod">
          <ac:chgData name="Manuela Pichler" userId="07a841c1-49c8-4352-a8c3-3a0d96cf9a08" providerId="ADAL" clId="{2E4E835E-0505-4A35-B7B2-8BF50200CAD5}" dt="2021-10-08T17:42:10.278" v="3347" actId="478"/>
          <ac:spMkLst>
            <pc:docMk/>
            <pc:sldMk cId="3055171337" sldId="2076138516"/>
            <ac:spMk id="11" creationId="{6EBFEC35-10BF-4B6D-B10B-061A25E1884C}"/>
          </ac:spMkLst>
        </pc:spChg>
        <pc:spChg chg="add del mod">
          <ac:chgData name="Manuela Pichler" userId="07a841c1-49c8-4352-a8c3-3a0d96cf9a08" providerId="ADAL" clId="{2E4E835E-0505-4A35-B7B2-8BF50200CAD5}" dt="2021-10-08T17:42:57.450" v="3365" actId="478"/>
          <ac:spMkLst>
            <pc:docMk/>
            <pc:sldMk cId="3055171337" sldId="2076138516"/>
            <ac:spMk id="12" creationId="{F15CB007-E622-4B37-A114-2A8410E582E2}"/>
          </ac:spMkLst>
        </pc:spChg>
        <pc:spChg chg="add del mod">
          <ac:chgData name="Manuela Pichler" userId="07a841c1-49c8-4352-a8c3-3a0d96cf9a08" providerId="ADAL" clId="{2E4E835E-0505-4A35-B7B2-8BF50200CAD5}" dt="2021-10-08T17:42:57.450" v="3365" actId="478"/>
          <ac:spMkLst>
            <pc:docMk/>
            <pc:sldMk cId="3055171337" sldId="2076138516"/>
            <ac:spMk id="13" creationId="{DE9750EB-DC73-4165-9B04-1D7C46474143}"/>
          </ac:spMkLst>
        </pc:spChg>
        <pc:graphicFrameChg chg="add mod modGraphic">
          <ac:chgData name="Manuela Pichler" userId="07a841c1-49c8-4352-a8c3-3a0d96cf9a08" providerId="ADAL" clId="{2E4E835E-0505-4A35-B7B2-8BF50200CAD5}" dt="2021-10-19T11:13:52.978" v="14238" actId="962"/>
          <ac:graphicFrameMkLst>
            <pc:docMk/>
            <pc:sldMk cId="3055171337" sldId="2076138516"/>
            <ac:graphicFrameMk id="6" creationId="{B009445F-0C85-4D85-BED4-B67ACC045534}"/>
          </ac:graphicFrameMkLst>
        </pc:graphicFrameChg>
        <pc:picChg chg="del mod">
          <ac:chgData name="Manuela Pichler" userId="07a841c1-49c8-4352-a8c3-3a0d96cf9a08" providerId="ADAL" clId="{2E4E835E-0505-4A35-B7B2-8BF50200CAD5}" dt="2021-10-08T17:42:38.042" v="3361" actId="478"/>
          <ac:picMkLst>
            <pc:docMk/>
            <pc:sldMk cId="3055171337" sldId="2076138516"/>
            <ac:picMk id="2050" creationId="{BB5E28C6-A2C2-44A9-B4F3-8A3E6505A50D}"/>
          </ac:picMkLst>
        </pc:picChg>
      </pc:sldChg>
      <pc:sldChg chg="del">
        <pc:chgData name="Manuela Pichler" userId="07a841c1-49c8-4352-a8c3-3a0d96cf9a08" providerId="ADAL" clId="{2E4E835E-0505-4A35-B7B2-8BF50200CAD5}" dt="2021-10-08T14:03:07.093" v="2921" actId="47"/>
        <pc:sldMkLst>
          <pc:docMk/>
          <pc:sldMk cId="2427410275" sldId="2076138517"/>
        </pc:sldMkLst>
      </pc:sldChg>
      <pc:sldChg chg="del">
        <pc:chgData name="Manuela Pichler" userId="07a841c1-49c8-4352-a8c3-3a0d96cf9a08" providerId="ADAL" clId="{2E4E835E-0505-4A35-B7B2-8BF50200CAD5}" dt="2021-10-08T13:21:12.143" v="1903" actId="47"/>
        <pc:sldMkLst>
          <pc:docMk/>
          <pc:sldMk cId="501826684" sldId="2076138519"/>
        </pc:sldMkLst>
      </pc:sldChg>
      <pc:sldChg chg="del">
        <pc:chgData name="Manuela Pichler" userId="07a841c1-49c8-4352-a8c3-3a0d96cf9a08" providerId="ADAL" clId="{2E4E835E-0505-4A35-B7B2-8BF50200CAD5}" dt="2021-10-07T18:09:42.915" v="708" actId="47"/>
        <pc:sldMkLst>
          <pc:docMk/>
          <pc:sldMk cId="2184860380" sldId="2076138520"/>
        </pc:sldMkLst>
      </pc:sldChg>
      <pc:sldChg chg="addSp">
        <pc:chgData name="Manuela Pichler" userId="07a841c1-49c8-4352-a8c3-3a0d96cf9a08" providerId="ADAL" clId="{2E4E835E-0505-4A35-B7B2-8BF50200CAD5}" dt="2021-10-08T17:50:04.247" v="3449"/>
        <pc:sldMkLst>
          <pc:docMk/>
          <pc:sldMk cId="3024051091" sldId="2076138521"/>
        </pc:sldMkLst>
        <pc:picChg chg="add">
          <ac:chgData name="Manuela Pichler" userId="07a841c1-49c8-4352-a8c3-3a0d96cf9a08" providerId="ADAL" clId="{2E4E835E-0505-4A35-B7B2-8BF50200CAD5}" dt="2021-10-08T17:50:04.247" v="3449"/>
          <ac:picMkLst>
            <pc:docMk/>
            <pc:sldMk cId="3024051091" sldId="2076138521"/>
            <ac:picMk id="13314" creationId="{A35EDC1A-D221-448D-AE95-FB86A68261F2}"/>
          </ac:picMkLst>
        </pc:picChg>
      </pc:sldChg>
      <pc:sldChg chg="modSp add del mod delCm modCm">
        <pc:chgData name="Manuela Pichler" userId="07a841c1-49c8-4352-a8c3-3a0d96cf9a08" providerId="ADAL" clId="{2E4E835E-0505-4A35-B7B2-8BF50200CAD5}" dt="2021-10-14T08:19:00.890" v="10222"/>
        <pc:sldMkLst>
          <pc:docMk/>
          <pc:sldMk cId="3701066008" sldId="2076138521"/>
        </pc:sldMkLst>
        <pc:spChg chg="mod">
          <ac:chgData name="Manuela Pichler" userId="07a841c1-49c8-4352-a8c3-3a0d96cf9a08" providerId="ADAL" clId="{2E4E835E-0505-4A35-B7B2-8BF50200CAD5}" dt="2021-10-08T17:50:14.535" v="3455" actId="14100"/>
          <ac:spMkLst>
            <pc:docMk/>
            <pc:sldMk cId="3701066008" sldId="2076138521"/>
            <ac:spMk id="2" creationId="{7188975A-B181-477D-AEDA-3364D8F02F03}"/>
          </ac:spMkLst>
        </pc:spChg>
        <pc:spChg chg="mod">
          <ac:chgData name="Manuela Pichler" userId="07a841c1-49c8-4352-a8c3-3a0d96cf9a08" providerId="ADAL" clId="{2E4E835E-0505-4A35-B7B2-8BF50200CAD5}" dt="2021-10-14T08:18:58.737" v="10221" actId="6549"/>
          <ac:spMkLst>
            <pc:docMk/>
            <pc:sldMk cId="3701066008" sldId="2076138521"/>
            <ac:spMk id="3" creationId="{06D0604D-0ECB-4E31-B1EE-33A0E4D7E6E0}"/>
          </ac:spMkLst>
        </pc:spChg>
        <pc:spChg chg="mod">
          <ac:chgData name="Manuela Pichler" userId="07a841c1-49c8-4352-a8c3-3a0d96cf9a08" providerId="ADAL" clId="{2E4E835E-0505-4A35-B7B2-8BF50200CAD5}" dt="2021-10-08T17:50:45.641" v="3463" actId="6549"/>
          <ac:spMkLst>
            <pc:docMk/>
            <pc:sldMk cId="3701066008" sldId="2076138521"/>
            <ac:spMk id="4" creationId="{55877A33-07EB-47AF-BB3A-FD6146ED43EB}"/>
          </ac:spMkLst>
        </pc:spChg>
        <pc:picChg chg="mod">
          <ac:chgData name="Manuela Pichler" userId="07a841c1-49c8-4352-a8c3-3a0d96cf9a08" providerId="ADAL" clId="{2E4E835E-0505-4A35-B7B2-8BF50200CAD5}" dt="2021-10-08T17:50:07.162" v="3453" actId="1076"/>
          <ac:picMkLst>
            <pc:docMk/>
            <pc:sldMk cId="3701066008" sldId="2076138521"/>
            <ac:picMk id="13314" creationId="{A35EDC1A-D221-448D-AE95-FB86A68261F2}"/>
          </ac:picMkLst>
        </pc:picChg>
      </pc:sldChg>
      <pc:sldChg chg="addSp delSp modSp add mod chgLayout">
        <pc:chgData name="Manuela Pichler" userId="07a841c1-49c8-4352-a8c3-3a0d96cf9a08" providerId="ADAL" clId="{2E4E835E-0505-4A35-B7B2-8BF50200CAD5}" dt="2021-10-08T12:22:43.772" v="1015" actId="478"/>
        <pc:sldMkLst>
          <pc:docMk/>
          <pc:sldMk cId="3008296998" sldId="2076138522"/>
        </pc:sldMkLst>
        <pc:spChg chg="mod ord">
          <ac:chgData name="Manuela Pichler" userId="07a841c1-49c8-4352-a8c3-3a0d96cf9a08" providerId="ADAL" clId="{2E4E835E-0505-4A35-B7B2-8BF50200CAD5}" dt="2021-10-08T12:22:40.730" v="1013" actId="700"/>
          <ac:spMkLst>
            <pc:docMk/>
            <pc:sldMk cId="3008296998" sldId="2076138522"/>
            <ac:spMk id="2" creationId="{218E95C1-53F6-A547-9ECD-882F3870AF81}"/>
          </ac:spMkLst>
        </pc:spChg>
        <pc:spChg chg="add del mod">
          <ac:chgData name="Manuela Pichler" userId="07a841c1-49c8-4352-a8c3-3a0d96cf9a08" providerId="ADAL" clId="{2E4E835E-0505-4A35-B7B2-8BF50200CAD5}" dt="2021-10-07T17:12:41.620" v="239" actId="22"/>
          <ac:spMkLst>
            <pc:docMk/>
            <pc:sldMk cId="3008296998" sldId="2076138522"/>
            <ac:spMk id="4" creationId="{ECE6CFAC-95F9-4037-88AF-4DB352B21A8E}"/>
          </ac:spMkLst>
        </pc:spChg>
        <pc:spChg chg="add del mod ord">
          <ac:chgData name="Manuela Pichler" userId="07a841c1-49c8-4352-a8c3-3a0d96cf9a08" providerId="ADAL" clId="{2E4E835E-0505-4A35-B7B2-8BF50200CAD5}" dt="2021-10-08T12:22:43.772" v="1015" actId="478"/>
          <ac:spMkLst>
            <pc:docMk/>
            <pc:sldMk cId="3008296998" sldId="2076138522"/>
            <ac:spMk id="8" creationId="{C01927C0-DCB7-4B26-981F-EF404F985FC2}"/>
          </ac:spMkLst>
        </pc:spChg>
        <pc:picChg chg="add del mod ord modCrop">
          <ac:chgData name="Manuela Pichler" userId="07a841c1-49c8-4352-a8c3-3a0d96cf9a08" providerId="ADAL" clId="{2E4E835E-0505-4A35-B7B2-8BF50200CAD5}" dt="2021-10-08T12:22:42.431" v="1014" actId="478"/>
          <ac:picMkLst>
            <pc:docMk/>
            <pc:sldMk cId="3008296998" sldId="2076138522"/>
            <ac:picMk id="5" creationId="{C9C83C29-9460-442F-991F-BE0B710E13BB}"/>
          </ac:picMkLst>
        </pc:picChg>
        <pc:picChg chg="del">
          <ac:chgData name="Manuela Pichler" userId="07a841c1-49c8-4352-a8c3-3a0d96cf9a08" providerId="ADAL" clId="{2E4E835E-0505-4A35-B7B2-8BF50200CAD5}" dt="2021-10-07T17:12:40.545" v="238" actId="478"/>
          <ac:picMkLst>
            <pc:docMk/>
            <pc:sldMk cId="3008296998" sldId="2076138522"/>
            <ac:picMk id="6" creationId="{4C31AB18-4B76-6048-A07E-7D4DB388BCF7}"/>
          </ac:picMkLst>
        </pc:picChg>
      </pc:sldChg>
      <pc:sldChg chg="addSp delSp modSp add mod chgLayout">
        <pc:chgData name="Manuela Pichler" userId="07a841c1-49c8-4352-a8c3-3a0d96cf9a08" providerId="ADAL" clId="{2E4E835E-0505-4A35-B7B2-8BF50200CAD5}" dt="2021-10-14T07:49:11.556" v="9798" actId="20577"/>
        <pc:sldMkLst>
          <pc:docMk/>
          <pc:sldMk cId="514947844" sldId="2076138523"/>
        </pc:sldMkLst>
        <pc:spChg chg="mod ord">
          <ac:chgData name="Manuela Pichler" userId="07a841c1-49c8-4352-a8c3-3a0d96cf9a08" providerId="ADAL" clId="{2E4E835E-0505-4A35-B7B2-8BF50200CAD5}" dt="2021-10-14T07:49:11.556" v="9798" actId="20577"/>
          <ac:spMkLst>
            <pc:docMk/>
            <pc:sldMk cId="514947844" sldId="2076138523"/>
            <ac:spMk id="2" creationId="{218E95C1-53F6-A547-9ECD-882F3870AF81}"/>
          </ac:spMkLst>
        </pc:spChg>
        <pc:spChg chg="add del mod">
          <ac:chgData name="Manuela Pichler" userId="07a841c1-49c8-4352-a8c3-3a0d96cf9a08" providerId="ADAL" clId="{2E4E835E-0505-4A35-B7B2-8BF50200CAD5}" dt="2021-10-07T17:56:21.658" v="441" actId="22"/>
          <ac:spMkLst>
            <pc:docMk/>
            <pc:sldMk cId="514947844" sldId="2076138523"/>
            <ac:spMk id="4" creationId="{545D084E-2C62-478A-8D53-5B0925059D9A}"/>
          </ac:spMkLst>
        </pc:spChg>
        <pc:spChg chg="add del mod ord">
          <ac:chgData name="Manuela Pichler" userId="07a841c1-49c8-4352-a8c3-3a0d96cf9a08" providerId="ADAL" clId="{2E4E835E-0505-4A35-B7B2-8BF50200CAD5}" dt="2021-10-08T12:29:31.345" v="1060" actId="478"/>
          <ac:spMkLst>
            <pc:docMk/>
            <pc:sldMk cId="514947844" sldId="2076138523"/>
            <ac:spMk id="8" creationId="{4870D4A1-61FB-49F0-B119-BC4174CFBFD0}"/>
          </ac:spMkLst>
        </pc:spChg>
        <pc:picChg chg="del">
          <ac:chgData name="Manuela Pichler" userId="07a841c1-49c8-4352-a8c3-3a0d96cf9a08" providerId="ADAL" clId="{2E4E835E-0505-4A35-B7B2-8BF50200CAD5}" dt="2021-10-07T17:56:20.757" v="440" actId="478"/>
          <ac:picMkLst>
            <pc:docMk/>
            <pc:sldMk cId="514947844" sldId="2076138523"/>
            <ac:picMk id="5" creationId="{C9C83C29-9460-442F-991F-BE0B710E13BB}"/>
          </ac:picMkLst>
        </pc:picChg>
        <pc:picChg chg="add del mod ord modCrop">
          <ac:chgData name="Manuela Pichler" userId="07a841c1-49c8-4352-a8c3-3a0d96cf9a08" providerId="ADAL" clId="{2E4E835E-0505-4A35-B7B2-8BF50200CAD5}" dt="2021-10-08T12:29:29.057" v="1059" actId="478"/>
          <ac:picMkLst>
            <pc:docMk/>
            <pc:sldMk cId="514947844" sldId="2076138523"/>
            <ac:picMk id="7" creationId="{CAAD54EE-8277-4D0F-AA95-48EAEB7E0D3E}"/>
          </ac:picMkLst>
        </pc:picChg>
      </pc:sldChg>
      <pc:sldChg chg="addSp delSp modSp add mod chgLayout">
        <pc:chgData name="Manuela Pichler" userId="07a841c1-49c8-4352-a8c3-3a0d96cf9a08" providerId="ADAL" clId="{2E4E835E-0505-4A35-B7B2-8BF50200CAD5}" dt="2021-10-14T07:49:27.109" v="9800" actId="20577"/>
        <pc:sldMkLst>
          <pc:docMk/>
          <pc:sldMk cId="639166608" sldId="2076138524"/>
        </pc:sldMkLst>
        <pc:spChg chg="mod ord">
          <ac:chgData name="Manuela Pichler" userId="07a841c1-49c8-4352-a8c3-3a0d96cf9a08" providerId="ADAL" clId="{2E4E835E-0505-4A35-B7B2-8BF50200CAD5}" dt="2021-10-14T07:49:27.109" v="9800" actId="20577"/>
          <ac:spMkLst>
            <pc:docMk/>
            <pc:sldMk cId="639166608" sldId="2076138524"/>
            <ac:spMk id="2" creationId="{218E95C1-53F6-A547-9ECD-882F3870AF81}"/>
          </ac:spMkLst>
        </pc:spChg>
        <pc:spChg chg="add del mod">
          <ac:chgData name="Manuela Pichler" userId="07a841c1-49c8-4352-a8c3-3a0d96cf9a08" providerId="ADAL" clId="{2E4E835E-0505-4A35-B7B2-8BF50200CAD5}" dt="2021-10-07T18:00:15.909" v="576" actId="22"/>
          <ac:spMkLst>
            <pc:docMk/>
            <pc:sldMk cId="639166608" sldId="2076138524"/>
            <ac:spMk id="4" creationId="{0462C44F-279C-4B30-A531-050AD547DAD7}"/>
          </ac:spMkLst>
        </pc:spChg>
        <pc:spChg chg="add del mod ord">
          <ac:chgData name="Manuela Pichler" userId="07a841c1-49c8-4352-a8c3-3a0d96cf9a08" providerId="ADAL" clId="{2E4E835E-0505-4A35-B7B2-8BF50200CAD5}" dt="2021-10-08T12:41:58.875" v="1158" actId="478"/>
          <ac:spMkLst>
            <pc:docMk/>
            <pc:sldMk cId="639166608" sldId="2076138524"/>
            <ac:spMk id="10" creationId="{109B789D-C14D-4455-B7C4-8EBA4DBB6366}"/>
          </ac:spMkLst>
        </pc:spChg>
        <pc:picChg chg="add del">
          <ac:chgData name="Manuela Pichler" userId="07a841c1-49c8-4352-a8c3-3a0d96cf9a08" providerId="ADAL" clId="{2E4E835E-0505-4A35-B7B2-8BF50200CAD5}" dt="2021-10-07T18:00:14.988" v="575" actId="21"/>
          <ac:picMkLst>
            <pc:docMk/>
            <pc:sldMk cId="639166608" sldId="2076138524"/>
            <ac:picMk id="5" creationId="{85B117FB-CF72-4151-B370-8894D1777DCF}"/>
          </ac:picMkLst>
        </pc:picChg>
        <pc:picChg chg="del">
          <ac:chgData name="Manuela Pichler" userId="07a841c1-49c8-4352-a8c3-3a0d96cf9a08" providerId="ADAL" clId="{2E4E835E-0505-4A35-B7B2-8BF50200CAD5}" dt="2021-10-07T18:00:12.681" v="573" actId="478"/>
          <ac:picMkLst>
            <pc:docMk/>
            <pc:sldMk cId="639166608" sldId="2076138524"/>
            <ac:picMk id="7" creationId="{CAAD54EE-8277-4D0F-AA95-48EAEB7E0D3E}"/>
          </ac:picMkLst>
        </pc:picChg>
        <pc:picChg chg="add del mod ord modCrop">
          <ac:chgData name="Manuela Pichler" userId="07a841c1-49c8-4352-a8c3-3a0d96cf9a08" providerId="ADAL" clId="{2E4E835E-0505-4A35-B7B2-8BF50200CAD5}" dt="2021-10-08T12:41:57.111" v="1157" actId="478"/>
          <ac:picMkLst>
            <pc:docMk/>
            <pc:sldMk cId="639166608" sldId="2076138524"/>
            <ac:picMk id="9" creationId="{D9D883C1-0697-4E94-ABBE-D47045F36189}"/>
          </ac:picMkLst>
        </pc:picChg>
      </pc:sldChg>
      <pc:sldChg chg="modSp add del mod modNotesTx">
        <pc:chgData name="Manuela Pichler" userId="07a841c1-49c8-4352-a8c3-3a0d96cf9a08" providerId="ADAL" clId="{2E4E835E-0505-4A35-B7B2-8BF50200CAD5}" dt="2021-10-08T12:42:49.645" v="1171" actId="47"/>
        <pc:sldMkLst>
          <pc:docMk/>
          <pc:sldMk cId="646889790" sldId="2076138525"/>
        </pc:sldMkLst>
        <pc:spChg chg="mod">
          <ac:chgData name="Manuela Pichler" userId="07a841c1-49c8-4352-a8c3-3a0d96cf9a08" providerId="ADAL" clId="{2E4E835E-0505-4A35-B7B2-8BF50200CAD5}" dt="2021-10-07T18:01:05.401" v="583" actId="207"/>
          <ac:spMkLst>
            <pc:docMk/>
            <pc:sldMk cId="646889790" sldId="2076138525"/>
            <ac:spMk id="2" creationId="{8448F0AB-BE03-417F-A7AE-CF00F4F4C820}"/>
          </ac:spMkLst>
        </pc:spChg>
        <pc:spChg chg="mod">
          <ac:chgData name="Manuela Pichler" userId="07a841c1-49c8-4352-a8c3-3a0d96cf9a08" providerId="ADAL" clId="{2E4E835E-0505-4A35-B7B2-8BF50200CAD5}" dt="2021-10-07T18:05:49.510" v="610" actId="255"/>
          <ac:spMkLst>
            <pc:docMk/>
            <pc:sldMk cId="646889790" sldId="2076138525"/>
            <ac:spMk id="3" creationId="{68C0AA4E-6D01-4966-9102-1377524CF100}"/>
          </ac:spMkLst>
        </pc:spChg>
        <pc:picChg chg="mod">
          <ac:chgData name="Manuela Pichler" userId="07a841c1-49c8-4352-a8c3-3a0d96cf9a08" providerId="ADAL" clId="{2E4E835E-0505-4A35-B7B2-8BF50200CAD5}" dt="2021-10-07T18:02:40.933" v="591" actId="14826"/>
          <ac:picMkLst>
            <pc:docMk/>
            <pc:sldMk cId="646889790" sldId="2076138525"/>
            <ac:picMk id="13" creationId="{2BD99B03-A6B0-4A48-BB1D-054AD6AE46A4}"/>
          </ac:picMkLst>
        </pc:picChg>
      </pc:sldChg>
      <pc:sldChg chg="addSp delSp modSp add mod ord chgLayout">
        <pc:chgData name="Manuela Pichler" userId="07a841c1-49c8-4352-a8c3-3a0d96cf9a08" providerId="ADAL" clId="{2E4E835E-0505-4A35-B7B2-8BF50200CAD5}" dt="2021-10-15T15:41:44.019" v="11456"/>
        <pc:sldMkLst>
          <pc:docMk/>
          <pc:sldMk cId="2735359485" sldId="2076138526"/>
        </pc:sldMkLst>
        <pc:spChg chg="mod ord">
          <ac:chgData name="Manuela Pichler" userId="07a841c1-49c8-4352-a8c3-3a0d96cf9a08" providerId="ADAL" clId="{2E4E835E-0505-4A35-B7B2-8BF50200CAD5}" dt="2021-10-14T07:49:38.992" v="9802" actId="20577"/>
          <ac:spMkLst>
            <pc:docMk/>
            <pc:sldMk cId="2735359485" sldId="2076138526"/>
            <ac:spMk id="2" creationId="{218E95C1-53F6-A547-9ECD-882F3870AF81}"/>
          </ac:spMkLst>
        </pc:spChg>
        <pc:spChg chg="add del mod ord">
          <ac:chgData name="Manuela Pichler" userId="07a841c1-49c8-4352-a8c3-3a0d96cf9a08" providerId="ADAL" clId="{2E4E835E-0505-4A35-B7B2-8BF50200CAD5}" dt="2021-10-08T12:58:55.058" v="1758" actId="478"/>
          <ac:spMkLst>
            <pc:docMk/>
            <pc:sldMk cId="2735359485" sldId="2076138526"/>
            <ac:spMk id="3" creationId="{7C0BDEF0-E37C-41D8-97F8-2E5661DB68C8}"/>
          </ac:spMkLst>
        </pc:spChg>
        <pc:picChg chg="del mod ord modCrop">
          <ac:chgData name="Manuela Pichler" userId="07a841c1-49c8-4352-a8c3-3a0d96cf9a08" providerId="ADAL" clId="{2E4E835E-0505-4A35-B7B2-8BF50200CAD5}" dt="2021-10-08T12:58:53.483" v="1757" actId="478"/>
          <ac:picMkLst>
            <pc:docMk/>
            <pc:sldMk cId="2735359485" sldId="2076138526"/>
            <ac:picMk id="7" creationId="{CAAD54EE-8277-4D0F-AA95-48EAEB7E0D3E}"/>
          </ac:picMkLst>
        </pc:picChg>
      </pc:sldChg>
      <pc:sldChg chg="addSp delSp modSp add mod ord chgLayout">
        <pc:chgData name="Manuela Pichler" userId="07a841c1-49c8-4352-a8c3-3a0d96cf9a08" providerId="ADAL" clId="{2E4E835E-0505-4A35-B7B2-8BF50200CAD5}" dt="2021-10-15T15:45:33.939" v="11508"/>
        <pc:sldMkLst>
          <pc:docMk/>
          <pc:sldMk cId="1140894899" sldId="2076138527"/>
        </pc:sldMkLst>
        <pc:spChg chg="mod ord">
          <ac:chgData name="Manuela Pichler" userId="07a841c1-49c8-4352-a8c3-3a0d96cf9a08" providerId="ADAL" clId="{2E4E835E-0505-4A35-B7B2-8BF50200CAD5}" dt="2021-10-14T07:49:48.184" v="9804" actId="20577"/>
          <ac:spMkLst>
            <pc:docMk/>
            <pc:sldMk cId="1140894899" sldId="2076138527"/>
            <ac:spMk id="2" creationId="{218E95C1-53F6-A547-9ECD-882F3870AF81}"/>
          </ac:spMkLst>
        </pc:spChg>
        <pc:spChg chg="add del mod">
          <ac:chgData name="Manuela Pichler" userId="07a841c1-49c8-4352-a8c3-3a0d96cf9a08" providerId="ADAL" clId="{2E4E835E-0505-4A35-B7B2-8BF50200CAD5}" dt="2021-10-07T18:07:30.491" v="669" actId="22"/>
          <ac:spMkLst>
            <pc:docMk/>
            <pc:sldMk cId="1140894899" sldId="2076138527"/>
            <ac:spMk id="4" creationId="{D0351E95-CFC1-40E0-BF5E-0666D9679F68}"/>
          </ac:spMkLst>
        </pc:spChg>
        <pc:spChg chg="add del mod ord">
          <ac:chgData name="Manuela Pichler" userId="07a841c1-49c8-4352-a8c3-3a0d96cf9a08" providerId="ADAL" clId="{2E4E835E-0505-4A35-B7B2-8BF50200CAD5}" dt="2021-10-08T13:10:16.551" v="1842" actId="478"/>
          <ac:spMkLst>
            <pc:docMk/>
            <pc:sldMk cId="1140894899" sldId="2076138527"/>
            <ac:spMk id="8" creationId="{F4C7BA55-E1B7-4412-8C40-7DF0AAE9A364}"/>
          </ac:spMkLst>
        </pc:spChg>
        <pc:picChg chg="add del mod ord modCrop">
          <ac:chgData name="Manuela Pichler" userId="07a841c1-49c8-4352-a8c3-3a0d96cf9a08" providerId="ADAL" clId="{2E4E835E-0505-4A35-B7B2-8BF50200CAD5}" dt="2021-10-08T13:10:14.883" v="1841" actId="478"/>
          <ac:picMkLst>
            <pc:docMk/>
            <pc:sldMk cId="1140894899" sldId="2076138527"/>
            <ac:picMk id="5" creationId="{546C7903-8A36-48FD-A32F-01E1F656BD4F}"/>
          </ac:picMkLst>
        </pc:picChg>
        <pc:picChg chg="del">
          <ac:chgData name="Manuela Pichler" userId="07a841c1-49c8-4352-a8c3-3a0d96cf9a08" providerId="ADAL" clId="{2E4E835E-0505-4A35-B7B2-8BF50200CAD5}" dt="2021-10-07T18:07:29.021" v="668" actId="478"/>
          <ac:picMkLst>
            <pc:docMk/>
            <pc:sldMk cId="1140894899" sldId="2076138527"/>
            <ac:picMk id="7" creationId="{CAAD54EE-8277-4D0F-AA95-48EAEB7E0D3E}"/>
          </ac:picMkLst>
        </pc:picChg>
      </pc:sldChg>
      <pc:sldChg chg="addSp delSp modSp add mod chgLayout">
        <pc:chgData name="Manuela Pichler" userId="07a841c1-49c8-4352-a8c3-3a0d96cf9a08" providerId="ADAL" clId="{2E4E835E-0505-4A35-B7B2-8BF50200CAD5}" dt="2021-10-14T07:50:24.598" v="9813" actId="20577"/>
        <pc:sldMkLst>
          <pc:docMk/>
          <pc:sldMk cId="1563193254" sldId="2076138528"/>
        </pc:sldMkLst>
        <pc:spChg chg="mod ord">
          <ac:chgData name="Manuela Pichler" userId="07a841c1-49c8-4352-a8c3-3a0d96cf9a08" providerId="ADAL" clId="{2E4E835E-0505-4A35-B7B2-8BF50200CAD5}" dt="2021-10-14T07:50:24.598" v="9813" actId="20577"/>
          <ac:spMkLst>
            <pc:docMk/>
            <pc:sldMk cId="1563193254" sldId="2076138528"/>
            <ac:spMk id="2" creationId="{218E95C1-53F6-A547-9ECD-882F3870AF81}"/>
          </ac:spMkLst>
        </pc:spChg>
        <pc:spChg chg="add del mod ord">
          <ac:chgData name="Manuela Pichler" userId="07a841c1-49c8-4352-a8c3-3a0d96cf9a08" providerId="ADAL" clId="{2E4E835E-0505-4A35-B7B2-8BF50200CAD5}" dt="2021-10-08T13:46:54.679" v="2590" actId="478"/>
          <ac:spMkLst>
            <pc:docMk/>
            <pc:sldMk cId="1563193254" sldId="2076138528"/>
            <ac:spMk id="3" creationId="{CB104D49-6219-4275-868D-08896550D46E}"/>
          </ac:spMkLst>
        </pc:spChg>
        <pc:picChg chg="del mod ord">
          <ac:chgData name="Manuela Pichler" userId="07a841c1-49c8-4352-a8c3-3a0d96cf9a08" providerId="ADAL" clId="{2E4E835E-0505-4A35-B7B2-8BF50200CAD5}" dt="2021-10-08T13:46:52.416" v="2589" actId="478"/>
          <ac:picMkLst>
            <pc:docMk/>
            <pc:sldMk cId="1563193254" sldId="2076138528"/>
            <ac:picMk id="5" creationId="{546C7903-8A36-48FD-A32F-01E1F656BD4F}"/>
          </ac:picMkLst>
        </pc:picChg>
      </pc:sldChg>
      <pc:sldChg chg="addSp delSp modSp add mod chgLayout">
        <pc:chgData name="Manuela Pichler" userId="07a841c1-49c8-4352-a8c3-3a0d96cf9a08" providerId="ADAL" clId="{2E4E835E-0505-4A35-B7B2-8BF50200CAD5}" dt="2021-10-14T07:52:44.190" v="9840" actId="20577"/>
        <pc:sldMkLst>
          <pc:docMk/>
          <pc:sldMk cId="4242309458" sldId="2076138529"/>
        </pc:sldMkLst>
        <pc:spChg chg="mod ord">
          <ac:chgData name="Manuela Pichler" userId="07a841c1-49c8-4352-a8c3-3a0d96cf9a08" providerId="ADAL" clId="{2E4E835E-0505-4A35-B7B2-8BF50200CAD5}" dt="2021-10-14T07:52:44.190" v="9840" actId="20577"/>
          <ac:spMkLst>
            <pc:docMk/>
            <pc:sldMk cId="4242309458" sldId="2076138529"/>
            <ac:spMk id="2" creationId="{218E95C1-53F6-A547-9ECD-882F3870AF81}"/>
          </ac:spMkLst>
        </pc:spChg>
        <pc:spChg chg="add del mod ord">
          <ac:chgData name="Manuela Pichler" userId="07a841c1-49c8-4352-a8c3-3a0d96cf9a08" providerId="ADAL" clId="{2E4E835E-0505-4A35-B7B2-8BF50200CAD5}" dt="2021-10-08T17:51:07.222" v="3467" actId="478"/>
          <ac:spMkLst>
            <pc:docMk/>
            <pc:sldMk cId="4242309458" sldId="2076138529"/>
            <ac:spMk id="3" creationId="{46E7C6B1-78A5-480D-9BCC-85FB7E866C63}"/>
          </ac:spMkLst>
        </pc:spChg>
        <pc:picChg chg="del mod ord">
          <ac:chgData name="Manuela Pichler" userId="07a841c1-49c8-4352-a8c3-3a0d96cf9a08" providerId="ADAL" clId="{2E4E835E-0505-4A35-B7B2-8BF50200CAD5}" dt="2021-10-08T17:51:05.798" v="3466" actId="478"/>
          <ac:picMkLst>
            <pc:docMk/>
            <pc:sldMk cId="4242309458" sldId="2076138529"/>
            <ac:picMk id="5" creationId="{546C7903-8A36-48FD-A32F-01E1F656BD4F}"/>
          </ac:picMkLst>
        </pc:picChg>
      </pc:sldChg>
      <pc:sldChg chg="delSp modSp add del mod ord">
        <pc:chgData name="Manuela Pichler" userId="07a841c1-49c8-4352-a8c3-3a0d96cf9a08" providerId="ADAL" clId="{2E4E835E-0505-4A35-B7B2-8BF50200CAD5}" dt="2021-10-18T11:18:43.239" v="11677" actId="478"/>
        <pc:sldMkLst>
          <pc:docMk/>
          <pc:sldMk cId="1229576940" sldId="2076138530"/>
        </pc:sldMkLst>
        <pc:spChg chg="del">
          <ac:chgData name="Manuela Pichler" userId="07a841c1-49c8-4352-a8c3-3a0d96cf9a08" providerId="ADAL" clId="{2E4E835E-0505-4A35-B7B2-8BF50200CAD5}" dt="2021-10-18T11:18:41.512" v="11676" actId="478"/>
          <ac:spMkLst>
            <pc:docMk/>
            <pc:sldMk cId="1229576940" sldId="2076138530"/>
            <ac:spMk id="2" creationId="{C0169222-F063-48CC-88D8-F5ABA865CD8B}"/>
          </ac:spMkLst>
        </pc:spChg>
        <pc:spChg chg="del">
          <ac:chgData name="Manuela Pichler" userId="07a841c1-49c8-4352-a8c3-3a0d96cf9a08" providerId="ADAL" clId="{2E4E835E-0505-4A35-B7B2-8BF50200CAD5}" dt="2021-10-18T11:18:43.239" v="11677" actId="478"/>
          <ac:spMkLst>
            <pc:docMk/>
            <pc:sldMk cId="1229576940" sldId="2076138530"/>
            <ac:spMk id="3" creationId="{CEBB5527-718F-48BC-AEB2-E52120FE082E}"/>
          </ac:spMkLst>
        </pc:spChg>
        <pc:spChg chg="mod">
          <ac:chgData name="Manuela Pichler" userId="07a841c1-49c8-4352-a8c3-3a0d96cf9a08" providerId="ADAL" clId="{2E4E835E-0505-4A35-B7B2-8BF50200CAD5}" dt="2021-10-08T12:44:47.495" v="1194" actId="14100"/>
          <ac:spMkLst>
            <pc:docMk/>
            <pc:sldMk cId="1229576940" sldId="2076138530"/>
            <ac:spMk id="6" creationId="{C28F1239-8A1E-4393-8405-BA220D722CEA}"/>
          </ac:spMkLst>
        </pc:spChg>
        <pc:spChg chg="mod">
          <ac:chgData name="Manuela Pichler" userId="07a841c1-49c8-4352-a8c3-3a0d96cf9a08" providerId="ADAL" clId="{2E4E835E-0505-4A35-B7B2-8BF50200CAD5}" dt="2021-10-08T12:19:51.011" v="993" actId="20577"/>
          <ac:spMkLst>
            <pc:docMk/>
            <pc:sldMk cId="1229576940" sldId="2076138530"/>
            <ac:spMk id="7" creationId="{C5E436A4-3DE3-4ADC-B9F5-2F780087D7B7}"/>
          </ac:spMkLst>
        </pc:spChg>
        <pc:picChg chg="del">
          <ac:chgData name="Manuela Pichler" userId="07a841c1-49c8-4352-a8c3-3a0d96cf9a08" providerId="ADAL" clId="{2E4E835E-0505-4A35-B7B2-8BF50200CAD5}" dt="2021-10-08T12:21:42.390" v="1000" actId="478"/>
          <ac:picMkLst>
            <pc:docMk/>
            <pc:sldMk cId="1229576940" sldId="2076138530"/>
            <ac:picMk id="2050" creationId="{F7565509-8AB4-40A1-AC4F-C047B892BB37}"/>
          </ac:picMkLst>
        </pc:picChg>
        <pc:picChg chg="mod modCrop">
          <ac:chgData name="Manuela Pichler" userId="07a841c1-49c8-4352-a8c3-3a0d96cf9a08" providerId="ADAL" clId="{2E4E835E-0505-4A35-B7B2-8BF50200CAD5}" dt="2021-10-08T12:45:04.394" v="1197" actId="1076"/>
          <ac:picMkLst>
            <pc:docMk/>
            <pc:sldMk cId="1229576940" sldId="2076138530"/>
            <ac:picMk id="3074" creationId="{76D49B13-6F3A-4285-90C3-541BDD3AE024}"/>
          </ac:picMkLst>
        </pc:picChg>
      </pc:sldChg>
      <pc:sldChg chg="addSp">
        <pc:chgData name="Manuela Pichler" userId="07a841c1-49c8-4352-a8c3-3a0d96cf9a08" providerId="ADAL" clId="{2E4E835E-0505-4A35-B7B2-8BF50200CAD5}" dt="2021-10-08T12:21:46.993" v="1001"/>
        <pc:sldMkLst>
          <pc:docMk/>
          <pc:sldMk cId="3767057791" sldId="2076138530"/>
        </pc:sldMkLst>
        <pc:picChg chg="add">
          <ac:chgData name="Manuela Pichler" userId="07a841c1-49c8-4352-a8c3-3a0d96cf9a08" providerId="ADAL" clId="{2E4E835E-0505-4A35-B7B2-8BF50200CAD5}" dt="2021-10-08T12:21:46.993" v="1001"/>
          <ac:picMkLst>
            <pc:docMk/>
            <pc:sldMk cId="3767057791" sldId="2076138530"/>
            <ac:picMk id="3074" creationId="{76D49B13-6F3A-4285-90C3-541BDD3AE024}"/>
          </ac:picMkLst>
        </pc:picChg>
      </pc:sldChg>
      <pc:sldChg chg="addSp">
        <pc:chgData name="Manuela Pichler" userId="07a841c1-49c8-4352-a8c3-3a0d96cf9a08" providerId="ADAL" clId="{2E4E835E-0505-4A35-B7B2-8BF50200CAD5}" dt="2021-10-08T12:24:35.409" v="1023"/>
        <pc:sldMkLst>
          <pc:docMk/>
          <pc:sldMk cId="457672280" sldId="2076138531"/>
        </pc:sldMkLst>
        <pc:picChg chg="add">
          <ac:chgData name="Manuela Pichler" userId="07a841c1-49c8-4352-a8c3-3a0d96cf9a08" providerId="ADAL" clId="{2E4E835E-0505-4A35-B7B2-8BF50200CAD5}" dt="2021-10-08T12:24:35.409" v="1023"/>
          <ac:picMkLst>
            <pc:docMk/>
            <pc:sldMk cId="457672280" sldId="2076138531"/>
            <ac:picMk id="4098" creationId="{AAD6B97F-5C13-4B8A-89E4-E31BC4D92DF7}"/>
          </ac:picMkLst>
        </pc:picChg>
      </pc:sldChg>
      <pc:sldChg chg="delSp modSp add del mod">
        <pc:chgData name="Manuela Pichler" userId="07a841c1-49c8-4352-a8c3-3a0d96cf9a08" providerId="ADAL" clId="{2E4E835E-0505-4A35-B7B2-8BF50200CAD5}" dt="2021-10-18T11:18:59.358" v="11682" actId="478"/>
        <pc:sldMkLst>
          <pc:docMk/>
          <pc:sldMk cId="3560128443" sldId="2076138531"/>
        </pc:sldMkLst>
        <pc:spChg chg="del">
          <ac:chgData name="Manuela Pichler" userId="07a841c1-49c8-4352-a8c3-3a0d96cf9a08" providerId="ADAL" clId="{2E4E835E-0505-4A35-B7B2-8BF50200CAD5}" dt="2021-10-18T11:18:57.099" v="11681" actId="478"/>
          <ac:spMkLst>
            <pc:docMk/>
            <pc:sldMk cId="3560128443" sldId="2076138531"/>
            <ac:spMk id="2" creationId="{C0169222-F063-48CC-88D8-F5ABA865CD8B}"/>
          </ac:spMkLst>
        </pc:spChg>
        <pc:spChg chg="del">
          <ac:chgData name="Manuela Pichler" userId="07a841c1-49c8-4352-a8c3-3a0d96cf9a08" providerId="ADAL" clId="{2E4E835E-0505-4A35-B7B2-8BF50200CAD5}" dt="2021-10-18T11:18:59.358" v="11682" actId="478"/>
          <ac:spMkLst>
            <pc:docMk/>
            <pc:sldMk cId="3560128443" sldId="2076138531"/>
            <ac:spMk id="3" creationId="{CEBB5527-718F-48BC-AEB2-E52120FE082E}"/>
          </ac:spMkLst>
        </pc:spChg>
        <pc:spChg chg="mod">
          <ac:chgData name="Manuela Pichler" userId="07a841c1-49c8-4352-a8c3-3a0d96cf9a08" providerId="ADAL" clId="{2E4E835E-0505-4A35-B7B2-8BF50200CAD5}" dt="2021-10-08T12:23:10.506" v="1021" actId="1076"/>
          <ac:spMkLst>
            <pc:docMk/>
            <pc:sldMk cId="3560128443" sldId="2076138531"/>
            <ac:spMk id="6" creationId="{C28F1239-8A1E-4393-8405-BA220D722CEA}"/>
          </ac:spMkLst>
        </pc:spChg>
        <pc:spChg chg="mod">
          <ac:chgData name="Manuela Pichler" userId="07a841c1-49c8-4352-a8c3-3a0d96cf9a08" providerId="ADAL" clId="{2E4E835E-0505-4A35-B7B2-8BF50200CAD5}" dt="2021-10-08T12:22:57.951" v="1017"/>
          <ac:spMkLst>
            <pc:docMk/>
            <pc:sldMk cId="3560128443" sldId="2076138531"/>
            <ac:spMk id="7" creationId="{C5E436A4-3DE3-4ADC-B9F5-2F780087D7B7}"/>
          </ac:spMkLst>
        </pc:spChg>
        <pc:picChg chg="del">
          <ac:chgData name="Manuela Pichler" userId="07a841c1-49c8-4352-a8c3-3a0d96cf9a08" providerId="ADAL" clId="{2E4E835E-0505-4A35-B7B2-8BF50200CAD5}" dt="2021-10-08T12:24:44.732" v="1030" actId="478"/>
          <ac:picMkLst>
            <pc:docMk/>
            <pc:sldMk cId="3560128443" sldId="2076138531"/>
            <ac:picMk id="3074" creationId="{76D49B13-6F3A-4285-90C3-541BDD3AE024}"/>
          </ac:picMkLst>
        </pc:picChg>
        <pc:picChg chg="mod modCrop">
          <ac:chgData name="Manuela Pichler" userId="07a841c1-49c8-4352-a8c3-3a0d96cf9a08" providerId="ADAL" clId="{2E4E835E-0505-4A35-B7B2-8BF50200CAD5}" dt="2021-10-08T12:24:52.680" v="1032" actId="732"/>
          <ac:picMkLst>
            <pc:docMk/>
            <pc:sldMk cId="3560128443" sldId="2076138531"/>
            <ac:picMk id="4098" creationId="{AAD6B97F-5C13-4B8A-89E4-E31BC4D92DF7}"/>
          </ac:picMkLst>
        </pc:picChg>
      </pc:sldChg>
      <pc:sldChg chg="addSp">
        <pc:chgData name="Manuela Pichler" userId="07a841c1-49c8-4352-a8c3-3a0d96cf9a08" providerId="ADAL" clId="{2E4E835E-0505-4A35-B7B2-8BF50200CAD5}" dt="2021-10-08T12:31:51.172" v="1083"/>
        <pc:sldMkLst>
          <pc:docMk/>
          <pc:sldMk cId="3540758573" sldId="2076138532"/>
        </pc:sldMkLst>
        <pc:picChg chg="add">
          <ac:chgData name="Manuela Pichler" userId="07a841c1-49c8-4352-a8c3-3a0d96cf9a08" providerId="ADAL" clId="{2E4E835E-0505-4A35-B7B2-8BF50200CAD5}" dt="2021-10-08T12:31:51.172" v="1083"/>
          <ac:picMkLst>
            <pc:docMk/>
            <pc:sldMk cId="3540758573" sldId="2076138532"/>
            <ac:picMk id="5122" creationId="{4256EB7D-6431-4F3F-9B14-3C9BA5DD29FD}"/>
          </ac:picMkLst>
        </pc:picChg>
      </pc:sldChg>
      <pc:sldChg chg="delSp modSp add del mod delCm">
        <pc:chgData name="Manuela Pichler" userId="07a841c1-49c8-4352-a8c3-3a0d96cf9a08" providerId="ADAL" clId="{2E4E835E-0505-4A35-B7B2-8BF50200CAD5}" dt="2021-10-18T11:19:47.601" v="11694" actId="478"/>
        <pc:sldMkLst>
          <pc:docMk/>
          <pc:sldMk cId="3898803230" sldId="2076138532"/>
        </pc:sldMkLst>
        <pc:spChg chg="del">
          <ac:chgData name="Manuela Pichler" userId="07a841c1-49c8-4352-a8c3-3a0d96cf9a08" providerId="ADAL" clId="{2E4E835E-0505-4A35-B7B2-8BF50200CAD5}" dt="2021-10-18T11:19:45.912" v="11693" actId="478"/>
          <ac:spMkLst>
            <pc:docMk/>
            <pc:sldMk cId="3898803230" sldId="2076138532"/>
            <ac:spMk id="2" creationId="{C0169222-F063-48CC-88D8-F5ABA865CD8B}"/>
          </ac:spMkLst>
        </pc:spChg>
        <pc:spChg chg="del">
          <ac:chgData name="Manuela Pichler" userId="07a841c1-49c8-4352-a8c3-3a0d96cf9a08" providerId="ADAL" clId="{2E4E835E-0505-4A35-B7B2-8BF50200CAD5}" dt="2021-10-18T11:19:47.601" v="11694" actId="478"/>
          <ac:spMkLst>
            <pc:docMk/>
            <pc:sldMk cId="3898803230" sldId="2076138532"/>
            <ac:spMk id="3" creationId="{CEBB5527-718F-48BC-AEB2-E52120FE082E}"/>
          </ac:spMkLst>
        </pc:spChg>
        <pc:spChg chg="mod">
          <ac:chgData name="Manuela Pichler" userId="07a841c1-49c8-4352-a8c3-3a0d96cf9a08" providerId="ADAL" clId="{2E4E835E-0505-4A35-B7B2-8BF50200CAD5}" dt="2021-10-08T12:40:43.163" v="1153" actId="20577"/>
          <ac:spMkLst>
            <pc:docMk/>
            <pc:sldMk cId="3898803230" sldId="2076138532"/>
            <ac:spMk id="6" creationId="{C28F1239-8A1E-4393-8405-BA220D722CEA}"/>
          </ac:spMkLst>
        </pc:spChg>
        <pc:spChg chg="mod">
          <ac:chgData name="Manuela Pichler" userId="07a841c1-49c8-4352-a8c3-3a0d96cf9a08" providerId="ADAL" clId="{2E4E835E-0505-4A35-B7B2-8BF50200CAD5}" dt="2021-10-13T17:09:15.083" v="9712" actId="20577"/>
          <ac:spMkLst>
            <pc:docMk/>
            <pc:sldMk cId="3898803230" sldId="2076138532"/>
            <ac:spMk id="7" creationId="{C5E436A4-3DE3-4ADC-B9F5-2F780087D7B7}"/>
          </ac:spMkLst>
        </pc:spChg>
        <pc:picChg chg="del mod">
          <ac:chgData name="Manuela Pichler" userId="07a841c1-49c8-4352-a8c3-3a0d96cf9a08" providerId="ADAL" clId="{2E4E835E-0505-4A35-B7B2-8BF50200CAD5}" dt="2021-10-08T12:31:52.867" v="1087" actId="478"/>
          <ac:picMkLst>
            <pc:docMk/>
            <pc:sldMk cId="3898803230" sldId="2076138532"/>
            <ac:picMk id="4098" creationId="{AAD6B97F-5C13-4B8A-89E4-E31BC4D92DF7}"/>
          </ac:picMkLst>
        </pc:picChg>
        <pc:picChg chg="mod modCrop">
          <ac:chgData name="Manuela Pichler" userId="07a841c1-49c8-4352-a8c3-3a0d96cf9a08" providerId="ADAL" clId="{2E4E835E-0505-4A35-B7B2-8BF50200CAD5}" dt="2021-10-08T12:44:35.943" v="1192" actId="1076"/>
          <ac:picMkLst>
            <pc:docMk/>
            <pc:sldMk cId="3898803230" sldId="2076138532"/>
            <ac:picMk id="5122" creationId="{4256EB7D-6431-4F3F-9B14-3C9BA5DD29FD}"/>
          </ac:picMkLst>
        </pc:picChg>
      </pc:sldChg>
      <pc:sldChg chg="addSp">
        <pc:chgData name="Manuela Pichler" userId="07a841c1-49c8-4352-a8c3-3a0d96cf9a08" providerId="ADAL" clId="{2E4E835E-0505-4A35-B7B2-8BF50200CAD5}" dt="2021-10-08T12:43:26.349" v="1175"/>
        <pc:sldMkLst>
          <pc:docMk/>
          <pc:sldMk cId="1269439814" sldId="2076138533"/>
        </pc:sldMkLst>
        <pc:picChg chg="add">
          <ac:chgData name="Manuela Pichler" userId="07a841c1-49c8-4352-a8c3-3a0d96cf9a08" providerId="ADAL" clId="{2E4E835E-0505-4A35-B7B2-8BF50200CAD5}" dt="2021-10-08T12:43:26.349" v="1175"/>
          <ac:picMkLst>
            <pc:docMk/>
            <pc:sldMk cId="1269439814" sldId="2076138533"/>
            <ac:picMk id="6146" creationId="{79659511-4783-4736-8044-798B58792BF4}"/>
          </ac:picMkLst>
        </pc:picChg>
      </pc:sldChg>
      <pc:sldChg chg="delSp modSp add del mod">
        <pc:chgData name="Manuela Pichler" userId="07a841c1-49c8-4352-a8c3-3a0d96cf9a08" providerId="ADAL" clId="{2E4E835E-0505-4A35-B7B2-8BF50200CAD5}" dt="2021-10-18T11:22:21.318" v="12522" actId="478"/>
        <pc:sldMkLst>
          <pc:docMk/>
          <pc:sldMk cId="2304078182" sldId="2076138533"/>
        </pc:sldMkLst>
        <pc:spChg chg="del">
          <ac:chgData name="Manuela Pichler" userId="07a841c1-49c8-4352-a8c3-3a0d96cf9a08" providerId="ADAL" clId="{2E4E835E-0505-4A35-B7B2-8BF50200CAD5}" dt="2021-10-18T11:22:19.298" v="12521" actId="478"/>
          <ac:spMkLst>
            <pc:docMk/>
            <pc:sldMk cId="2304078182" sldId="2076138533"/>
            <ac:spMk id="2" creationId="{C0169222-F063-48CC-88D8-F5ABA865CD8B}"/>
          </ac:spMkLst>
        </pc:spChg>
        <pc:spChg chg="del">
          <ac:chgData name="Manuela Pichler" userId="07a841c1-49c8-4352-a8c3-3a0d96cf9a08" providerId="ADAL" clId="{2E4E835E-0505-4A35-B7B2-8BF50200CAD5}" dt="2021-10-18T11:22:21.318" v="12522" actId="478"/>
          <ac:spMkLst>
            <pc:docMk/>
            <pc:sldMk cId="2304078182" sldId="2076138533"/>
            <ac:spMk id="3" creationId="{CEBB5527-718F-48BC-AEB2-E52120FE082E}"/>
          </ac:spMkLst>
        </pc:spChg>
        <pc:spChg chg="mod">
          <ac:chgData name="Manuela Pichler" userId="07a841c1-49c8-4352-a8c3-3a0d96cf9a08" providerId="ADAL" clId="{2E4E835E-0505-4A35-B7B2-8BF50200CAD5}" dt="2021-10-08T12:44:15.183" v="1189" actId="1076"/>
          <ac:spMkLst>
            <pc:docMk/>
            <pc:sldMk cId="2304078182" sldId="2076138533"/>
            <ac:spMk id="6" creationId="{C28F1239-8A1E-4393-8405-BA220D722CEA}"/>
          </ac:spMkLst>
        </pc:spChg>
        <pc:spChg chg="mod">
          <ac:chgData name="Manuela Pichler" userId="07a841c1-49c8-4352-a8c3-3a0d96cf9a08" providerId="ADAL" clId="{2E4E835E-0505-4A35-B7B2-8BF50200CAD5}" dt="2021-10-08T12:44:11.015" v="1188" actId="14100"/>
          <ac:spMkLst>
            <pc:docMk/>
            <pc:sldMk cId="2304078182" sldId="2076138533"/>
            <ac:spMk id="7" creationId="{C5E436A4-3DE3-4ADC-B9F5-2F780087D7B7}"/>
          </ac:spMkLst>
        </pc:spChg>
        <pc:picChg chg="del mod">
          <ac:chgData name="Manuela Pichler" userId="07a841c1-49c8-4352-a8c3-3a0d96cf9a08" providerId="ADAL" clId="{2E4E835E-0505-4A35-B7B2-8BF50200CAD5}" dt="2021-10-08T12:43:22.758" v="1174" actId="478"/>
          <ac:picMkLst>
            <pc:docMk/>
            <pc:sldMk cId="2304078182" sldId="2076138533"/>
            <ac:picMk id="4098" creationId="{AAD6B97F-5C13-4B8A-89E4-E31BC4D92DF7}"/>
          </ac:picMkLst>
        </pc:picChg>
        <pc:picChg chg="mod modCrop">
          <ac:chgData name="Manuela Pichler" userId="07a841c1-49c8-4352-a8c3-3a0d96cf9a08" providerId="ADAL" clId="{2E4E835E-0505-4A35-B7B2-8BF50200CAD5}" dt="2021-10-08T12:43:56.647" v="1186" actId="1076"/>
          <ac:picMkLst>
            <pc:docMk/>
            <pc:sldMk cId="2304078182" sldId="2076138533"/>
            <ac:picMk id="6146" creationId="{79659511-4783-4736-8044-798B58792BF4}"/>
          </ac:picMkLst>
        </pc:picChg>
      </pc:sldChg>
      <pc:sldChg chg="modSp add del mod">
        <pc:chgData name="Manuela Pichler" userId="07a841c1-49c8-4352-a8c3-3a0d96cf9a08" providerId="ADAL" clId="{2E4E835E-0505-4A35-B7B2-8BF50200CAD5}" dt="2021-10-08T12:55:24.832" v="1292" actId="47"/>
        <pc:sldMkLst>
          <pc:docMk/>
          <pc:sldMk cId="4230620247" sldId="2076138534"/>
        </pc:sldMkLst>
        <pc:spChg chg="mod">
          <ac:chgData name="Manuela Pichler" userId="07a841c1-49c8-4352-a8c3-3a0d96cf9a08" providerId="ADAL" clId="{2E4E835E-0505-4A35-B7B2-8BF50200CAD5}" dt="2021-10-08T12:55:16.295" v="1290" actId="207"/>
          <ac:spMkLst>
            <pc:docMk/>
            <pc:sldMk cId="4230620247" sldId="2076138534"/>
            <ac:spMk id="17" creationId="{C8B8B46D-881E-5345-84A6-80263275B55B}"/>
          </ac:spMkLst>
        </pc:spChg>
      </pc:sldChg>
      <pc:sldChg chg="addSp delSp modSp add mod delCm modCm">
        <pc:chgData name="Manuela Pichler" userId="07a841c1-49c8-4352-a8c3-3a0d96cf9a08" providerId="ADAL" clId="{2E4E835E-0505-4A35-B7B2-8BF50200CAD5}" dt="2021-10-18T11:23:15.279" v="12593" actId="962"/>
        <pc:sldMkLst>
          <pc:docMk/>
          <pc:sldMk cId="3742178111" sldId="2076138535"/>
        </pc:sldMkLst>
        <pc:spChg chg="add mod ord">
          <ac:chgData name="Manuela Pichler" userId="07a841c1-49c8-4352-a8c3-3a0d96cf9a08" providerId="ADAL" clId="{2E4E835E-0505-4A35-B7B2-8BF50200CAD5}" dt="2021-10-08T12:56:23.600" v="1327" actId="167"/>
          <ac:spMkLst>
            <pc:docMk/>
            <pc:sldMk cId="3742178111" sldId="2076138535"/>
            <ac:spMk id="2" creationId="{DC15CA8B-1580-4656-BAAF-E609B1AED181}"/>
          </ac:spMkLst>
        </pc:spChg>
        <pc:spChg chg="mod">
          <ac:chgData name="Manuela Pichler" userId="07a841c1-49c8-4352-a8c3-3a0d96cf9a08" providerId="ADAL" clId="{2E4E835E-0505-4A35-B7B2-8BF50200CAD5}" dt="2021-10-08T12:55:45.329" v="1320" actId="14100"/>
          <ac:spMkLst>
            <pc:docMk/>
            <pc:sldMk cId="3742178111" sldId="2076138535"/>
            <ac:spMk id="8" creationId="{8ACF8D17-2BDD-B247-A516-D55E53C7B57D}"/>
          </ac:spMkLst>
        </pc:spChg>
        <pc:spChg chg="mod">
          <ac:chgData name="Manuela Pichler" userId="07a841c1-49c8-4352-a8c3-3a0d96cf9a08" providerId="ADAL" clId="{2E4E835E-0505-4A35-B7B2-8BF50200CAD5}" dt="2021-10-15T15:55:15.823" v="11565" actId="33553"/>
          <ac:spMkLst>
            <pc:docMk/>
            <pc:sldMk cId="3742178111" sldId="2076138535"/>
            <ac:spMk id="9" creationId="{F25F51E1-B8BD-8249-9AE3-6130BF7834D9}"/>
          </ac:spMkLst>
        </pc:spChg>
        <pc:spChg chg="mod">
          <ac:chgData name="Manuela Pichler" userId="07a841c1-49c8-4352-a8c3-3a0d96cf9a08" providerId="ADAL" clId="{2E4E835E-0505-4A35-B7B2-8BF50200CAD5}" dt="2021-10-08T12:58:15.085" v="1720" actId="20577"/>
          <ac:spMkLst>
            <pc:docMk/>
            <pc:sldMk cId="3742178111" sldId="2076138535"/>
            <ac:spMk id="12" creationId="{991BEF14-01EF-4B37-AB6F-7AFFCB77337B}"/>
          </ac:spMkLst>
        </pc:spChg>
        <pc:spChg chg="mod">
          <ac:chgData name="Manuela Pichler" userId="07a841c1-49c8-4352-a8c3-3a0d96cf9a08" providerId="ADAL" clId="{2E4E835E-0505-4A35-B7B2-8BF50200CAD5}" dt="2021-10-08T12:55:53.907" v="1322"/>
          <ac:spMkLst>
            <pc:docMk/>
            <pc:sldMk cId="3742178111" sldId="2076138535"/>
            <ac:spMk id="13" creationId="{DE8AA276-76AF-4C2F-A4DB-FD087F103CDC}"/>
          </ac:spMkLst>
        </pc:spChg>
        <pc:spChg chg="mod">
          <ac:chgData name="Manuela Pichler" userId="07a841c1-49c8-4352-a8c3-3a0d96cf9a08" providerId="ADAL" clId="{2E4E835E-0505-4A35-B7B2-8BF50200CAD5}" dt="2021-10-13T07:50:46.268" v="7558" actId="255"/>
          <ac:spMkLst>
            <pc:docMk/>
            <pc:sldMk cId="3742178111" sldId="2076138535"/>
            <ac:spMk id="14" creationId="{49DEEC24-FFE3-4579-8AD3-2BA833E42ABF}"/>
          </ac:spMkLst>
        </pc:spChg>
        <pc:spChg chg="del mod">
          <ac:chgData name="Manuela Pichler" userId="07a841c1-49c8-4352-a8c3-3a0d96cf9a08" providerId="ADAL" clId="{2E4E835E-0505-4A35-B7B2-8BF50200CAD5}" dt="2021-10-08T12:56:30.166" v="1330" actId="478"/>
          <ac:spMkLst>
            <pc:docMk/>
            <pc:sldMk cId="3742178111" sldId="2076138535"/>
            <ac:spMk id="16" creationId="{38B435C9-910E-4E6D-8B49-7A2337AB464C}"/>
          </ac:spMkLst>
        </pc:spChg>
        <pc:spChg chg="mod">
          <ac:chgData name="Manuela Pichler" userId="07a841c1-49c8-4352-a8c3-3a0d96cf9a08" providerId="ADAL" clId="{2E4E835E-0505-4A35-B7B2-8BF50200CAD5}" dt="2021-10-08T12:55:53.907" v="1322"/>
          <ac:spMkLst>
            <pc:docMk/>
            <pc:sldMk cId="3742178111" sldId="2076138535"/>
            <ac:spMk id="17" creationId="{1F15F2C9-D0B1-4B11-BD28-947AEF26810C}"/>
          </ac:spMkLst>
        </pc:spChg>
        <pc:spChg chg="mod">
          <ac:chgData name="Manuela Pichler" userId="07a841c1-49c8-4352-a8c3-3a0d96cf9a08" providerId="ADAL" clId="{2E4E835E-0505-4A35-B7B2-8BF50200CAD5}" dt="2021-10-13T07:50:51.916" v="7559" actId="255"/>
          <ac:spMkLst>
            <pc:docMk/>
            <pc:sldMk cId="3742178111" sldId="2076138535"/>
            <ac:spMk id="18" creationId="{99BCEE43-0E73-4FCF-97BB-EF525D2956E3}"/>
          </ac:spMkLst>
        </pc:spChg>
        <pc:grpChg chg="mod">
          <ac:chgData name="Manuela Pichler" userId="07a841c1-49c8-4352-a8c3-3a0d96cf9a08" providerId="ADAL" clId="{2E4E835E-0505-4A35-B7B2-8BF50200CAD5}" dt="2021-10-18T11:23:03.565" v="12591" actId="962"/>
          <ac:grpSpMkLst>
            <pc:docMk/>
            <pc:sldMk cId="3742178111" sldId="2076138535"/>
            <ac:grpSpMk id="5" creationId="{03848265-7258-46E9-A2BA-4D3C9EDD6E0A}"/>
          </ac:grpSpMkLst>
        </pc:grpChg>
        <pc:grpChg chg="add mod">
          <ac:chgData name="Manuela Pichler" userId="07a841c1-49c8-4352-a8c3-3a0d96cf9a08" providerId="ADAL" clId="{2E4E835E-0505-4A35-B7B2-8BF50200CAD5}" dt="2021-10-18T11:23:12.478" v="12592" actId="962"/>
          <ac:grpSpMkLst>
            <pc:docMk/>
            <pc:sldMk cId="3742178111" sldId="2076138535"/>
            <ac:grpSpMk id="11" creationId="{F1F1361A-E953-4D9D-A27B-3593ACB1B4F3}"/>
          </ac:grpSpMkLst>
        </pc:grpChg>
        <pc:grpChg chg="add del mod">
          <ac:chgData name="Manuela Pichler" userId="07a841c1-49c8-4352-a8c3-3a0d96cf9a08" providerId="ADAL" clId="{2E4E835E-0505-4A35-B7B2-8BF50200CAD5}" dt="2021-10-18T11:23:15.279" v="12593" actId="962"/>
          <ac:grpSpMkLst>
            <pc:docMk/>
            <pc:sldMk cId="3742178111" sldId="2076138535"/>
            <ac:grpSpMk id="15" creationId="{C84CCFFB-A609-4139-A4DC-758741BF104B}"/>
          </ac:grpSpMkLst>
        </pc:grpChg>
        <pc:graphicFrameChg chg="del">
          <ac:chgData name="Manuela Pichler" userId="07a841c1-49c8-4352-a8c3-3a0d96cf9a08" providerId="ADAL" clId="{2E4E835E-0505-4A35-B7B2-8BF50200CAD5}" dt="2021-10-08T12:55:53.222" v="1321" actId="478"/>
          <ac:graphicFrameMkLst>
            <pc:docMk/>
            <pc:sldMk cId="3742178111" sldId="2076138535"/>
            <ac:graphicFrameMk id="10" creationId="{6CB515C2-F342-D347-8EDF-AA21F4CA47BA}"/>
          </ac:graphicFrameMkLst>
        </pc:graphicFrameChg>
      </pc:sldChg>
      <pc:sldChg chg="addSp delSp modSp add mod">
        <pc:chgData name="Manuela Pichler" userId="07a841c1-49c8-4352-a8c3-3a0d96cf9a08" providerId="ADAL" clId="{2E4E835E-0505-4A35-B7B2-8BF50200CAD5}" dt="2021-10-18T11:23:30.750" v="12598" actId="962"/>
        <pc:sldMkLst>
          <pc:docMk/>
          <pc:sldMk cId="1040208083" sldId="2076138536"/>
        </pc:sldMkLst>
        <pc:spChg chg="del">
          <ac:chgData name="Manuela Pichler" userId="07a841c1-49c8-4352-a8c3-3a0d96cf9a08" providerId="ADAL" clId="{2E4E835E-0505-4A35-B7B2-8BF50200CAD5}" dt="2021-10-08T12:58:39.342" v="1752" actId="478"/>
          <ac:spMkLst>
            <pc:docMk/>
            <pc:sldMk cId="1040208083" sldId="2076138536"/>
            <ac:spMk id="2" creationId="{DC15CA8B-1580-4656-BAAF-E609B1AED181}"/>
          </ac:spMkLst>
        </pc:spChg>
        <pc:spChg chg="add mod">
          <ac:chgData name="Manuela Pichler" userId="07a841c1-49c8-4352-a8c3-3a0d96cf9a08" providerId="ADAL" clId="{2E4E835E-0505-4A35-B7B2-8BF50200CAD5}" dt="2021-10-18T11:23:23.958" v="12596" actId="962"/>
          <ac:spMkLst>
            <pc:docMk/>
            <pc:sldMk cId="1040208083" sldId="2076138536"/>
            <ac:spMk id="3" creationId="{260A36AD-40A5-41A6-8ED7-64E103011FC6}"/>
          </ac:spMkLst>
        </pc:spChg>
        <pc:spChg chg="add mod">
          <ac:chgData name="Manuela Pichler" userId="07a841c1-49c8-4352-a8c3-3a0d96cf9a08" providerId="ADAL" clId="{2E4E835E-0505-4A35-B7B2-8BF50200CAD5}" dt="2021-10-18T11:23:26.764" v="12597" actId="962"/>
          <ac:spMkLst>
            <pc:docMk/>
            <pc:sldMk cId="1040208083" sldId="2076138536"/>
            <ac:spMk id="4" creationId="{70955B33-5BFE-4C77-B165-E1790DF30F6B}"/>
          </ac:spMkLst>
        </pc:spChg>
        <pc:spChg chg="mod">
          <ac:chgData name="Manuela Pichler" userId="07a841c1-49c8-4352-a8c3-3a0d96cf9a08" providerId="ADAL" clId="{2E4E835E-0505-4A35-B7B2-8BF50200CAD5}" dt="2021-10-08T13:00:17.952" v="1766" actId="20577"/>
          <ac:spMkLst>
            <pc:docMk/>
            <pc:sldMk cId="1040208083" sldId="2076138536"/>
            <ac:spMk id="8" creationId="{8ACF8D17-2BDD-B247-A516-D55E53C7B57D}"/>
          </ac:spMkLst>
        </pc:spChg>
        <pc:spChg chg="mod">
          <ac:chgData name="Manuela Pichler" userId="07a841c1-49c8-4352-a8c3-3a0d96cf9a08" providerId="ADAL" clId="{2E4E835E-0505-4A35-B7B2-8BF50200CAD5}" dt="2021-10-15T15:55:20.118" v="11566" actId="33553"/>
          <ac:spMkLst>
            <pc:docMk/>
            <pc:sldMk cId="1040208083" sldId="2076138536"/>
            <ac:spMk id="9" creationId="{F25F51E1-B8BD-8249-9AE3-6130BF7834D9}"/>
          </ac:spMkLst>
        </pc:spChg>
        <pc:spChg chg="add mod">
          <ac:chgData name="Manuela Pichler" userId="07a841c1-49c8-4352-a8c3-3a0d96cf9a08" providerId="ADAL" clId="{2E4E835E-0505-4A35-B7B2-8BF50200CAD5}" dt="2021-10-08T12:58:43.274" v="1754" actId="1076"/>
          <ac:spMkLst>
            <pc:docMk/>
            <pc:sldMk cId="1040208083" sldId="2076138536"/>
            <ac:spMk id="10" creationId="{470E98EB-067C-482C-A20E-94183CCEE43D}"/>
          </ac:spMkLst>
        </pc:spChg>
        <pc:spChg chg="add mod">
          <ac:chgData name="Manuela Pichler" userId="07a841c1-49c8-4352-a8c3-3a0d96cf9a08" providerId="ADAL" clId="{2E4E835E-0505-4A35-B7B2-8BF50200CAD5}" dt="2021-10-08T12:58:43.274" v="1754" actId="1076"/>
          <ac:spMkLst>
            <pc:docMk/>
            <pc:sldMk cId="1040208083" sldId="2076138536"/>
            <ac:spMk id="22" creationId="{37BC0D19-275A-4BD7-9FC4-46D4A9121F88}"/>
          </ac:spMkLst>
        </pc:spChg>
        <pc:spChg chg="add mod">
          <ac:chgData name="Manuela Pichler" userId="07a841c1-49c8-4352-a8c3-3a0d96cf9a08" providerId="ADAL" clId="{2E4E835E-0505-4A35-B7B2-8BF50200CAD5}" dt="2021-10-08T12:58:43.274" v="1754" actId="1076"/>
          <ac:spMkLst>
            <pc:docMk/>
            <pc:sldMk cId="1040208083" sldId="2076138536"/>
            <ac:spMk id="24" creationId="{0529AB34-B0AE-46A8-96FA-943B2AC47BAA}"/>
          </ac:spMkLst>
        </pc:spChg>
        <pc:spChg chg="add mod">
          <ac:chgData name="Manuela Pichler" userId="07a841c1-49c8-4352-a8c3-3a0d96cf9a08" providerId="ADAL" clId="{2E4E835E-0505-4A35-B7B2-8BF50200CAD5}" dt="2021-10-18T11:23:30.750" v="12598" actId="962"/>
          <ac:spMkLst>
            <pc:docMk/>
            <pc:sldMk cId="1040208083" sldId="2076138536"/>
            <ac:spMk id="26" creationId="{0FAC0453-DDFD-4179-B161-92DB4E528940}"/>
          </ac:spMkLst>
        </pc:spChg>
        <pc:spChg chg="add mod">
          <ac:chgData name="Manuela Pichler" userId="07a841c1-49c8-4352-a8c3-3a0d96cf9a08" providerId="ADAL" clId="{2E4E835E-0505-4A35-B7B2-8BF50200CAD5}" dt="2021-10-08T12:58:43.274" v="1754" actId="1076"/>
          <ac:spMkLst>
            <pc:docMk/>
            <pc:sldMk cId="1040208083" sldId="2076138536"/>
            <ac:spMk id="28" creationId="{C80B3BFC-50DC-4C64-B97D-680FDE84F6A9}"/>
          </ac:spMkLst>
        </pc:spChg>
        <pc:spChg chg="add mod">
          <ac:chgData name="Manuela Pichler" userId="07a841c1-49c8-4352-a8c3-3a0d96cf9a08" providerId="ADAL" clId="{2E4E835E-0505-4A35-B7B2-8BF50200CAD5}" dt="2021-10-08T12:58:43.274" v="1754" actId="1076"/>
          <ac:spMkLst>
            <pc:docMk/>
            <pc:sldMk cId="1040208083" sldId="2076138536"/>
            <ac:spMk id="30" creationId="{22978BF8-2CDF-4081-9400-C7E154EE4E29}"/>
          </ac:spMkLst>
        </pc:spChg>
        <pc:spChg chg="add mod">
          <ac:chgData name="Manuela Pichler" userId="07a841c1-49c8-4352-a8c3-3a0d96cf9a08" providerId="ADAL" clId="{2E4E835E-0505-4A35-B7B2-8BF50200CAD5}" dt="2021-10-08T12:58:43.274" v="1754" actId="1076"/>
          <ac:spMkLst>
            <pc:docMk/>
            <pc:sldMk cId="1040208083" sldId="2076138536"/>
            <ac:spMk id="32" creationId="{14ED86B5-CD67-4BDA-AC08-E869E3DB27AD}"/>
          </ac:spMkLst>
        </pc:spChg>
        <pc:grpChg chg="mod">
          <ac:chgData name="Manuela Pichler" userId="07a841c1-49c8-4352-a8c3-3a0d96cf9a08" providerId="ADAL" clId="{2E4E835E-0505-4A35-B7B2-8BF50200CAD5}" dt="2021-10-18T11:23:19.343" v="12595" actId="962"/>
          <ac:grpSpMkLst>
            <pc:docMk/>
            <pc:sldMk cId="1040208083" sldId="2076138536"/>
            <ac:grpSpMk id="5" creationId="{03848265-7258-46E9-A2BA-4D3C9EDD6E0A}"/>
          </ac:grpSpMkLst>
        </pc:grpChg>
        <pc:grpChg chg="del">
          <ac:chgData name="Manuela Pichler" userId="07a841c1-49c8-4352-a8c3-3a0d96cf9a08" providerId="ADAL" clId="{2E4E835E-0505-4A35-B7B2-8BF50200CAD5}" dt="2021-10-08T12:58:39.342" v="1752" actId="478"/>
          <ac:grpSpMkLst>
            <pc:docMk/>
            <pc:sldMk cId="1040208083" sldId="2076138536"/>
            <ac:grpSpMk id="11" creationId="{F1F1361A-E953-4D9D-A27B-3593ACB1B4F3}"/>
          </ac:grpSpMkLst>
        </pc:grpChg>
        <pc:grpChg chg="del">
          <ac:chgData name="Manuela Pichler" userId="07a841c1-49c8-4352-a8c3-3a0d96cf9a08" providerId="ADAL" clId="{2E4E835E-0505-4A35-B7B2-8BF50200CAD5}" dt="2021-10-08T12:58:39.342" v="1752" actId="478"/>
          <ac:grpSpMkLst>
            <pc:docMk/>
            <pc:sldMk cId="1040208083" sldId="2076138536"/>
            <ac:grpSpMk id="15" creationId="{C84CCFFB-A609-4139-A4DC-758741BF104B}"/>
          </ac:grpSpMkLst>
        </pc:grpChg>
      </pc:sldChg>
      <pc:sldChg chg="addSp modSp add mod ord delCm modNotesTx">
        <pc:chgData name="Manuela Pichler" userId="07a841c1-49c8-4352-a8c3-3a0d96cf9a08" providerId="ADAL" clId="{2E4E835E-0505-4A35-B7B2-8BF50200CAD5}" dt="2021-10-19T11:04:54.815" v="13399" actId="962"/>
        <pc:sldMkLst>
          <pc:docMk/>
          <pc:sldMk cId="3702684124" sldId="2076138537"/>
        </pc:sldMkLst>
        <pc:spChg chg="mod">
          <ac:chgData name="Manuela Pichler" userId="07a841c1-49c8-4352-a8c3-3a0d96cf9a08" providerId="ADAL" clId="{2E4E835E-0505-4A35-B7B2-8BF50200CAD5}" dt="2021-10-08T13:08:59.108" v="1802"/>
          <ac:spMkLst>
            <pc:docMk/>
            <pc:sldMk cId="3702684124" sldId="2076138537"/>
            <ac:spMk id="5" creationId="{82DC6B04-B948-4ADC-964F-0A44246ADC07}"/>
          </ac:spMkLst>
        </pc:spChg>
        <pc:spChg chg="mod">
          <ac:chgData name="Manuela Pichler" userId="07a841c1-49c8-4352-a8c3-3a0d96cf9a08" providerId="ADAL" clId="{2E4E835E-0505-4A35-B7B2-8BF50200CAD5}" dt="2021-10-08T13:09:05.019" v="1811" actId="207"/>
          <ac:spMkLst>
            <pc:docMk/>
            <pc:sldMk cId="3702684124" sldId="2076138537"/>
            <ac:spMk id="13" creationId="{DD5AB6E0-BACB-4580-93A9-00234CBC9577}"/>
          </ac:spMkLst>
        </pc:spChg>
        <pc:grpChg chg="add mod">
          <ac:chgData name="Manuela Pichler" userId="07a841c1-49c8-4352-a8c3-3a0d96cf9a08" providerId="ADAL" clId="{2E4E835E-0505-4A35-B7B2-8BF50200CAD5}" dt="2021-10-19T11:04:54.815" v="13399" actId="962"/>
          <ac:grpSpMkLst>
            <pc:docMk/>
            <pc:sldMk cId="3702684124" sldId="2076138537"/>
            <ac:grpSpMk id="4" creationId="{7FDDF438-9E3B-4FF3-83D7-3BBA80FEBC36}"/>
          </ac:grpSpMkLst>
        </pc:grpChg>
        <pc:graphicFrameChg chg="modGraphic">
          <ac:chgData name="Manuela Pichler" userId="07a841c1-49c8-4352-a8c3-3a0d96cf9a08" providerId="ADAL" clId="{2E4E835E-0505-4A35-B7B2-8BF50200CAD5}" dt="2021-10-13T07:52:22.096" v="7568" actId="255"/>
          <ac:graphicFrameMkLst>
            <pc:docMk/>
            <pc:sldMk cId="3702684124" sldId="2076138537"/>
            <ac:graphicFrameMk id="3" creationId="{C8345FB0-AE5E-46CF-ACD0-2C276D1A898C}"/>
          </ac:graphicFrameMkLst>
        </pc:graphicFrameChg>
        <pc:picChg chg="mod">
          <ac:chgData name="Manuela Pichler" userId="07a841c1-49c8-4352-a8c3-3a0d96cf9a08" providerId="ADAL" clId="{2E4E835E-0505-4A35-B7B2-8BF50200CAD5}" dt="2021-10-08T13:08:59.108" v="1802"/>
          <ac:picMkLst>
            <pc:docMk/>
            <pc:sldMk cId="3702684124" sldId="2076138537"/>
            <ac:picMk id="6" creationId="{FE903EF0-76CF-4DC5-BE1D-A3A25283F4D4}"/>
          </ac:picMkLst>
        </pc:picChg>
      </pc:sldChg>
      <pc:sldChg chg="delSp modSp add mod ord modCm">
        <pc:chgData name="Manuela Pichler" userId="07a841c1-49c8-4352-a8c3-3a0d96cf9a08" providerId="ADAL" clId="{2E4E835E-0505-4A35-B7B2-8BF50200CAD5}" dt="2021-10-19T11:05:02.887" v="13401" actId="478"/>
        <pc:sldMkLst>
          <pc:docMk/>
          <pc:sldMk cId="3024977049" sldId="2076138538"/>
        </pc:sldMkLst>
        <pc:spChg chg="del">
          <ac:chgData name="Manuela Pichler" userId="07a841c1-49c8-4352-a8c3-3a0d96cf9a08" providerId="ADAL" clId="{2E4E835E-0505-4A35-B7B2-8BF50200CAD5}" dt="2021-10-19T11:05:00.397" v="13400" actId="478"/>
          <ac:spMkLst>
            <pc:docMk/>
            <pc:sldMk cId="3024977049" sldId="2076138538"/>
            <ac:spMk id="2" creationId="{C0169222-F063-48CC-88D8-F5ABA865CD8B}"/>
          </ac:spMkLst>
        </pc:spChg>
        <pc:spChg chg="del">
          <ac:chgData name="Manuela Pichler" userId="07a841c1-49c8-4352-a8c3-3a0d96cf9a08" providerId="ADAL" clId="{2E4E835E-0505-4A35-B7B2-8BF50200CAD5}" dt="2021-10-19T11:05:02.887" v="13401" actId="478"/>
          <ac:spMkLst>
            <pc:docMk/>
            <pc:sldMk cId="3024977049" sldId="2076138538"/>
            <ac:spMk id="3" creationId="{CEBB5527-718F-48BC-AEB2-E52120FE082E}"/>
          </ac:spMkLst>
        </pc:spChg>
        <pc:spChg chg="mod">
          <ac:chgData name="Manuela Pichler" userId="07a841c1-49c8-4352-a8c3-3a0d96cf9a08" providerId="ADAL" clId="{2E4E835E-0505-4A35-B7B2-8BF50200CAD5}" dt="2021-10-08T13:10:53.378" v="1865"/>
          <ac:spMkLst>
            <pc:docMk/>
            <pc:sldMk cId="3024977049" sldId="2076138538"/>
            <ac:spMk id="6" creationId="{C28F1239-8A1E-4393-8405-BA220D722CEA}"/>
          </ac:spMkLst>
        </pc:spChg>
        <pc:spChg chg="mod">
          <ac:chgData name="Manuela Pichler" userId="07a841c1-49c8-4352-a8c3-3a0d96cf9a08" providerId="ADAL" clId="{2E4E835E-0505-4A35-B7B2-8BF50200CAD5}" dt="2021-10-08T13:10:47.570" v="1862" actId="207"/>
          <ac:spMkLst>
            <pc:docMk/>
            <pc:sldMk cId="3024977049" sldId="2076138538"/>
            <ac:spMk id="7" creationId="{C5E436A4-3DE3-4ADC-B9F5-2F780087D7B7}"/>
          </ac:spMkLst>
        </pc:spChg>
      </pc:sldChg>
      <pc:sldChg chg="addSp">
        <pc:chgData name="Manuela Pichler" userId="07a841c1-49c8-4352-a8c3-3a0d96cf9a08" providerId="ADAL" clId="{2E4E835E-0505-4A35-B7B2-8BF50200CAD5}" dt="2021-10-08T13:19:21.572" v="1879"/>
        <pc:sldMkLst>
          <pc:docMk/>
          <pc:sldMk cId="2100979350" sldId="2076138539"/>
        </pc:sldMkLst>
        <pc:picChg chg="add">
          <ac:chgData name="Manuela Pichler" userId="07a841c1-49c8-4352-a8c3-3a0d96cf9a08" providerId="ADAL" clId="{2E4E835E-0505-4A35-B7B2-8BF50200CAD5}" dt="2021-10-08T13:19:21.572" v="1879"/>
          <ac:picMkLst>
            <pc:docMk/>
            <pc:sldMk cId="2100979350" sldId="2076138539"/>
            <ac:picMk id="9218" creationId="{4715B939-4612-4CEE-858C-98A84A2D2782}"/>
          </ac:picMkLst>
        </pc:picChg>
      </pc:sldChg>
      <pc:sldChg chg="delSp modSp add del mod ord delCm modCm">
        <pc:chgData name="Manuela Pichler" userId="07a841c1-49c8-4352-a8c3-3a0d96cf9a08" providerId="ADAL" clId="{2E4E835E-0505-4A35-B7B2-8BF50200CAD5}" dt="2021-10-19T11:05:09.423" v="13403" actId="478"/>
        <pc:sldMkLst>
          <pc:docMk/>
          <pc:sldMk cId="3460322169" sldId="2076138539"/>
        </pc:sldMkLst>
        <pc:spChg chg="del">
          <ac:chgData name="Manuela Pichler" userId="07a841c1-49c8-4352-a8c3-3a0d96cf9a08" providerId="ADAL" clId="{2E4E835E-0505-4A35-B7B2-8BF50200CAD5}" dt="2021-10-19T11:05:04.422" v="13402" actId="478"/>
          <ac:spMkLst>
            <pc:docMk/>
            <pc:sldMk cId="3460322169" sldId="2076138539"/>
            <ac:spMk id="2" creationId="{C0169222-F063-48CC-88D8-F5ABA865CD8B}"/>
          </ac:spMkLst>
        </pc:spChg>
        <pc:spChg chg="del">
          <ac:chgData name="Manuela Pichler" userId="07a841c1-49c8-4352-a8c3-3a0d96cf9a08" providerId="ADAL" clId="{2E4E835E-0505-4A35-B7B2-8BF50200CAD5}" dt="2021-10-19T11:05:09.423" v="13403" actId="478"/>
          <ac:spMkLst>
            <pc:docMk/>
            <pc:sldMk cId="3460322169" sldId="2076138539"/>
            <ac:spMk id="3" creationId="{CEBB5527-718F-48BC-AEB2-E52120FE082E}"/>
          </ac:spMkLst>
        </pc:spChg>
        <pc:spChg chg="mod">
          <ac:chgData name="Manuela Pichler" userId="07a841c1-49c8-4352-a8c3-3a0d96cf9a08" providerId="ADAL" clId="{2E4E835E-0505-4A35-B7B2-8BF50200CAD5}" dt="2021-10-08T13:21:33.384" v="1907" actId="1076"/>
          <ac:spMkLst>
            <pc:docMk/>
            <pc:sldMk cId="3460322169" sldId="2076138539"/>
            <ac:spMk id="6" creationId="{C28F1239-8A1E-4393-8405-BA220D722CEA}"/>
          </ac:spMkLst>
        </pc:spChg>
        <pc:spChg chg="mod">
          <ac:chgData name="Manuela Pichler" userId="07a841c1-49c8-4352-a8c3-3a0d96cf9a08" providerId="ADAL" clId="{2E4E835E-0505-4A35-B7B2-8BF50200CAD5}" dt="2021-10-15T11:27:12.304" v="11024" actId="207"/>
          <ac:spMkLst>
            <pc:docMk/>
            <pc:sldMk cId="3460322169" sldId="2076138539"/>
            <ac:spMk id="7" creationId="{C5E436A4-3DE3-4ADC-B9F5-2F780087D7B7}"/>
          </ac:spMkLst>
        </pc:spChg>
        <pc:picChg chg="del">
          <ac:chgData name="Manuela Pichler" userId="07a841c1-49c8-4352-a8c3-3a0d96cf9a08" providerId="ADAL" clId="{2E4E835E-0505-4A35-B7B2-8BF50200CAD5}" dt="2021-10-08T13:19:18.524" v="1878" actId="478"/>
          <ac:picMkLst>
            <pc:docMk/>
            <pc:sldMk cId="3460322169" sldId="2076138539"/>
            <ac:picMk id="6146" creationId="{79659511-4783-4736-8044-798B58792BF4}"/>
          </ac:picMkLst>
        </pc:picChg>
        <pc:picChg chg="mod modCrop">
          <ac:chgData name="Manuela Pichler" userId="07a841c1-49c8-4352-a8c3-3a0d96cf9a08" providerId="ADAL" clId="{2E4E835E-0505-4A35-B7B2-8BF50200CAD5}" dt="2021-10-08T13:19:49.960" v="1890" actId="732"/>
          <ac:picMkLst>
            <pc:docMk/>
            <pc:sldMk cId="3460322169" sldId="2076138539"/>
            <ac:picMk id="9218" creationId="{4715B939-4612-4CEE-858C-98A84A2D2782}"/>
          </ac:picMkLst>
        </pc:picChg>
      </pc:sldChg>
      <pc:sldChg chg="addSp">
        <pc:chgData name="Manuela Pichler" userId="07a841c1-49c8-4352-a8c3-3a0d96cf9a08" providerId="ADAL" clId="{2E4E835E-0505-4A35-B7B2-8BF50200CAD5}" dt="2021-10-08T13:22:56.434" v="1909"/>
        <pc:sldMkLst>
          <pc:docMk/>
          <pc:sldMk cId="748043764" sldId="2076138540"/>
        </pc:sldMkLst>
        <pc:picChg chg="add">
          <ac:chgData name="Manuela Pichler" userId="07a841c1-49c8-4352-a8c3-3a0d96cf9a08" providerId="ADAL" clId="{2E4E835E-0505-4A35-B7B2-8BF50200CAD5}" dt="2021-10-08T13:22:56.434" v="1909"/>
          <ac:picMkLst>
            <pc:docMk/>
            <pc:sldMk cId="748043764" sldId="2076138540"/>
            <ac:picMk id="10242" creationId="{1F78D3E8-EF58-4D52-8313-847BFC478346}"/>
          </ac:picMkLst>
        </pc:picChg>
      </pc:sldChg>
      <pc:sldChg chg="delSp modSp add del mod ord delCm modCm">
        <pc:chgData name="Manuela Pichler" userId="07a841c1-49c8-4352-a8c3-3a0d96cf9a08" providerId="ADAL" clId="{2E4E835E-0505-4A35-B7B2-8BF50200CAD5}" dt="2021-10-19T11:05:12.393" v="13405" actId="478"/>
        <pc:sldMkLst>
          <pc:docMk/>
          <pc:sldMk cId="3909945737" sldId="2076138540"/>
        </pc:sldMkLst>
        <pc:spChg chg="del">
          <ac:chgData name="Manuela Pichler" userId="07a841c1-49c8-4352-a8c3-3a0d96cf9a08" providerId="ADAL" clId="{2E4E835E-0505-4A35-B7B2-8BF50200CAD5}" dt="2021-10-19T11:05:11.054" v="13404" actId="478"/>
          <ac:spMkLst>
            <pc:docMk/>
            <pc:sldMk cId="3909945737" sldId="2076138540"/>
            <ac:spMk id="2" creationId="{C0169222-F063-48CC-88D8-F5ABA865CD8B}"/>
          </ac:spMkLst>
        </pc:spChg>
        <pc:spChg chg="del">
          <ac:chgData name="Manuela Pichler" userId="07a841c1-49c8-4352-a8c3-3a0d96cf9a08" providerId="ADAL" clId="{2E4E835E-0505-4A35-B7B2-8BF50200CAD5}" dt="2021-10-19T11:05:12.393" v="13405" actId="478"/>
          <ac:spMkLst>
            <pc:docMk/>
            <pc:sldMk cId="3909945737" sldId="2076138540"/>
            <ac:spMk id="3" creationId="{CEBB5527-718F-48BC-AEB2-E52120FE082E}"/>
          </ac:spMkLst>
        </pc:spChg>
        <pc:spChg chg="mod">
          <ac:chgData name="Manuela Pichler" userId="07a841c1-49c8-4352-a8c3-3a0d96cf9a08" providerId="ADAL" clId="{2E4E835E-0505-4A35-B7B2-8BF50200CAD5}" dt="2021-10-08T13:21:30.145" v="1906" actId="1076"/>
          <ac:spMkLst>
            <pc:docMk/>
            <pc:sldMk cId="3909945737" sldId="2076138540"/>
            <ac:spMk id="6" creationId="{C28F1239-8A1E-4393-8405-BA220D722CEA}"/>
          </ac:spMkLst>
        </pc:spChg>
        <pc:spChg chg="mod">
          <ac:chgData name="Manuela Pichler" userId="07a841c1-49c8-4352-a8c3-3a0d96cf9a08" providerId="ADAL" clId="{2E4E835E-0505-4A35-B7B2-8BF50200CAD5}" dt="2021-10-15T11:26:44.655" v="11020" actId="207"/>
          <ac:spMkLst>
            <pc:docMk/>
            <pc:sldMk cId="3909945737" sldId="2076138540"/>
            <ac:spMk id="7" creationId="{C5E436A4-3DE3-4ADC-B9F5-2F780087D7B7}"/>
          </ac:spMkLst>
        </pc:spChg>
        <pc:picChg chg="del">
          <ac:chgData name="Manuela Pichler" userId="07a841c1-49c8-4352-a8c3-3a0d96cf9a08" providerId="ADAL" clId="{2E4E835E-0505-4A35-B7B2-8BF50200CAD5}" dt="2021-10-08T13:22:55.160" v="1908" actId="478"/>
          <ac:picMkLst>
            <pc:docMk/>
            <pc:sldMk cId="3909945737" sldId="2076138540"/>
            <ac:picMk id="9218" creationId="{4715B939-4612-4CEE-858C-98A84A2D2782}"/>
          </ac:picMkLst>
        </pc:picChg>
        <pc:picChg chg="mod modCrop">
          <ac:chgData name="Manuela Pichler" userId="07a841c1-49c8-4352-a8c3-3a0d96cf9a08" providerId="ADAL" clId="{2E4E835E-0505-4A35-B7B2-8BF50200CAD5}" dt="2021-10-08T13:23:22.465" v="1919" actId="732"/>
          <ac:picMkLst>
            <pc:docMk/>
            <pc:sldMk cId="3909945737" sldId="2076138540"/>
            <ac:picMk id="10242" creationId="{1F78D3E8-EF58-4D52-8313-847BFC478346}"/>
          </ac:picMkLst>
        </pc:picChg>
      </pc:sldChg>
      <pc:sldChg chg="addSp">
        <pc:chgData name="Manuela Pichler" userId="07a841c1-49c8-4352-a8c3-3a0d96cf9a08" providerId="ADAL" clId="{2E4E835E-0505-4A35-B7B2-8BF50200CAD5}" dt="2021-10-08T13:33:12.995" v="2104"/>
        <pc:sldMkLst>
          <pc:docMk/>
          <pc:sldMk cId="2420688659" sldId="2076138541"/>
        </pc:sldMkLst>
        <pc:picChg chg="add">
          <ac:chgData name="Manuela Pichler" userId="07a841c1-49c8-4352-a8c3-3a0d96cf9a08" providerId="ADAL" clId="{2E4E835E-0505-4A35-B7B2-8BF50200CAD5}" dt="2021-10-08T13:33:12.995" v="2104"/>
          <ac:picMkLst>
            <pc:docMk/>
            <pc:sldMk cId="2420688659" sldId="2076138541"/>
            <ac:picMk id="11266" creationId="{8F3D454B-9CE8-4C63-94EE-64BF1293D4CD}"/>
          </ac:picMkLst>
        </pc:picChg>
      </pc:sldChg>
      <pc:sldChg chg="addSp delSp modSp add del mod ord addCm delCm modCm">
        <pc:chgData name="Manuela Pichler" userId="07a841c1-49c8-4352-a8c3-3a0d96cf9a08" providerId="ADAL" clId="{2E4E835E-0505-4A35-B7B2-8BF50200CAD5}" dt="2021-10-21T09:14:01.628" v="17004" actId="20577"/>
        <pc:sldMkLst>
          <pc:docMk/>
          <pc:sldMk cId="2744287913" sldId="2076138541"/>
        </pc:sldMkLst>
        <pc:spChg chg="del">
          <ac:chgData name="Manuela Pichler" userId="07a841c1-49c8-4352-a8c3-3a0d96cf9a08" providerId="ADAL" clId="{2E4E835E-0505-4A35-B7B2-8BF50200CAD5}" dt="2021-10-19T11:09:22.963" v="13448" actId="478"/>
          <ac:spMkLst>
            <pc:docMk/>
            <pc:sldMk cId="2744287913" sldId="2076138541"/>
            <ac:spMk id="2" creationId="{C0169222-F063-48CC-88D8-F5ABA865CD8B}"/>
          </ac:spMkLst>
        </pc:spChg>
        <pc:spChg chg="del">
          <ac:chgData name="Manuela Pichler" userId="07a841c1-49c8-4352-a8c3-3a0d96cf9a08" providerId="ADAL" clId="{2E4E835E-0505-4A35-B7B2-8BF50200CAD5}" dt="2021-10-19T11:09:24.171" v="13449" actId="478"/>
          <ac:spMkLst>
            <pc:docMk/>
            <pc:sldMk cId="2744287913" sldId="2076138541"/>
            <ac:spMk id="3" creationId="{CEBB5527-718F-48BC-AEB2-E52120FE082E}"/>
          </ac:spMkLst>
        </pc:spChg>
        <pc:spChg chg="add mod ord">
          <ac:chgData name="Manuela Pichler" userId="07a841c1-49c8-4352-a8c3-3a0d96cf9a08" providerId="ADAL" clId="{2E4E835E-0505-4A35-B7B2-8BF50200CAD5}" dt="2021-10-19T11:10:20.580" v="13450" actId="962"/>
          <ac:spMkLst>
            <pc:docMk/>
            <pc:sldMk cId="2744287913" sldId="2076138541"/>
            <ac:spMk id="4" creationId="{51E24044-6F0B-4A39-8DC6-17FB7524C0A2}"/>
          </ac:spMkLst>
        </pc:spChg>
        <pc:spChg chg="mod">
          <ac:chgData name="Manuela Pichler" userId="07a841c1-49c8-4352-a8c3-3a0d96cf9a08" providerId="ADAL" clId="{2E4E835E-0505-4A35-B7B2-8BF50200CAD5}" dt="2021-10-21T09:14:01.628" v="17004" actId="20577"/>
          <ac:spMkLst>
            <pc:docMk/>
            <pc:sldMk cId="2744287913" sldId="2076138541"/>
            <ac:spMk id="6" creationId="{C28F1239-8A1E-4393-8405-BA220D722CEA}"/>
          </ac:spMkLst>
        </pc:spChg>
        <pc:spChg chg="mod">
          <ac:chgData name="Manuela Pichler" userId="07a841c1-49c8-4352-a8c3-3a0d96cf9a08" providerId="ADAL" clId="{2E4E835E-0505-4A35-B7B2-8BF50200CAD5}" dt="2021-10-08T13:23:39.236" v="1923"/>
          <ac:spMkLst>
            <pc:docMk/>
            <pc:sldMk cId="2744287913" sldId="2076138541"/>
            <ac:spMk id="7" creationId="{C5E436A4-3DE3-4ADC-B9F5-2F780087D7B7}"/>
          </ac:spMkLst>
        </pc:spChg>
        <pc:spChg chg="add mod">
          <ac:chgData name="Manuela Pichler" userId="07a841c1-49c8-4352-a8c3-3a0d96cf9a08" providerId="ADAL" clId="{2E4E835E-0505-4A35-B7B2-8BF50200CAD5}" dt="2021-10-08T13:27:02.577" v="2025" actId="6549"/>
          <ac:spMkLst>
            <pc:docMk/>
            <pc:sldMk cId="2744287913" sldId="2076138541"/>
            <ac:spMk id="8" creationId="{9F49D65B-32C6-4FAD-83DC-8213839D7583}"/>
          </ac:spMkLst>
        </pc:spChg>
        <pc:spChg chg="add del mod ord">
          <ac:chgData name="Manuela Pichler" userId="07a841c1-49c8-4352-a8c3-3a0d96cf9a08" providerId="ADAL" clId="{2E4E835E-0505-4A35-B7B2-8BF50200CAD5}" dt="2021-10-19T10:31:32.689" v="12821" actId="478"/>
          <ac:spMkLst>
            <pc:docMk/>
            <pc:sldMk cId="2744287913" sldId="2076138541"/>
            <ac:spMk id="12" creationId="{158F65A7-E7C4-45F7-A0B3-28E3DEC53BCF}"/>
          </ac:spMkLst>
        </pc:spChg>
        <pc:spChg chg="add mod">
          <ac:chgData name="Manuela Pichler" userId="07a841c1-49c8-4352-a8c3-3a0d96cf9a08" providerId="ADAL" clId="{2E4E835E-0505-4A35-B7B2-8BF50200CAD5}" dt="2021-10-19T10:38:30.364" v="12833" actId="207"/>
          <ac:spMkLst>
            <pc:docMk/>
            <pc:sldMk cId="2744287913" sldId="2076138541"/>
            <ac:spMk id="13" creationId="{440CE229-0BF0-404D-8E99-6C8F18ED1DCE}"/>
          </ac:spMkLst>
        </pc:spChg>
        <pc:spChg chg="add del mod">
          <ac:chgData name="Manuela Pichler" userId="07a841c1-49c8-4352-a8c3-3a0d96cf9a08" providerId="ADAL" clId="{2E4E835E-0505-4A35-B7B2-8BF50200CAD5}" dt="2021-10-19T10:31:33.804" v="12822" actId="478"/>
          <ac:spMkLst>
            <pc:docMk/>
            <pc:sldMk cId="2744287913" sldId="2076138541"/>
            <ac:spMk id="14" creationId="{7E92D8C9-5441-4971-AB81-B4D4C318439D}"/>
          </ac:spMkLst>
        </pc:spChg>
        <pc:spChg chg="add mod">
          <ac:chgData name="Manuela Pichler" userId="07a841c1-49c8-4352-a8c3-3a0d96cf9a08" providerId="ADAL" clId="{2E4E835E-0505-4A35-B7B2-8BF50200CAD5}" dt="2021-10-19T10:38:30.364" v="12833" actId="207"/>
          <ac:spMkLst>
            <pc:docMk/>
            <pc:sldMk cId="2744287913" sldId="2076138541"/>
            <ac:spMk id="18" creationId="{01176409-B3EE-44A8-A18E-7488755D4F73}"/>
          </ac:spMkLst>
        </pc:spChg>
        <pc:spChg chg="add del mod">
          <ac:chgData name="Manuela Pichler" userId="07a841c1-49c8-4352-a8c3-3a0d96cf9a08" providerId="ADAL" clId="{2E4E835E-0505-4A35-B7B2-8BF50200CAD5}" dt="2021-10-19T10:31:34.852" v="12823" actId="478"/>
          <ac:spMkLst>
            <pc:docMk/>
            <pc:sldMk cId="2744287913" sldId="2076138541"/>
            <ac:spMk id="20" creationId="{8D50FA63-D999-4D77-BDC9-AA9823FE4352}"/>
          </ac:spMkLst>
        </pc:spChg>
        <pc:spChg chg="add mod">
          <ac:chgData name="Manuela Pichler" userId="07a841c1-49c8-4352-a8c3-3a0d96cf9a08" providerId="ADAL" clId="{2E4E835E-0505-4A35-B7B2-8BF50200CAD5}" dt="2021-10-19T10:38:30.364" v="12833" actId="207"/>
          <ac:spMkLst>
            <pc:docMk/>
            <pc:sldMk cId="2744287913" sldId="2076138541"/>
            <ac:spMk id="24" creationId="{32A7A15A-727C-4584-9EDC-E83C064BEB4C}"/>
          </ac:spMkLst>
        </pc:spChg>
        <pc:spChg chg="add del mod">
          <ac:chgData name="Manuela Pichler" userId="07a841c1-49c8-4352-a8c3-3a0d96cf9a08" providerId="ADAL" clId="{2E4E835E-0505-4A35-B7B2-8BF50200CAD5}" dt="2021-10-19T10:31:35.900" v="12824" actId="478"/>
          <ac:spMkLst>
            <pc:docMk/>
            <pc:sldMk cId="2744287913" sldId="2076138541"/>
            <ac:spMk id="26" creationId="{7511555D-3590-4AFD-BD11-6C25AA30F0E7}"/>
          </ac:spMkLst>
        </pc:spChg>
        <pc:spChg chg="add mod">
          <ac:chgData name="Manuela Pichler" userId="07a841c1-49c8-4352-a8c3-3a0d96cf9a08" providerId="ADAL" clId="{2E4E835E-0505-4A35-B7B2-8BF50200CAD5}" dt="2021-10-19T10:38:30.364" v="12833" actId="207"/>
          <ac:spMkLst>
            <pc:docMk/>
            <pc:sldMk cId="2744287913" sldId="2076138541"/>
            <ac:spMk id="30" creationId="{014999BB-6A09-48F6-BA99-4708060ECEBE}"/>
          </ac:spMkLst>
        </pc:spChg>
        <pc:spChg chg="add del mod">
          <ac:chgData name="Manuela Pichler" userId="07a841c1-49c8-4352-a8c3-3a0d96cf9a08" providerId="ADAL" clId="{2E4E835E-0505-4A35-B7B2-8BF50200CAD5}" dt="2021-10-19T10:31:38.222" v="12825" actId="478"/>
          <ac:spMkLst>
            <pc:docMk/>
            <pc:sldMk cId="2744287913" sldId="2076138541"/>
            <ac:spMk id="32" creationId="{2DCEF34E-F40F-4EB3-8A28-6A03CB14DBF0}"/>
          </ac:spMkLst>
        </pc:spChg>
        <pc:spChg chg="add mod">
          <ac:chgData name="Manuela Pichler" userId="07a841c1-49c8-4352-a8c3-3a0d96cf9a08" providerId="ADAL" clId="{2E4E835E-0505-4A35-B7B2-8BF50200CAD5}" dt="2021-10-19T10:38:30.364" v="12833" actId="207"/>
          <ac:spMkLst>
            <pc:docMk/>
            <pc:sldMk cId="2744287913" sldId="2076138541"/>
            <ac:spMk id="36" creationId="{235CEDA9-55CF-4245-AC9E-22207F9E1F19}"/>
          </ac:spMkLst>
        </pc:spChg>
        <pc:spChg chg="add del mod">
          <ac:chgData name="Manuela Pichler" userId="07a841c1-49c8-4352-a8c3-3a0d96cf9a08" providerId="ADAL" clId="{2E4E835E-0505-4A35-B7B2-8BF50200CAD5}" dt="2021-10-19T10:31:39.926" v="12826" actId="478"/>
          <ac:spMkLst>
            <pc:docMk/>
            <pc:sldMk cId="2744287913" sldId="2076138541"/>
            <ac:spMk id="38" creationId="{BD86BE54-3C40-44F3-810E-626B93D88C41}"/>
          </ac:spMkLst>
        </pc:spChg>
        <pc:spChg chg="add mod">
          <ac:chgData name="Manuela Pichler" userId="07a841c1-49c8-4352-a8c3-3a0d96cf9a08" providerId="ADAL" clId="{2E4E835E-0505-4A35-B7B2-8BF50200CAD5}" dt="2021-10-19T10:38:30.364" v="12833" actId="207"/>
          <ac:spMkLst>
            <pc:docMk/>
            <pc:sldMk cId="2744287913" sldId="2076138541"/>
            <ac:spMk id="42" creationId="{E1CF2589-D483-49B8-A1A6-05C554895F16}"/>
          </ac:spMkLst>
        </pc:spChg>
        <pc:graphicFrameChg chg="add del mod modGraphic">
          <ac:chgData name="Manuela Pichler" userId="07a841c1-49c8-4352-a8c3-3a0d96cf9a08" providerId="ADAL" clId="{2E4E835E-0505-4A35-B7B2-8BF50200CAD5}" dt="2021-10-08T13:28:52.485" v="2046" actId="478"/>
          <ac:graphicFrameMkLst>
            <pc:docMk/>
            <pc:sldMk cId="2744287913" sldId="2076138541"/>
            <ac:graphicFrameMk id="4" creationId="{F0DC124D-875C-49F8-9524-1704A2863969}"/>
          </ac:graphicFrameMkLst>
        </pc:graphicFrameChg>
        <pc:picChg chg="add del mod">
          <ac:chgData name="Manuela Pichler" userId="07a841c1-49c8-4352-a8c3-3a0d96cf9a08" providerId="ADAL" clId="{2E4E835E-0505-4A35-B7B2-8BF50200CAD5}" dt="2021-10-08T13:27:55.640" v="2038" actId="21"/>
          <ac:picMkLst>
            <pc:docMk/>
            <pc:sldMk cId="2744287913" sldId="2076138541"/>
            <ac:picMk id="9" creationId="{09006701-E9A9-4A98-868E-8EDD52012133}"/>
          </ac:picMkLst>
        </pc:picChg>
        <pc:picChg chg="add del mod modCrop">
          <ac:chgData name="Manuela Pichler" userId="07a841c1-49c8-4352-a8c3-3a0d96cf9a08" providerId="ADAL" clId="{2E4E835E-0505-4A35-B7B2-8BF50200CAD5}" dt="2021-10-12T11:03:10.118" v="6202" actId="108"/>
          <ac:picMkLst>
            <pc:docMk/>
            <pc:sldMk cId="2744287913" sldId="2076138541"/>
            <ac:picMk id="10" creationId="{E2464FFC-9688-4F5F-81FA-89DE5AFBF070}"/>
          </ac:picMkLst>
        </pc:picChg>
        <pc:picChg chg="add mod">
          <ac:chgData name="Manuela Pichler" userId="07a841c1-49c8-4352-a8c3-3a0d96cf9a08" providerId="ADAL" clId="{2E4E835E-0505-4A35-B7B2-8BF50200CAD5}" dt="2021-10-19T11:10:22.901" v="13451" actId="962"/>
          <ac:picMkLst>
            <pc:docMk/>
            <pc:sldMk cId="2744287913" sldId="2076138541"/>
            <ac:picMk id="16" creationId="{8820B547-E860-4C2F-8438-244D3926E3E7}"/>
          </ac:picMkLst>
        </pc:picChg>
        <pc:picChg chg="add mod modCrop">
          <ac:chgData name="Manuela Pichler" userId="07a841c1-49c8-4352-a8c3-3a0d96cf9a08" providerId="ADAL" clId="{2E4E835E-0505-4A35-B7B2-8BF50200CAD5}" dt="2021-10-19T11:10:24.607" v="13452" actId="962"/>
          <ac:picMkLst>
            <pc:docMk/>
            <pc:sldMk cId="2744287913" sldId="2076138541"/>
            <ac:picMk id="22" creationId="{632A1AA8-107B-45B3-9FC0-A66A097D5300}"/>
          </ac:picMkLst>
        </pc:picChg>
        <pc:picChg chg="add mod modCrop">
          <ac:chgData name="Manuela Pichler" userId="07a841c1-49c8-4352-a8c3-3a0d96cf9a08" providerId="ADAL" clId="{2E4E835E-0505-4A35-B7B2-8BF50200CAD5}" dt="2021-10-19T11:10:26.430" v="13453" actId="962"/>
          <ac:picMkLst>
            <pc:docMk/>
            <pc:sldMk cId="2744287913" sldId="2076138541"/>
            <ac:picMk id="28" creationId="{3C2D9213-6406-4DB5-847B-41F72EB86FAE}"/>
          </ac:picMkLst>
        </pc:picChg>
        <pc:picChg chg="add mod modCrop">
          <ac:chgData name="Manuela Pichler" userId="07a841c1-49c8-4352-a8c3-3a0d96cf9a08" providerId="ADAL" clId="{2E4E835E-0505-4A35-B7B2-8BF50200CAD5}" dt="2021-10-19T11:10:28.517" v="13454" actId="962"/>
          <ac:picMkLst>
            <pc:docMk/>
            <pc:sldMk cId="2744287913" sldId="2076138541"/>
            <ac:picMk id="34" creationId="{B5D5C6BB-E651-4137-9882-413A4D6DB5E0}"/>
          </ac:picMkLst>
        </pc:picChg>
        <pc:picChg chg="add mod modCrop">
          <ac:chgData name="Manuela Pichler" userId="07a841c1-49c8-4352-a8c3-3a0d96cf9a08" providerId="ADAL" clId="{2E4E835E-0505-4A35-B7B2-8BF50200CAD5}" dt="2021-10-19T11:10:31" v="13455" actId="962"/>
          <ac:picMkLst>
            <pc:docMk/>
            <pc:sldMk cId="2744287913" sldId="2076138541"/>
            <ac:picMk id="40" creationId="{56931CB0-EDEB-45AD-A963-4FFB9E565AED}"/>
          </ac:picMkLst>
        </pc:picChg>
        <pc:picChg chg="del">
          <ac:chgData name="Manuela Pichler" userId="07a841c1-49c8-4352-a8c3-3a0d96cf9a08" providerId="ADAL" clId="{2E4E835E-0505-4A35-B7B2-8BF50200CAD5}" dt="2021-10-08T13:24:58.531" v="1942" actId="478"/>
          <ac:picMkLst>
            <pc:docMk/>
            <pc:sldMk cId="2744287913" sldId="2076138541"/>
            <ac:picMk id="10242" creationId="{1F78D3E8-EF58-4D52-8313-847BFC478346}"/>
          </ac:picMkLst>
        </pc:picChg>
        <pc:picChg chg="del mod">
          <ac:chgData name="Manuela Pichler" userId="07a841c1-49c8-4352-a8c3-3a0d96cf9a08" providerId="ADAL" clId="{2E4E835E-0505-4A35-B7B2-8BF50200CAD5}" dt="2021-10-08T13:33:14.386" v="2108" actId="478"/>
          <ac:picMkLst>
            <pc:docMk/>
            <pc:sldMk cId="2744287913" sldId="2076138541"/>
            <ac:picMk id="11266" creationId="{8F3D454B-9CE8-4C63-94EE-64BF1293D4CD}"/>
          </ac:picMkLst>
        </pc:picChg>
      </pc:sldChg>
      <pc:sldChg chg="addSp delSp modSp add mod ord modCm">
        <pc:chgData name="Manuela Pichler" userId="07a841c1-49c8-4352-a8c3-3a0d96cf9a08" providerId="ADAL" clId="{2E4E835E-0505-4A35-B7B2-8BF50200CAD5}" dt="2021-10-19T11:10:51.056" v="13459" actId="962"/>
        <pc:sldMkLst>
          <pc:docMk/>
          <pc:sldMk cId="3518181462" sldId="2076138542"/>
        </pc:sldMkLst>
        <pc:spChg chg="add del mod">
          <ac:chgData name="Manuela Pichler" userId="07a841c1-49c8-4352-a8c3-3a0d96cf9a08" providerId="ADAL" clId="{2E4E835E-0505-4A35-B7B2-8BF50200CAD5}" dt="2021-10-13T08:00:52.567" v="7643" actId="478"/>
          <ac:spMkLst>
            <pc:docMk/>
            <pc:sldMk cId="3518181462" sldId="2076138542"/>
            <ac:spMk id="2" creationId="{6EEEEE05-14CE-4FD3-B5B3-AA5C7929ED88}"/>
          </ac:spMkLst>
        </pc:spChg>
        <pc:spChg chg="add mod">
          <ac:chgData name="Manuela Pichler" userId="07a841c1-49c8-4352-a8c3-3a0d96cf9a08" providerId="ADAL" clId="{2E4E835E-0505-4A35-B7B2-8BF50200CAD5}" dt="2021-10-13T08:02:02.666" v="7702" actId="114"/>
          <ac:spMkLst>
            <pc:docMk/>
            <pc:sldMk cId="3518181462" sldId="2076138542"/>
            <ac:spMk id="3" creationId="{7ACCDD26-096C-404B-AE87-C08F298D1D1D}"/>
          </ac:spMkLst>
        </pc:spChg>
        <pc:spChg chg="add del mod">
          <ac:chgData name="Manuela Pichler" userId="07a841c1-49c8-4352-a8c3-3a0d96cf9a08" providerId="ADAL" clId="{2E4E835E-0505-4A35-B7B2-8BF50200CAD5}" dt="2021-10-08T13:41:12.495" v="2283" actId="478"/>
          <ac:spMkLst>
            <pc:docMk/>
            <pc:sldMk cId="3518181462" sldId="2076138542"/>
            <ac:spMk id="7" creationId="{DE2F5D33-9C70-4ECA-AF70-2AF7D3406D5A}"/>
          </ac:spMkLst>
        </pc:spChg>
        <pc:spChg chg="mod">
          <ac:chgData name="Manuela Pichler" userId="07a841c1-49c8-4352-a8c3-3a0d96cf9a08" providerId="ADAL" clId="{2E4E835E-0505-4A35-B7B2-8BF50200CAD5}" dt="2021-10-13T08:01:25.161" v="7649" actId="14100"/>
          <ac:spMkLst>
            <pc:docMk/>
            <pc:sldMk cId="3518181462" sldId="2076138542"/>
            <ac:spMk id="9" creationId="{D2394B08-846C-4E09-82EE-ED087ABED569}"/>
          </ac:spMkLst>
        </pc:spChg>
        <pc:spChg chg="mod">
          <ac:chgData name="Manuela Pichler" userId="07a841c1-49c8-4352-a8c3-3a0d96cf9a08" providerId="ADAL" clId="{2E4E835E-0505-4A35-B7B2-8BF50200CAD5}" dt="2021-10-08T13:40:47.637" v="2232"/>
          <ac:spMkLst>
            <pc:docMk/>
            <pc:sldMk cId="3518181462" sldId="2076138542"/>
            <ac:spMk id="10" creationId="{90B3125F-33BB-46BA-B7A4-97E367E76054}"/>
          </ac:spMkLst>
        </pc:spChg>
        <pc:spChg chg="mod">
          <ac:chgData name="Manuela Pichler" userId="07a841c1-49c8-4352-a8c3-3a0d96cf9a08" providerId="ADAL" clId="{2E4E835E-0505-4A35-B7B2-8BF50200CAD5}" dt="2021-10-08T13:41:06.186" v="2281" actId="20577"/>
          <ac:spMkLst>
            <pc:docMk/>
            <pc:sldMk cId="3518181462" sldId="2076138542"/>
            <ac:spMk id="11" creationId="{91F2D9A4-0877-489C-A23B-36D514762152}"/>
          </ac:spMkLst>
        </pc:spChg>
        <pc:spChg chg="mod">
          <ac:chgData name="Manuela Pichler" userId="07a841c1-49c8-4352-a8c3-3a0d96cf9a08" providerId="ADAL" clId="{2E4E835E-0505-4A35-B7B2-8BF50200CAD5}" dt="2021-10-13T08:01:00.235" v="7644" actId="14100"/>
          <ac:spMkLst>
            <pc:docMk/>
            <pc:sldMk cId="3518181462" sldId="2076138542"/>
            <ac:spMk id="13" creationId="{DD5AB6E0-BACB-4580-93A9-00234CBC9577}"/>
          </ac:spMkLst>
        </pc:spChg>
        <pc:spChg chg="mod">
          <ac:chgData name="Manuela Pichler" userId="07a841c1-49c8-4352-a8c3-3a0d96cf9a08" providerId="ADAL" clId="{2E4E835E-0505-4A35-B7B2-8BF50200CAD5}" dt="2021-10-08T13:40:47.637" v="2232"/>
          <ac:spMkLst>
            <pc:docMk/>
            <pc:sldMk cId="3518181462" sldId="2076138542"/>
            <ac:spMk id="14" creationId="{2176C2CA-133E-454F-8129-500F7F8F8C1C}"/>
          </ac:spMkLst>
        </pc:spChg>
        <pc:spChg chg="mod">
          <ac:chgData name="Manuela Pichler" userId="07a841c1-49c8-4352-a8c3-3a0d96cf9a08" providerId="ADAL" clId="{2E4E835E-0505-4A35-B7B2-8BF50200CAD5}" dt="2021-10-08T13:40:47.637" v="2232"/>
          <ac:spMkLst>
            <pc:docMk/>
            <pc:sldMk cId="3518181462" sldId="2076138542"/>
            <ac:spMk id="15" creationId="{5713F22F-54FC-4AFE-AD88-4B063D027EA9}"/>
          </ac:spMkLst>
        </pc:spChg>
        <pc:spChg chg="add del mod ord">
          <ac:chgData name="Manuela Pichler" userId="07a841c1-49c8-4352-a8c3-3a0d96cf9a08" providerId="ADAL" clId="{2E4E835E-0505-4A35-B7B2-8BF50200CAD5}" dt="2021-10-13T08:00:50.850" v="7641" actId="478"/>
          <ac:spMkLst>
            <pc:docMk/>
            <pc:sldMk cId="3518181462" sldId="2076138542"/>
            <ac:spMk id="18" creationId="{75B52CDE-045B-4595-8957-8A4349C36D53}"/>
          </ac:spMkLst>
        </pc:spChg>
        <pc:grpChg chg="mod">
          <ac:chgData name="Manuela Pichler" userId="07a841c1-49c8-4352-a8c3-3a0d96cf9a08" providerId="ADAL" clId="{2E4E835E-0505-4A35-B7B2-8BF50200CAD5}" dt="2021-10-19T11:10:46.052" v="13458" actId="962"/>
          <ac:grpSpMkLst>
            <pc:docMk/>
            <pc:sldMk cId="3518181462" sldId="2076138542"/>
            <ac:grpSpMk id="4" creationId="{7FDDF438-9E3B-4FF3-83D7-3BBA80FEBC36}"/>
          </ac:grpSpMkLst>
        </pc:grpChg>
        <pc:grpChg chg="add mod">
          <ac:chgData name="Manuela Pichler" userId="07a841c1-49c8-4352-a8c3-3a0d96cf9a08" providerId="ADAL" clId="{2E4E835E-0505-4A35-B7B2-8BF50200CAD5}" dt="2021-10-19T11:10:51.056" v="13459" actId="962"/>
          <ac:grpSpMkLst>
            <pc:docMk/>
            <pc:sldMk cId="3518181462" sldId="2076138542"/>
            <ac:grpSpMk id="8" creationId="{C12D9619-C978-4E7E-B544-73D6B1204BDC}"/>
          </ac:grpSpMkLst>
        </pc:grpChg>
        <pc:grpChg chg="add del mod">
          <ac:chgData name="Manuela Pichler" userId="07a841c1-49c8-4352-a8c3-3a0d96cf9a08" providerId="ADAL" clId="{2E4E835E-0505-4A35-B7B2-8BF50200CAD5}" dt="2021-10-08T13:41:10.759" v="2282" actId="478"/>
          <ac:grpSpMkLst>
            <pc:docMk/>
            <pc:sldMk cId="3518181462" sldId="2076138542"/>
            <ac:grpSpMk id="12" creationId="{BBB61509-586D-4D72-8C6A-CCCA6106A7FE}"/>
          </ac:grpSpMkLst>
        </pc:grpChg>
        <pc:graphicFrameChg chg="del">
          <ac:chgData name="Manuela Pichler" userId="07a841c1-49c8-4352-a8c3-3a0d96cf9a08" providerId="ADAL" clId="{2E4E835E-0505-4A35-B7B2-8BF50200CAD5}" dt="2021-10-08T13:40:37.851" v="2231" actId="478"/>
          <ac:graphicFrameMkLst>
            <pc:docMk/>
            <pc:sldMk cId="3518181462" sldId="2076138542"/>
            <ac:graphicFrameMk id="3" creationId="{C8345FB0-AE5E-46CF-ACD0-2C276D1A898C}"/>
          </ac:graphicFrameMkLst>
        </pc:graphicFrameChg>
      </pc:sldChg>
      <pc:sldChg chg="addSp delSp modSp add mod delCm modCm">
        <pc:chgData name="Manuela Pichler" userId="07a841c1-49c8-4352-a8c3-3a0d96cf9a08" providerId="ADAL" clId="{2E4E835E-0505-4A35-B7B2-8BF50200CAD5}" dt="2021-10-19T10:40:20.841" v="12840" actId="962"/>
        <pc:sldMkLst>
          <pc:docMk/>
          <pc:sldMk cId="3816573543" sldId="2076138543"/>
        </pc:sldMkLst>
        <pc:spChg chg="del mod">
          <ac:chgData name="Manuela Pichler" userId="07a841c1-49c8-4352-a8c3-3a0d96cf9a08" providerId="ADAL" clId="{2E4E835E-0505-4A35-B7B2-8BF50200CAD5}" dt="2021-10-08T13:44:11.487" v="2483" actId="478"/>
          <ac:spMkLst>
            <pc:docMk/>
            <pc:sldMk cId="3816573543" sldId="2076138543"/>
            <ac:spMk id="2" creationId="{DC15CA8B-1580-4656-BAAF-E609B1AED181}"/>
          </ac:spMkLst>
        </pc:spChg>
        <pc:spChg chg="add del">
          <ac:chgData name="Manuela Pichler" userId="07a841c1-49c8-4352-a8c3-3a0d96cf9a08" providerId="ADAL" clId="{2E4E835E-0505-4A35-B7B2-8BF50200CAD5}" dt="2021-10-08T13:43:48.114" v="2453" actId="478"/>
          <ac:spMkLst>
            <pc:docMk/>
            <pc:sldMk cId="3816573543" sldId="2076138543"/>
            <ac:spMk id="3" creationId="{3714F413-B4E6-4B33-B1B4-363AAE7B8CE3}"/>
          </ac:spMkLst>
        </pc:spChg>
        <pc:spChg chg="del">
          <ac:chgData name="Manuela Pichler" userId="07a841c1-49c8-4352-a8c3-3a0d96cf9a08" providerId="ADAL" clId="{2E4E835E-0505-4A35-B7B2-8BF50200CAD5}" dt="2021-10-08T13:44:40.555" v="2495" actId="478"/>
          <ac:spMkLst>
            <pc:docMk/>
            <pc:sldMk cId="3816573543" sldId="2076138543"/>
            <ac:spMk id="8" creationId="{8ACF8D17-2BDD-B247-A516-D55E53C7B57D}"/>
          </ac:spMkLst>
        </pc:spChg>
        <pc:spChg chg="mod">
          <ac:chgData name="Manuela Pichler" userId="07a841c1-49c8-4352-a8c3-3a0d96cf9a08" providerId="ADAL" clId="{2E4E835E-0505-4A35-B7B2-8BF50200CAD5}" dt="2021-10-15T15:55:23.743" v="11567" actId="33553"/>
          <ac:spMkLst>
            <pc:docMk/>
            <pc:sldMk cId="3816573543" sldId="2076138543"/>
            <ac:spMk id="9" creationId="{F25F51E1-B8BD-8249-9AE3-6130BF7834D9}"/>
          </ac:spMkLst>
        </pc:spChg>
        <pc:spChg chg="mod">
          <ac:chgData name="Manuela Pichler" userId="07a841c1-49c8-4352-a8c3-3a0d96cf9a08" providerId="ADAL" clId="{2E4E835E-0505-4A35-B7B2-8BF50200CAD5}" dt="2021-10-08T13:45:13.978" v="2505" actId="14100"/>
          <ac:spMkLst>
            <pc:docMk/>
            <pc:sldMk cId="3816573543" sldId="2076138543"/>
            <ac:spMk id="12" creationId="{991BEF14-01EF-4B37-AB6F-7AFFCB77337B}"/>
          </ac:spMkLst>
        </pc:spChg>
        <pc:spChg chg="mod">
          <ac:chgData name="Manuela Pichler" userId="07a841c1-49c8-4352-a8c3-3a0d96cf9a08" providerId="ADAL" clId="{2E4E835E-0505-4A35-B7B2-8BF50200CAD5}" dt="2021-10-13T08:02:28.141" v="7705" actId="1076"/>
          <ac:spMkLst>
            <pc:docMk/>
            <pc:sldMk cId="3816573543" sldId="2076138543"/>
            <ac:spMk id="13" creationId="{DE8AA276-76AF-4C2F-A4DB-FD087F103CDC}"/>
          </ac:spMkLst>
        </pc:spChg>
        <pc:spChg chg="mod">
          <ac:chgData name="Manuela Pichler" userId="07a841c1-49c8-4352-a8c3-3a0d96cf9a08" providerId="ADAL" clId="{2E4E835E-0505-4A35-B7B2-8BF50200CAD5}" dt="2021-10-13T08:02:35.475" v="7717" actId="1036"/>
          <ac:spMkLst>
            <pc:docMk/>
            <pc:sldMk cId="3816573543" sldId="2076138543"/>
            <ac:spMk id="14" creationId="{49DEEC24-FFE3-4579-8AD3-2BA833E42ABF}"/>
          </ac:spMkLst>
        </pc:spChg>
        <pc:spChg chg="mod">
          <ac:chgData name="Manuela Pichler" userId="07a841c1-49c8-4352-a8c3-3a0d96cf9a08" providerId="ADAL" clId="{2E4E835E-0505-4A35-B7B2-8BF50200CAD5}" dt="2021-10-08T13:43:41.066" v="2451" actId="20577"/>
          <ac:spMkLst>
            <pc:docMk/>
            <pc:sldMk cId="3816573543" sldId="2076138543"/>
            <ac:spMk id="18" creationId="{99BCEE43-0E73-4FCF-97BB-EF525D2956E3}"/>
          </ac:spMkLst>
        </pc:spChg>
        <pc:spChg chg="mod">
          <ac:chgData name="Manuela Pichler" userId="07a841c1-49c8-4352-a8c3-3a0d96cf9a08" providerId="ADAL" clId="{2E4E835E-0505-4A35-B7B2-8BF50200CAD5}" dt="2021-10-08T13:45:19.665" v="2507" actId="14100"/>
          <ac:spMkLst>
            <pc:docMk/>
            <pc:sldMk cId="3816573543" sldId="2076138543"/>
            <ac:spMk id="20" creationId="{A6F58353-1A73-4241-B037-239D84C3201F}"/>
          </ac:spMkLst>
        </pc:spChg>
        <pc:spChg chg="mod">
          <ac:chgData name="Manuela Pichler" userId="07a841c1-49c8-4352-a8c3-3a0d96cf9a08" providerId="ADAL" clId="{2E4E835E-0505-4A35-B7B2-8BF50200CAD5}" dt="2021-10-08T13:43:50.412" v="2454"/>
          <ac:spMkLst>
            <pc:docMk/>
            <pc:sldMk cId="3816573543" sldId="2076138543"/>
            <ac:spMk id="21" creationId="{EF0712D7-F722-4E2F-991F-9D56CB0D96D0}"/>
          </ac:spMkLst>
        </pc:spChg>
        <pc:spChg chg="mod">
          <ac:chgData name="Manuela Pichler" userId="07a841c1-49c8-4352-a8c3-3a0d96cf9a08" providerId="ADAL" clId="{2E4E835E-0505-4A35-B7B2-8BF50200CAD5}" dt="2021-10-08T13:43:55.723" v="2477" actId="20577"/>
          <ac:spMkLst>
            <pc:docMk/>
            <pc:sldMk cId="3816573543" sldId="2076138543"/>
            <ac:spMk id="22" creationId="{05605DF7-5ECA-41DB-8A1D-646A1A33CF1E}"/>
          </ac:spMkLst>
        </pc:spChg>
        <pc:spChg chg="mod">
          <ac:chgData name="Manuela Pichler" userId="07a841c1-49c8-4352-a8c3-3a0d96cf9a08" providerId="ADAL" clId="{2E4E835E-0505-4A35-B7B2-8BF50200CAD5}" dt="2021-10-08T13:45:16.706" v="2506" actId="14100"/>
          <ac:spMkLst>
            <pc:docMk/>
            <pc:sldMk cId="3816573543" sldId="2076138543"/>
            <ac:spMk id="24" creationId="{F6C0307A-6749-4D0D-9C36-DCFDBE79379C}"/>
          </ac:spMkLst>
        </pc:spChg>
        <pc:spChg chg="mod">
          <ac:chgData name="Manuela Pichler" userId="07a841c1-49c8-4352-a8c3-3a0d96cf9a08" providerId="ADAL" clId="{2E4E835E-0505-4A35-B7B2-8BF50200CAD5}" dt="2021-10-08T13:44:19.162" v="2487"/>
          <ac:spMkLst>
            <pc:docMk/>
            <pc:sldMk cId="3816573543" sldId="2076138543"/>
            <ac:spMk id="25" creationId="{B70C66A2-5C84-44B4-9CA1-256FF203B3BF}"/>
          </ac:spMkLst>
        </pc:spChg>
        <pc:spChg chg="mod">
          <ac:chgData name="Manuela Pichler" userId="07a841c1-49c8-4352-a8c3-3a0d96cf9a08" providerId="ADAL" clId="{2E4E835E-0505-4A35-B7B2-8BF50200CAD5}" dt="2021-10-08T13:44:34.187" v="2493"/>
          <ac:spMkLst>
            <pc:docMk/>
            <pc:sldMk cId="3816573543" sldId="2076138543"/>
            <ac:spMk id="26" creationId="{9B86FC7E-E28E-4136-ACE6-0E0BECE01BBE}"/>
          </ac:spMkLst>
        </pc:spChg>
        <pc:grpChg chg="mod">
          <ac:chgData name="Manuela Pichler" userId="07a841c1-49c8-4352-a8c3-3a0d96cf9a08" providerId="ADAL" clId="{2E4E835E-0505-4A35-B7B2-8BF50200CAD5}" dt="2021-10-18T11:23:33.967" v="12600" actId="962"/>
          <ac:grpSpMkLst>
            <pc:docMk/>
            <pc:sldMk cId="3816573543" sldId="2076138543"/>
            <ac:grpSpMk id="5" creationId="{03848265-7258-46E9-A2BA-4D3C9EDD6E0A}"/>
          </ac:grpSpMkLst>
        </pc:grpChg>
        <pc:grpChg chg="mod">
          <ac:chgData name="Manuela Pichler" userId="07a841c1-49c8-4352-a8c3-3a0d96cf9a08" providerId="ADAL" clId="{2E4E835E-0505-4A35-B7B2-8BF50200CAD5}" dt="2021-10-19T10:40:15.085" v="12838" actId="962"/>
          <ac:grpSpMkLst>
            <pc:docMk/>
            <pc:sldMk cId="3816573543" sldId="2076138543"/>
            <ac:grpSpMk id="11" creationId="{F1F1361A-E953-4D9D-A27B-3593ACB1B4F3}"/>
          </ac:grpSpMkLst>
        </pc:grpChg>
        <pc:grpChg chg="del">
          <ac:chgData name="Manuela Pichler" userId="07a841c1-49c8-4352-a8c3-3a0d96cf9a08" providerId="ADAL" clId="{2E4E835E-0505-4A35-B7B2-8BF50200CAD5}" dt="2021-10-08T13:44:08.319" v="2481" actId="478"/>
          <ac:grpSpMkLst>
            <pc:docMk/>
            <pc:sldMk cId="3816573543" sldId="2076138543"/>
            <ac:grpSpMk id="15" creationId="{C84CCFFB-A609-4139-A4DC-758741BF104B}"/>
          </ac:grpSpMkLst>
        </pc:grpChg>
        <pc:grpChg chg="add mod">
          <ac:chgData name="Manuela Pichler" userId="07a841c1-49c8-4352-a8c3-3a0d96cf9a08" providerId="ADAL" clId="{2E4E835E-0505-4A35-B7B2-8BF50200CAD5}" dt="2021-10-19T10:40:18.094" v="12839" actId="962"/>
          <ac:grpSpMkLst>
            <pc:docMk/>
            <pc:sldMk cId="3816573543" sldId="2076138543"/>
            <ac:grpSpMk id="19" creationId="{89268827-286A-40DE-B916-C32BD6A07FCE}"/>
          </ac:grpSpMkLst>
        </pc:grpChg>
        <pc:grpChg chg="add mod">
          <ac:chgData name="Manuela Pichler" userId="07a841c1-49c8-4352-a8c3-3a0d96cf9a08" providerId="ADAL" clId="{2E4E835E-0505-4A35-B7B2-8BF50200CAD5}" dt="2021-10-19T10:40:20.841" v="12840" actId="962"/>
          <ac:grpSpMkLst>
            <pc:docMk/>
            <pc:sldMk cId="3816573543" sldId="2076138543"/>
            <ac:grpSpMk id="23" creationId="{FAA43314-A571-4D74-926B-5F238ECBA58C}"/>
          </ac:grpSpMkLst>
        </pc:grpChg>
      </pc:sldChg>
      <pc:sldChg chg="delSp modSp add mod">
        <pc:chgData name="Manuela Pichler" userId="07a841c1-49c8-4352-a8c3-3a0d96cf9a08" providerId="ADAL" clId="{2E4E835E-0505-4A35-B7B2-8BF50200CAD5}" dt="2021-10-19T10:40:26.449" v="12842" actId="962"/>
        <pc:sldMkLst>
          <pc:docMk/>
          <pc:sldMk cId="2005722146" sldId="2076138544"/>
        </pc:sldMkLst>
        <pc:spChg chg="mod">
          <ac:chgData name="Manuela Pichler" userId="07a841c1-49c8-4352-a8c3-3a0d96cf9a08" providerId="ADAL" clId="{2E4E835E-0505-4A35-B7B2-8BF50200CAD5}" dt="2021-10-15T15:55:27.583" v="11568" actId="33553"/>
          <ac:spMkLst>
            <pc:docMk/>
            <pc:sldMk cId="2005722146" sldId="2076138544"/>
            <ac:spMk id="9" creationId="{F25F51E1-B8BD-8249-9AE3-6130BF7834D9}"/>
          </ac:spMkLst>
        </pc:spChg>
        <pc:spChg chg="mod">
          <ac:chgData name="Manuela Pichler" userId="07a841c1-49c8-4352-a8c3-3a0d96cf9a08" providerId="ADAL" clId="{2E4E835E-0505-4A35-B7B2-8BF50200CAD5}" dt="2021-10-08T13:46:18.637" v="2567" actId="20577"/>
          <ac:spMkLst>
            <pc:docMk/>
            <pc:sldMk cId="2005722146" sldId="2076138544"/>
            <ac:spMk id="14" creationId="{49DEEC24-FFE3-4579-8AD3-2BA833E42ABF}"/>
          </ac:spMkLst>
        </pc:spChg>
        <pc:spChg chg="mod">
          <ac:chgData name="Manuela Pichler" userId="07a841c1-49c8-4352-a8c3-3a0d96cf9a08" providerId="ADAL" clId="{2E4E835E-0505-4A35-B7B2-8BF50200CAD5}" dt="2021-10-08T13:46:21.787" v="2581" actId="20577"/>
          <ac:spMkLst>
            <pc:docMk/>
            <pc:sldMk cId="2005722146" sldId="2076138544"/>
            <ac:spMk id="26" creationId="{9B86FC7E-E28E-4136-ACE6-0E0BECE01BBE}"/>
          </ac:spMkLst>
        </pc:spChg>
        <pc:grpChg chg="mod">
          <ac:chgData name="Manuela Pichler" userId="07a841c1-49c8-4352-a8c3-3a0d96cf9a08" providerId="ADAL" clId="{2E4E835E-0505-4A35-B7B2-8BF50200CAD5}" dt="2021-10-18T11:23:39.735" v="12602" actId="962"/>
          <ac:grpSpMkLst>
            <pc:docMk/>
            <pc:sldMk cId="2005722146" sldId="2076138544"/>
            <ac:grpSpMk id="5" creationId="{03848265-7258-46E9-A2BA-4D3C9EDD6E0A}"/>
          </ac:grpSpMkLst>
        </pc:grpChg>
        <pc:grpChg chg="mod">
          <ac:chgData name="Manuela Pichler" userId="07a841c1-49c8-4352-a8c3-3a0d96cf9a08" providerId="ADAL" clId="{2E4E835E-0505-4A35-B7B2-8BF50200CAD5}" dt="2021-10-19T10:40:23.979" v="12841" actId="962"/>
          <ac:grpSpMkLst>
            <pc:docMk/>
            <pc:sldMk cId="2005722146" sldId="2076138544"/>
            <ac:grpSpMk id="11" creationId="{F1F1361A-E953-4D9D-A27B-3593ACB1B4F3}"/>
          </ac:grpSpMkLst>
        </pc:grpChg>
        <pc:grpChg chg="del">
          <ac:chgData name="Manuela Pichler" userId="07a841c1-49c8-4352-a8c3-3a0d96cf9a08" providerId="ADAL" clId="{2E4E835E-0505-4A35-B7B2-8BF50200CAD5}" dt="2021-10-08T13:46:28.008" v="2582" actId="478"/>
          <ac:grpSpMkLst>
            <pc:docMk/>
            <pc:sldMk cId="2005722146" sldId="2076138544"/>
            <ac:grpSpMk id="19" creationId="{89268827-286A-40DE-B916-C32BD6A07FCE}"/>
          </ac:grpSpMkLst>
        </pc:grpChg>
        <pc:grpChg chg="mod">
          <ac:chgData name="Manuela Pichler" userId="07a841c1-49c8-4352-a8c3-3a0d96cf9a08" providerId="ADAL" clId="{2E4E835E-0505-4A35-B7B2-8BF50200CAD5}" dt="2021-10-19T10:40:26.449" v="12842" actId="962"/>
          <ac:grpSpMkLst>
            <pc:docMk/>
            <pc:sldMk cId="2005722146" sldId="2076138544"/>
            <ac:grpSpMk id="23" creationId="{FAA43314-A571-4D74-926B-5F238ECBA58C}"/>
          </ac:grpSpMkLst>
        </pc:grpChg>
      </pc:sldChg>
      <pc:sldChg chg="delSp modSp add del mod modCm modNotesTx">
        <pc:chgData name="Manuela Pichler" userId="07a841c1-49c8-4352-a8c3-3a0d96cf9a08" providerId="ADAL" clId="{2E4E835E-0505-4A35-B7B2-8BF50200CAD5}" dt="2021-10-18T11:23:46.521" v="12604" actId="478"/>
        <pc:sldMkLst>
          <pc:docMk/>
          <pc:sldMk cId="38574559" sldId="2076138545"/>
        </pc:sldMkLst>
        <pc:spChg chg="del">
          <ac:chgData name="Manuela Pichler" userId="07a841c1-49c8-4352-a8c3-3a0d96cf9a08" providerId="ADAL" clId="{2E4E835E-0505-4A35-B7B2-8BF50200CAD5}" dt="2021-10-18T11:23:44.033" v="12603" actId="478"/>
          <ac:spMkLst>
            <pc:docMk/>
            <pc:sldMk cId="38574559" sldId="2076138545"/>
            <ac:spMk id="2" creationId="{C0169222-F063-48CC-88D8-F5ABA865CD8B}"/>
          </ac:spMkLst>
        </pc:spChg>
        <pc:spChg chg="del">
          <ac:chgData name="Manuela Pichler" userId="07a841c1-49c8-4352-a8c3-3a0d96cf9a08" providerId="ADAL" clId="{2E4E835E-0505-4A35-B7B2-8BF50200CAD5}" dt="2021-10-18T11:23:46.521" v="12604" actId="478"/>
          <ac:spMkLst>
            <pc:docMk/>
            <pc:sldMk cId="38574559" sldId="2076138545"/>
            <ac:spMk id="3" creationId="{CEBB5527-718F-48BC-AEB2-E52120FE082E}"/>
          </ac:spMkLst>
        </pc:spChg>
        <pc:spChg chg="mod">
          <ac:chgData name="Manuela Pichler" userId="07a841c1-49c8-4352-a8c3-3a0d96cf9a08" providerId="ADAL" clId="{2E4E835E-0505-4A35-B7B2-8BF50200CAD5}" dt="2021-10-13T11:06:16.378" v="7746" actId="1076"/>
          <ac:spMkLst>
            <pc:docMk/>
            <pc:sldMk cId="38574559" sldId="2076138545"/>
            <ac:spMk id="6" creationId="{C28F1239-8A1E-4393-8405-BA220D722CEA}"/>
          </ac:spMkLst>
        </pc:spChg>
        <pc:spChg chg="mod">
          <ac:chgData name="Manuela Pichler" userId="07a841c1-49c8-4352-a8c3-3a0d96cf9a08" providerId="ADAL" clId="{2E4E835E-0505-4A35-B7B2-8BF50200CAD5}" dt="2021-10-13T11:06:13.163" v="7745" actId="14100"/>
          <ac:spMkLst>
            <pc:docMk/>
            <pc:sldMk cId="38574559" sldId="2076138545"/>
            <ac:spMk id="7" creationId="{C5E436A4-3DE3-4ADC-B9F5-2F780087D7B7}"/>
          </ac:spMkLst>
        </pc:spChg>
        <pc:picChg chg="del">
          <ac:chgData name="Manuela Pichler" userId="07a841c1-49c8-4352-a8c3-3a0d96cf9a08" providerId="ADAL" clId="{2E4E835E-0505-4A35-B7B2-8BF50200CAD5}" dt="2021-10-08T13:48:08.233" v="2628" actId="478"/>
          <ac:picMkLst>
            <pc:docMk/>
            <pc:sldMk cId="38574559" sldId="2076138545"/>
            <ac:picMk id="10242" creationId="{1F78D3E8-EF58-4D52-8313-847BFC478346}"/>
          </ac:picMkLst>
        </pc:picChg>
        <pc:picChg chg="mod modCrop">
          <ac:chgData name="Manuela Pichler" userId="07a841c1-49c8-4352-a8c3-3a0d96cf9a08" providerId="ADAL" clId="{2E4E835E-0505-4A35-B7B2-8BF50200CAD5}" dt="2021-10-13T11:06:07.379" v="7744" actId="18131"/>
          <ac:picMkLst>
            <pc:docMk/>
            <pc:sldMk cId="38574559" sldId="2076138545"/>
            <ac:picMk id="12290" creationId="{4B8B369C-A62E-421D-8C35-8C80EC5C7E82}"/>
          </ac:picMkLst>
        </pc:picChg>
      </pc:sldChg>
      <pc:sldChg chg="addSp">
        <pc:chgData name="Manuela Pichler" userId="07a841c1-49c8-4352-a8c3-3a0d96cf9a08" providerId="ADAL" clId="{2E4E835E-0505-4A35-B7B2-8BF50200CAD5}" dt="2021-10-08T13:48:10.646" v="2629"/>
        <pc:sldMkLst>
          <pc:docMk/>
          <pc:sldMk cId="4072150581" sldId="2076138545"/>
        </pc:sldMkLst>
        <pc:picChg chg="add">
          <ac:chgData name="Manuela Pichler" userId="07a841c1-49c8-4352-a8c3-3a0d96cf9a08" providerId="ADAL" clId="{2E4E835E-0505-4A35-B7B2-8BF50200CAD5}" dt="2021-10-08T13:48:10.646" v="2629"/>
          <ac:picMkLst>
            <pc:docMk/>
            <pc:sldMk cId="4072150581" sldId="2076138545"/>
            <ac:picMk id="12290" creationId="{4B8B369C-A62E-421D-8C35-8C80EC5C7E82}"/>
          </ac:picMkLst>
        </pc:picChg>
      </pc:sldChg>
      <pc:sldChg chg="addSp delSp modSp add mod ord modCm">
        <pc:chgData name="Manuela Pichler" userId="07a841c1-49c8-4352-a8c3-3a0d96cf9a08" providerId="ADAL" clId="{2E4E835E-0505-4A35-B7B2-8BF50200CAD5}" dt="2021-10-19T11:11:28.556" v="13811" actId="962"/>
        <pc:sldMkLst>
          <pc:docMk/>
          <pc:sldMk cId="2539916471" sldId="2076138546"/>
        </pc:sldMkLst>
        <pc:spChg chg="del">
          <ac:chgData name="Manuela Pichler" userId="07a841c1-49c8-4352-a8c3-3a0d96cf9a08" providerId="ADAL" clId="{2E4E835E-0505-4A35-B7B2-8BF50200CAD5}" dt="2021-10-08T14:00:40.600" v="2905" actId="478"/>
          <ac:spMkLst>
            <pc:docMk/>
            <pc:sldMk cId="2539916471" sldId="2076138546"/>
            <ac:spMk id="2" creationId="{6EEEEE05-14CE-4FD3-B5B3-AA5C7929ED88}"/>
          </ac:spMkLst>
        </pc:spChg>
        <pc:spChg chg="add del mod">
          <ac:chgData name="Manuela Pichler" userId="07a841c1-49c8-4352-a8c3-3a0d96cf9a08" providerId="ADAL" clId="{2E4E835E-0505-4A35-B7B2-8BF50200CAD5}" dt="2021-10-13T11:08:43.760" v="7781" actId="478"/>
          <ac:spMkLst>
            <pc:docMk/>
            <pc:sldMk cId="2539916471" sldId="2076138546"/>
            <ac:spMk id="3" creationId="{07B7BC9A-DEB6-4940-B5F9-795F9840B417}"/>
          </ac:spMkLst>
        </pc:spChg>
        <pc:spChg chg="mod">
          <ac:chgData name="Manuela Pichler" userId="07a841c1-49c8-4352-a8c3-3a0d96cf9a08" providerId="ADAL" clId="{2E4E835E-0505-4A35-B7B2-8BF50200CAD5}" dt="2021-10-14T07:51:20.774" v="9820" actId="20577"/>
          <ac:spMkLst>
            <pc:docMk/>
            <pc:sldMk cId="2539916471" sldId="2076138546"/>
            <ac:spMk id="13" creationId="{DD5AB6E0-BACB-4580-93A9-00234CBC9577}"/>
          </ac:spMkLst>
        </pc:spChg>
        <pc:spChg chg="del">
          <ac:chgData name="Manuela Pichler" userId="07a841c1-49c8-4352-a8c3-3a0d96cf9a08" providerId="ADAL" clId="{2E4E835E-0505-4A35-B7B2-8BF50200CAD5}" dt="2021-10-13T11:08:39.848" v="7779" actId="478"/>
          <ac:spMkLst>
            <pc:docMk/>
            <pc:sldMk cId="2539916471" sldId="2076138546"/>
            <ac:spMk id="18" creationId="{75B52CDE-045B-4595-8957-8A4349C36D53}"/>
          </ac:spMkLst>
        </pc:spChg>
        <pc:grpChg chg="mod">
          <ac:chgData name="Manuela Pichler" userId="07a841c1-49c8-4352-a8c3-3a0d96cf9a08" providerId="ADAL" clId="{2E4E835E-0505-4A35-B7B2-8BF50200CAD5}" dt="2021-10-19T11:11:28.556" v="13811" actId="962"/>
          <ac:grpSpMkLst>
            <pc:docMk/>
            <pc:sldMk cId="2539916471" sldId="2076138546"/>
            <ac:grpSpMk id="4" creationId="{7FDDF438-9E3B-4FF3-83D7-3BBA80FEBC36}"/>
          </ac:grpSpMkLst>
        </pc:grpChg>
        <pc:grpChg chg="del">
          <ac:chgData name="Manuela Pichler" userId="07a841c1-49c8-4352-a8c3-3a0d96cf9a08" providerId="ADAL" clId="{2E4E835E-0505-4A35-B7B2-8BF50200CAD5}" dt="2021-10-08T14:01:02.444" v="2910" actId="478"/>
          <ac:grpSpMkLst>
            <pc:docMk/>
            <pc:sldMk cId="2539916471" sldId="2076138546"/>
            <ac:grpSpMk id="8" creationId="{C12D9619-C978-4E7E-B544-73D6B1204BDC}"/>
          </ac:grpSpMkLst>
        </pc:grpChg>
        <pc:graphicFrameChg chg="add mod modGraphic">
          <ac:chgData name="Manuela Pichler" userId="07a841c1-49c8-4352-a8c3-3a0d96cf9a08" providerId="ADAL" clId="{2E4E835E-0505-4A35-B7B2-8BF50200CAD5}" dt="2021-10-13T11:08:47.330" v="7783" actId="14100"/>
          <ac:graphicFrameMkLst>
            <pc:docMk/>
            <pc:sldMk cId="2539916471" sldId="2076138546"/>
            <ac:graphicFrameMk id="7" creationId="{EC3CF29C-41A0-4751-ADC1-D910D8D76548}"/>
          </ac:graphicFrameMkLst>
        </pc:graphicFrameChg>
      </pc:sldChg>
      <pc:sldChg chg="addSp delSp modSp add del mod delCm modCm modNotesTx">
        <pc:chgData name="Manuela Pichler" userId="07a841c1-49c8-4352-a8c3-3a0d96cf9a08" providerId="ADAL" clId="{2E4E835E-0505-4A35-B7B2-8BF50200CAD5}" dt="2021-10-19T10:16:23.218" v="12616" actId="47"/>
        <pc:sldMkLst>
          <pc:docMk/>
          <pc:sldMk cId="136095547" sldId="2076138547"/>
        </pc:sldMkLst>
        <pc:spChg chg="add mod">
          <ac:chgData name="Manuela Pichler" userId="07a841c1-49c8-4352-a8c3-3a0d96cf9a08" providerId="ADAL" clId="{2E4E835E-0505-4A35-B7B2-8BF50200CAD5}" dt="2021-10-08T15:06:20.769" v="2964" actId="207"/>
          <ac:spMkLst>
            <pc:docMk/>
            <pc:sldMk cId="136095547" sldId="2076138547"/>
            <ac:spMk id="4" creationId="{97CE1BE7-DAC5-4692-8827-FB61AA586E0E}"/>
          </ac:spMkLst>
        </pc:spChg>
        <pc:spChg chg="add mod">
          <ac:chgData name="Manuela Pichler" userId="07a841c1-49c8-4352-a8c3-3a0d96cf9a08" providerId="ADAL" clId="{2E4E835E-0505-4A35-B7B2-8BF50200CAD5}" dt="2021-10-08T15:04:54.263" v="2958" actId="14100"/>
          <ac:spMkLst>
            <pc:docMk/>
            <pc:sldMk cId="136095547" sldId="2076138547"/>
            <ac:spMk id="5" creationId="{92158F26-8E8B-4ABA-B175-7E5BCA11A579}"/>
          </ac:spMkLst>
        </pc:spChg>
        <pc:spChg chg="mod">
          <ac:chgData name="Manuela Pichler" userId="07a841c1-49c8-4352-a8c3-3a0d96cf9a08" providerId="ADAL" clId="{2E4E835E-0505-4A35-B7B2-8BF50200CAD5}" dt="2021-10-08T15:04:38.988" v="2954" actId="14100"/>
          <ac:spMkLst>
            <pc:docMk/>
            <pc:sldMk cId="136095547" sldId="2076138547"/>
            <ac:spMk id="6" creationId="{C28F1239-8A1E-4393-8405-BA220D722CEA}"/>
          </ac:spMkLst>
        </pc:spChg>
        <pc:spChg chg="mod">
          <ac:chgData name="Manuela Pichler" userId="07a841c1-49c8-4352-a8c3-3a0d96cf9a08" providerId="ADAL" clId="{2E4E835E-0505-4A35-B7B2-8BF50200CAD5}" dt="2021-10-08T15:07:13.097" v="2969" actId="14100"/>
          <ac:spMkLst>
            <pc:docMk/>
            <pc:sldMk cId="136095547" sldId="2076138547"/>
            <ac:spMk id="7" creationId="{C5E436A4-3DE3-4ADC-B9F5-2F780087D7B7}"/>
          </ac:spMkLst>
        </pc:spChg>
        <pc:spChg chg="add mod">
          <ac:chgData name="Manuela Pichler" userId="07a841c1-49c8-4352-a8c3-3a0d96cf9a08" providerId="ADAL" clId="{2E4E835E-0505-4A35-B7B2-8BF50200CAD5}" dt="2021-10-08T15:04:54.263" v="2958" actId="14100"/>
          <ac:spMkLst>
            <pc:docMk/>
            <pc:sldMk cId="136095547" sldId="2076138547"/>
            <ac:spMk id="10" creationId="{E95E690F-B27E-498A-A96E-0F82430239A1}"/>
          </ac:spMkLst>
        </pc:spChg>
        <pc:spChg chg="add mod">
          <ac:chgData name="Manuela Pichler" userId="07a841c1-49c8-4352-a8c3-3a0d96cf9a08" providerId="ADAL" clId="{2E4E835E-0505-4A35-B7B2-8BF50200CAD5}" dt="2021-10-08T15:04:54.263" v="2958" actId="14100"/>
          <ac:spMkLst>
            <pc:docMk/>
            <pc:sldMk cId="136095547" sldId="2076138547"/>
            <ac:spMk id="12" creationId="{64633207-1498-4947-95FC-9C9FE6E5A522}"/>
          </ac:spMkLst>
        </pc:spChg>
        <pc:spChg chg="add mod">
          <ac:chgData name="Manuela Pichler" userId="07a841c1-49c8-4352-a8c3-3a0d96cf9a08" providerId="ADAL" clId="{2E4E835E-0505-4A35-B7B2-8BF50200CAD5}" dt="2021-10-08T15:04:54.263" v="2958" actId="14100"/>
          <ac:spMkLst>
            <pc:docMk/>
            <pc:sldMk cId="136095547" sldId="2076138547"/>
            <ac:spMk id="14" creationId="{682BF9A8-9304-4620-8022-F1CCBD6E1566}"/>
          </ac:spMkLst>
        </pc:spChg>
        <pc:spChg chg="add mod">
          <ac:chgData name="Manuela Pichler" userId="07a841c1-49c8-4352-a8c3-3a0d96cf9a08" providerId="ADAL" clId="{2E4E835E-0505-4A35-B7B2-8BF50200CAD5}" dt="2021-10-08T15:04:54.263" v="2958" actId="14100"/>
          <ac:spMkLst>
            <pc:docMk/>
            <pc:sldMk cId="136095547" sldId="2076138547"/>
            <ac:spMk id="16" creationId="{CF129D48-53AE-4360-B890-E458C0F0D37F}"/>
          </ac:spMkLst>
        </pc:spChg>
        <pc:spChg chg="add mod">
          <ac:chgData name="Manuela Pichler" userId="07a841c1-49c8-4352-a8c3-3a0d96cf9a08" providerId="ADAL" clId="{2E4E835E-0505-4A35-B7B2-8BF50200CAD5}" dt="2021-10-08T15:07:26.945" v="2970" actId="14100"/>
          <ac:spMkLst>
            <pc:docMk/>
            <pc:sldMk cId="136095547" sldId="2076138547"/>
            <ac:spMk id="26" creationId="{1480C49E-A0F5-443A-82C3-15BB359D6F11}"/>
          </ac:spMkLst>
        </pc:spChg>
        <pc:spChg chg="add mod">
          <ac:chgData name="Manuela Pichler" userId="07a841c1-49c8-4352-a8c3-3a0d96cf9a08" providerId="ADAL" clId="{2E4E835E-0505-4A35-B7B2-8BF50200CAD5}" dt="2021-10-08T15:07:26.945" v="2970" actId="14100"/>
          <ac:spMkLst>
            <pc:docMk/>
            <pc:sldMk cId="136095547" sldId="2076138547"/>
            <ac:spMk id="28" creationId="{4E18AFFB-B306-4391-BBFF-7432593E7BD1}"/>
          </ac:spMkLst>
        </pc:spChg>
        <pc:spChg chg="add mod">
          <ac:chgData name="Manuela Pichler" userId="07a841c1-49c8-4352-a8c3-3a0d96cf9a08" providerId="ADAL" clId="{2E4E835E-0505-4A35-B7B2-8BF50200CAD5}" dt="2021-10-08T15:07:26.945" v="2970" actId="14100"/>
          <ac:spMkLst>
            <pc:docMk/>
            <pc:sldMk cId="136095547" sldId="2076138547"/>
            <ac:spMk id="30" creationId="{66ED6C97-66D2-4F5B-9D2A-97CE7E0CB421}"/>
          </ac:spMkLst>
        </pc:spChg>
        <pc:spChg chg="add mod">
          <ac:chgData name="Manuela Pichler" userId="07a841c1-49c8-4352-a8c3-3a0d96cf9a08" providerId="ADAL" clId="{2E4E835E-0505-4A35-B7B2-8BF50200CAD5}" dt="2021-10-08T15:07:26.945" v="2970" actId="14100"/>
          <ac:spMkLst>
            <pc:docMk/>
            <pc:sldMk cId="136095547" sldId="2076138547"/>
            <ac:spMk id="32" creationId="{76EB42D5-85F1-423A-ABCF-BA960A1D0E42}"/>
          </ac:spMkLst>
        </pc:spChg>
        <pc:spChg chg="add mod">
          <ac:chgData name="Manuela Pichler" userId="07a841c1-49c8-4352-a8c3-3a0d96cf9a08" providerId="ADAL" clId="{2E4E835E-0505-4A35-B7B2-8BF50200CAD5}" dt="2021-10-11T14:45:40.370" v="6201" actId="207"/>
          <ac:spMkLst>
            <pc:docMk/>
            <pc:sldMk cId="136095547" sldId="2076138547"/>
            <ac:spMk id="34" creationId="{C2D5D57E-3608-435B-A1B3-EBCD111AB0D1}"/>
          </ac:spMkLst>
        </pc:spChg>
        <pc:spChg chg="add mod">
          <ac:chgData name="Manuela Pichler" userId="07a841c1-49c8-4352-a8c3-3a0d96cf9a08" providerId="ADAL" clId="{2E4E835E-0505-4A35-B7B2-8BF50200CAD5}" dt="2021-10-08T15:07:52.553" v="2974" actId="14100"/>
          <ac:spMkLst>
            <pc:docMk/>
            <pc:sldMk cId="136095547" sldId="2076138547"/>
            <ac:spMk id="36" creationId="{87ADBE9F-1362-4279-AE06-B1B236ED2DA0}"/>
          </ac:spMkLst>
        </pc:spChg>
        <pc:spChg chg="add mod">
          <ac:chgData name="Manuela Pichler" userId="07a841c1-49c8-4352-a8c3-3a0d96cf9a08" providerId="ADAL" clId="{2E4E835E-0505-4A35-B7B2-8BF50200CAD5}" dt="2021-10-08T15:07:45.064" v="2972" actId="207"/>
          <ac:spMkLst>
            <pc:docMk/>
            <pc:sldMk cId="136095547" sldId="2076138547"/>
            <ac:spMk id="38" creationId="{F35555E1-92A1-44BB-853E-B313B5CFD7F4}"/>
          </ac:spMkLst>
        </pc:spChg>
        <pc:picChg chg="del">
          <ac:chgData name="Manuela Pichler" userId="07a841c1-49c8-4352-a8c3-3a0d96cf9a08" providerId="ADAL" clId="{2E4E835E-0505-4A35-B7B2-8BF50200CAD5}" dt="2021-10-08T15:04:39.936" v="2955" actId="478"/>
          <ac:picMkLst>
            <pc:docMk/>
            <pc:sldMk cId="136095547" sldId="2076138547"/>
            <ac:picMk id="12290" creationId="{4B8B369C-A62E-421D-8C35-8C80EC5C7E82}"/>
          </ac:picMkLst>
        </pc:picChg>
        <pc:cxnChg chg="add mod">
          <ac:chgData name="Manuela Pichler" userId="07a841c1-49c8-4352-a8c3-3a0d96cf9a08" providerId="ADAL" clId="{2E4E835E-0505-4A35-B7B2-8BF50200CAD5}" dt="2021-10-08T15:06:27.650" v="2965" actId="208"/>
          <ac:cxnSpMkLst>
            <pc:docMk/>
            <pc:sldMk cId="136095547" sldId="2076138547"/>
            <ac:cxnSpMk id="18" creationId="{25BC0D74-0855-4A30-808F-A933D7BBFB67}"/>
          </ac:cxnSpMkLst>
        </pc:cxnChg>
        <pc:cxnChg chg="add mod">
          <ac:chgData name="Manuela Pichler" userId="07a841c1-49c8-4352-a8c3-3a0d96cf9a08" providerId="ADAL" clId="{2E4E835E-0505-4A35-B7B2-8BF50200CAD5}" dt="2021-10-08T15:06:29.610" v="2966" actId="208"/>
          <ac:cxnSpMkLst>
            <pc:docMk/>
            <pc:sldMk cId="136095547" sldId="2076138547"/>
            <ac:cxnSpMk id="20" creationId="{BC591DEB-46F5-4E2F-8A64-9EFD8CD08DF9}"/>
          </ac:cxnSpMkLst>
        </pc:cxnChg>
        <pc:cxnChg chg="add mod">
          <ac:chgData name="Manuela Pichler" userId="07a841c1-49c8-4352-a8c3-3a0d96cf9a08" providerId="ADAL" clId="{2E4E835E-0505-4A35-B7B2-8BF50200CAD5}" dt="2021-10-08T15:06:31.955" v="2967" actId="208"/>
          <ac:cxnSpMkLst>
            <pc:docMk/>
            <pc:sldMk cId="136095547" sldId="2076138547"/>
            <ac:cxnSpMk id="22" creationId="{8F61DDEC-8BA6-4F83-89E2-A7DA11A04081}"/>
          </ac:cxnSpMkLst>
        </pc:cxnChg>
        <pc:cxnChg chg="add mod">
          <ac:chgData name="Manuela Pichler" userId="07a841c1-49c8-4352-a8c3-3a0d96cf9a08" providerId="ADAL" clId="{2E4E835E-0505-4A35-B7B2-8BF50200CAD5}" dt="2021-10-08T15:06:34.354" v="2968" actId="208"/>
          <ac:cxnSpMkLst>
            <pc:docMk/>
            <pc:sldMk cId="136095547" sldId="2076138547"/>
            <ac:cxnSpMk id="24" creationId="{D6D0577B-26CE-41A2-AF9C-221A80B09EB3}"/>
          </ac:cxnSpMkLst>
        </pc:cxnChg>
      </pc:sldChg>
      <pc:sldChg chg="addSp delSp modSp add mod modCm modNotesTx">
        <pc:chgData name="Manuela Pichler" userId="07a841c1-49c8-4352-a8c3-3a0d96cf9a08" providerId="ADAL" clId="{2E4E835E-0505-4A35-B7B2-8BF50200CAD5}" dt="2021-10-19T11:12:26.870" v="13814" actId="962"/>
        <pc:sldMkLst>
          <pc:docMk/>
          <pc:sldMk cId="3484260722" sldId="2076138548"/>
        </pc:sldMkLst>
        <pc:spChg chg="del">
          <ac:chgData name="Manuela Pichler" userId="07a841c1-49c8-4352-a8c3-3a0d96cf9a08" providerId="ADAL" clId="{2E4E835E-0505-4A35-B7B2-8BF50200CAD5}" dt="2021-10-19T11:12:15.090" v="13812" actId="478"/>
          <ac:spMkLst>
            <pc:docMk/>
            <pc:sldMk cId="3484260722" sldId="2076138548"/>
            <ac:spMk id="2" creationId="{C0169222-F063-48CC-88D8-F5ABA865CD8B}"/>
          </ac:spMkLst>
        </pc:spChg>
        <pc:spChg chg="del">
          <ac:chgData name="Manuela Pichler" userId="07a841c1-49c8-4352-a8c3-3a0d96cf9a08" providerId="ADAL" clId="{2E4E835E-0505-4A35-B7B2-8BF50200CAD5}" dt="2021-10-19T11:12:16.223" v="13813" actId="478"/>
          <ac:spMkLst>
            <pc:docMk/>
            <pc:sldMk cId="3484260722" sldId="2076138548"/>
            <ac:spMk id="3" creationId="{CEBB5527-718F-48BC-AEB2-E52120FE082E}"/>
          </ac:spMkLst>
        </pc:spChg>
        <pc:spChg chg="add mod ord">
          <ac:chgData name="Manuela Pichler" userId="07a841c1-49c8-4352-a8c3-3a0d96cf9a08" providerId="ADAL" clId="{2E4E835E-0505-4A35-B7B2-8BF50200CAD5}" dt="2021-10-19T11:12:26.870" v="13814" actId="962"/>
          <ac:spMkLst>
            <pc:docMk/>
            <pc:sldMk cId="3484260722" sldId="2076138548"/>
            <ac:spMk id="4" creationId="{9E9A183A-39A2-454B-93D0-E78EBC8EC412}"/>
          </ac:spMkLst>
        </pc:spChg>
        <pc:spChg chg="mod">
          <ac:chgData name="Manuela Pichler" userId="07a841c1-49c8-4352-a8c3-3a0d96cf9a08" providerId="ADAL" clId="{2E4E835E-0505-4A35-B7B2-8BF50200CAD5}" dt="2021-10-14T08:00:09.134" v="10039" actId="207"/>
          <ac:spMkLst>
            <pc:docMk/>
            <pc:sldMk cId="3484260722" sldId="2076138548"/>
            <ac:spMk id="6" creationId="{C28F1239-8A1E-4393-8405-BA220D722CEA}"/>
          </ac:spMkLst>
        </pc:spChg>
        <pc:spChg chg="mod">
          <ac:chgData name="Manuela Pichler" userId="07a841c1-49c8-4352-a8c3-3a0d96cf9a08" providerId="ADAL" clId="{2E4E835E-0505-4A35-B7B2-8BF50200CAD5}" dt="2021-10-08T15:54:31.355" v="3332" actId="14100"/>
          <ac:spMkLst>
            <pc:docMk/>
            <pc:sldMk cId="3484260722" sldId="2076138548"/>
            <ac:spMk id="7" creationId="{C5E436A4-3DE3-4ADC-B9F5-2F780087D7B7}"/>
          </ac:spMkLst>
        </pc:spChg>
        <pc:spChg chg="add mod">
          <ac:chgData name="Manuela Pichler" userId="07a841c1-49c8-4352-a8c3-3a0d96cf9a08" providerId="ADAL" clId="{2E4E835E-0505-4A35-B7B2-8BF50200CAD5}" dt="2021-10-14T08:01:51.955" v="10059" actId="207"/>
          <ac:spMkLst>
            <pc:docMk/>
            <pc:sldMk cId="3484260722" sldId="2076138548"/>
            <ac:spMk id="8" creationId="{E411B248-C941-49E4-869A-17C67805274B}"/>
          </ac:spMkLst>
        </pc:spChg>
        <pc:picChg chg="del">
          <ac:chgData name="Manuela Pichler" userId="07a841c1-49c8-4352-a8c3-3a0d96cf9a08" providerId="ADAL" clId="{2E4E835E-0505-4A35-B7B2-8BF50200CAD5}" dt="2021-10-08T15:53:38.528" v="3319" actId="478"/>
          <ac:picMkLst>
            <pc:docMk/>
            <pc:sldMk cId="3484260722" sldId="2076138548"/>
            <ac:picMk id="12290" creationId="{4B8B369C-A62E-421D-8C35-8C80EC5C7E82}"/>
          </ac:picMkLst>
        </pc:picChg>
      </pc:sldChg>
      <pc:sldChg chg="add del">
        <pc:chgData name="Manuela Pichler" userId="07a841c1-49c8-4352-a8c3-3a0d96cf9a08" providerId="ADAL" clId="{2E4E835E-0505-4A35-B7B2-8BF50200CAD5}" dt="2021-10-14T07:52:13.508" v="9828" actId="47"/>
        <pc:sldMkLst>
          <pc:docMk/>
          <pc:sldMk cId="2587828689" sldId="2076138549"/>
        </pc:sldMkLst>
      </pc:sldChg>
      <pc:sldChg chg="modSp add mod modCm modNotesTx">
        <pc:chgData name="Manuela Pichler" userId="07a841c1-49c8-4352-a8c3-3a0d96cf9a08" providerId="ADAL" clId="{2E4E835E-0505-4A35-B7B2-8BF50200CAD5}" dt="2021-10-19T11:13:58.571" v="14239" actId="962"/>
        <pc:sldMkLst>
          <pc:docMk/>
          <pc:sldMk cId="1257684084" sldId="2076138550"/>
        </pc:sldMkLst>
        <pc:spChg chg="mod">
          <ac:chgData name="Manuela Pichler" userId="07a841c1-49c8-4352-a8c3-3a0d96cf9a08" providerId="ADAL" clId="{2E4E835E-0505-4A35-B7B2-8BF50200CAD5}" dt="2021-10-14T07:52:17.555" v="9830" actId="20577"/>
          <ac:spMkLst>
            <pc:docMk/>
            <pc:sldMk cId="1257684084" sldId="2076138550"/>
            <ac:spMk id="2" creationId="{37BAC1D6-62F9-49A0-BB53-427957EFE58A}"/>
          </ac:spMkLst>
        </pc:spChg>
        <pc:spChg chg="mod">
          <ac:chgData name="Manuela Pichler" userId="07a841c1-49c8-4352-a8c3-3a0d96cf9a08" providerId="ADAL" clId="{2E4E835E-0505-4A35-B7B2-8BF50200CAD5}" dt="2021-10-19T11:13:58.571" v="14239" actId="962"/>
          <ac:spMkLst>
            <pc:docMk/>
            <pc:sldMk cId="1257684084" sldId="2076138550"/>
            <ac:spMk id="3" creationId="{4CE92EA9-9F18-4EC6-860E-375744CC3E03}"/>
          </ac:spMkLst>
        </pc:spChg>
        <pc:spChg chg="mod">
          <ac:chgData name="Manuela Pichler" userId="07a841c1-49c8-4352-a8c3-3a0d96cf9a08" providerId="ADAL" clId="{2E4E835E-0505-4A35-B7B2-8BF50200CAD5}" dt="2021-10-15T11:24:56.584" v="11008" actId="207"/>
          <ac:spMkLst>
            <pc:docMk/>
            <pc:sldMk cId="1257684084" sldId="2076138550"/>
            <ac:spMk id="4" creationId="{0502A4AD-4FB1-4E5E-AB03-A7B1753505FB}"/>
          </ac:spMkLst>
        </pc:spChg>
        <pc:spChg chg="mod">
          <ac:chgData name="Manuela Pichler" userId="07a841c1-49c8-4352-a8c3-3a0d96cf9a08" providerId="ADAL" clId="{2E4E835E-0505-4A35-B7B2-8BF50200CAD5}" dt="2021-10-14T08:04:46.999" v="10115" actId="20577"/>
          <ac:spMkLst>
            <pc:docMk/>
            <pc:sldMk cId="1257684084" sldId="2076138550"/>
            <ac:spMk id="7" creationId="{9BE441AE-78D6-49DB-8D52-141FFEECDA9B}"/>
          </ac:spMkLst>
        </pc:spChg>
      </pc:sldChg>
      <pc:sldChg chg="addSp delSp modSp add del mod">
        <pc:chgData name="Manuela Pichler" userId="07a841c1-49c8-4352-a8c3-3a0d96cf9a08" providerId="ADAL" clId="{2E4E835E-0505-4A35-B7B2-8BF50200CAD5}" dt="2021-10-19T11:17:11.720" v="16007" actId="962"/>
        <pc:sldMkLst>
          <pc:docMk/>
          <pc:sldMk cId="899518668" sldId="2076138551"/>
        </pc:sldMkLst>
        <pc:spChg chg="mod">
          <ac:chgData name="Manuela Pichler" userId="07a841c1-49c8-4352-a8c3-3a0d96cf9a08" providerId="ADAL" clId="{2E4E835E-0505-4A35-B7B2-8BF50200CAD5}" dt="2021-10-15T11:20:27.372" v="10978" actId="14100"/>
          <ac:spMkLst>
            <pc:docMk/>
            <pc:sldMk cId="899518668" sldId="2076138551"/>
            <ac:spMk id="2" creationId="{5BE6650B-72E3-4C86-AA61-673CB7DE09FB}"/>
          </ac:spMkLst>
        </pc:spChg>
        <pc:spChg chg="mod">
          <ac:chgData name="Manuela Pichler" userId="07a841c1-49c8-4352-a8c3-3a0d96cf9a08" providerId="ADAL" clId="{2E4E835E-0505-4A35-B7B2-8BF50200CAD5}" dt="2021-10-15T11:21:47.063" v="10988" actId="14100"/>
          <ac:spMkLst>
            <pc:docMk/>
            <pc:sldMk cId="899518668" sldId="2076138551"/>
            <ac:spMk id="3" creationId="{8650B174-DBEF-4C8D-B10B-C34B51690591}"/>
          </ac:spMkLst>
        </pc:spChg>
        <pc:spChg chg="mod">
          <ac:chgData name="Manuela Pichler" userId="07a841c1-49c8-4352-a8c3-3a0d96cf9a08" providerId="ADAL" clId="{2E4E835E-0505-4A35-B7B2-8BF50200CAD5}" dt="2021-10-19T11:17:11.720" v="16007" actId="962"/>
          <ac:spMkLst>
            <pc:docMk/>
            <pc:sldMk cId="899518668" sldId="2076138551"/>
            <ac:spMk id="4" creationId="{D94AB221-CEF0-4D09-BE51-0CC699FFA879}"/>
          </ac:spMkLst>
        </pc:spChg>
        <pc:spChg chg="del">
          <ac:chgData name="Manuela Pichler" userId="07a841c1-49c8-4352-a8c3-3a0d96cf9a08" providerId="ADAL" clId="{2E4E835E-0505-4A35-B7B2-8BF50200CAD5}" dt="2021-10-08T18:13:54.869" v="4039" actId="478"/>
          <ac:spMkLst>
            <pc:docMk/>
            <pc:sldMk cId="899518668" sldId="2076138551"/>
            <ac:spMk id="8" creationId="{870D4124-776B-499C-B868-742EF7306F39}"/>
          </ac:spMkLst>
        </pc:spChg>
        <pc:graphicFrameChg chg="mod modGraphic">
          <ac:chgData name="Manuela Pichler" userId="07a841c1-49c8-4352-a8c3-3a0d96cf9a08" providerId="ADAL" clId="{2E4E835E-0505-4A35-B7B2-8BF50200CAD5}" dt="2021-10-15T15:53:25.527" v="11557" actId="13238"/>
          <ac:graphicFrameMkLst>
            <pc:docMk/>
            <pc:sldMk cId="899518668" sldId="2076138551"/>
            <ac:graphicFrameMk id="6" creationId="{1EF5E6C1-B47C-43A7-AFA1-3D165258807D}"/>
          </ac:graphicFrameMkLst>
        </pc:graphicFrameChg>
        <pc:picChg chg="add del mod">
          <ac:chgData name="Manuela Pichler" userId="07a841c1-49c8-4352-a8c3-3a0d96cf9a08" providerId="ADAL" clId="{2E4E835E-0505-4A35-B7B2-8BF50200CAD5}" dt="2021-10-15T11:20:10.128" v="10972" actId="478"/>
          <ac:picMkLst>
            <pc:docMk/>
            <pc:sldMk cId="899518668" sldId="2076138551"/>
            <ac:picMk id="5" creationId="{D8499D9B-3F78-4481-A21E-835C5ED9F4FE}"/>
          </ac:picMkLst>
        </pc:picChg>
        <pc:picChg chg="del">
          <ac:chgData name="Manuela Pichler" userId="07a841c1-49c8-4352-a8c3-3a0d96cf9a08" providerId="ADAL" clId="{2E4E835E-0505-4A35-B7B2-8BF50200CAD5}" dt="2021-10-08T18:13:52.271" v="4038" actId="478"/>
          <ac:picMkLst>
            <pc:docMk/>
            <pc:sldMk cId="899518668" sldId="2076138551"/>
            <ac:picMk id="6" creationId="{315240E0-53E3-4E4F-A959-9AE37E6F4E45}"/>
          </ac:picMkLst>
        </pc:picChg>
      </pc:sldChg>
      <pc:sldChg chg="addSp delSp modSp add del mod modCm">
        <pc:chgData name="Manuela Pichler" userId="07a841c1-49c8-4352-a8c3-3a0d96cf9a08" providerId="ADAL" clId="{2E4E835E-0505-4A35-B7B2-8BF50200CAD5}" dt="2021-10-19T11:17:14.392" v="16008" actId="962"/>
        <pc:sldMkLst>
          <pc:docMk/>
          <pc:sldMk cId="578475483" sldId="2076138552"/>
        </pc:sldMkLst>
        <pc:spChg chg="mod">
          <ac:chgData name="Manuela Pichler" userId="07a841c1-49c8-4352-a8c3-3a0d96cf9a08" providerId="ADAL" clId="{2E4E835E-0505-4A35-B7B2-8BF50200CAD5}" dt="2021-10-15T11:22:14.925" v="10993" actId="14100"/>
          <ac:spMkLst>
            <pc:docMk/>
            <pc:sldMk cId="578475483" sldId="2076138552"/>
            <ac:spMk id="2" creationId="{5BE6650B-72E3-4C86-AA61-673CB7DE09FB}"/>
          </ac:spMkLst>
        </pc:spChg>
        <pc:spChg chg="mod">
          <ac:chgData name="Manuela Pichler" userId="07a841c1-49c8-4352-a8c3-3a0d96cf9a08" providerId="ADAL" clId="{2E4E835E-0505-4A35-B7B2-8BF50200CAD5}" dt="2021-10-15T11:22:20.702" v="10995" actId="14100"/>
          <ac:spMkLst>
            <pc:docMk/>
            <pc:sldMk cId="578475483" sldId="2076138552"/>
            <ac:spMk id="3" creationId="{8650B174-DBEF-4C8D-B10B-C34B51690591}"/>
          </ac:spMkLst>
        </pc:spChg>
        <pc:spChg chg="mod">
          <ac:chgData name="Manuela Pichler" userId="07a841c1-49c8-4352-a8c3-3a0d96cf9a08" providerId="ADAL" clId="{2E4E835E-0505-4A35-B7B2-8BF50200CAD5}" dt="2021-10-19T11:17:14.392" v="16008" actId="962"/>
          <ac:spMkLst>
            <pc:docMk/>
            <pc:sldMk cId="578475483" sldId="2076138552"/>
            <ac:spMk id="4" creationId="{D94AB221-CEF0-4D09-BE51-0CC699FFA879}"/>
          </ac:spMkLst>
        </pc:spChg>
        <pc:graphicFrameChg chg="mod modGraphic">
          <ac:chgData name="Manuela Pichler" userId="07a841c1-49c8-4352-a8c3-3a0d96cf9a08" providerId="ADAL" clId="{2E4E835E-0505-4A35-B7B2-8BF50200CAD5}" dt="2021-10-15T15:56:29.315" v="11575" actId="207"/>
          <ac:graphicFrameMkLst>
            <pc:docMk/>
            <pc:sldMk cId="578475483" sldId="2076138552"/>
            <ac:graphicFrameMk id="6" creationId="{487370AF-FF94-419C-AE07-265D4676B55E}"/>
          </ac:graphicFrameMkLst>
        </pc:graphicFrameChg>
        <pc:picChg chg="del">
          <ac:chgData name="Manuela Pichler" userId="07a841c1-49c8-4352-a8c3-3a0d96cf9a08" providerId="ADAL" clId="{2E4E835E-0505-4A35-B7B2-8BF50200CAD5}" dt="2021-10-08T18:14:45.994" v="4051" actId="478"/>
          <ac:picMkLst>
            <pc:docMk/>
            <pc:sldMk cId="578475483" sldId="2076138552"/>
            <ac:picMk id="5" creationId="{D8499D9B-3F78-4481-A21E-835C5ED9F4FE}"/>
          </ac:picMkLst>
        </pc:picChg>
        <pc:picChg chg="add del mod">
          <ac:chgData name="Manuela Pichler" userId="07a841c1-49c8-4352-a8c3-3a0d96cf9a08" providerId="ADAL" clId="{2E4E835E-0505-4A35-B7B2-8BF50200CAD5}" dt="2021-10-15T11:22:23.936" v="10997" actId="478"/>
          <ac:picMkLst>
            <pc:docMk/>
            <pc:sldMk cId="578475483" sldId="2076138552"/>
            <ac:picMk id="7" creationId="{DD648620-40C4-49ED-870B-5198EAAFF150}"/>
          </ac:picMkLst>
        </pc:picChg>
      </pc:sldChg>
      <pc:sldChg chg="addSp modSp new mod modCm">
        <pc:chgData name="Manuela Pichler" userId="07a841c1-49c8-4352-a8c3-3a0d96cf9a08" providerId="ADAL" clId="{2E4E835E-0505-4A35-B7B2-8BF50200CAD5}" dt="2021-10-19T11:19:34.214" v="16832" actId="962"/>
        <pc:sldMkLst>
          <pc:docMk/>
          <pc:sldMk cId="592001782" sldId="2076138553"/>
        </pc:sldMkLst>
        <pc:spChg chg="mod">
          <ac:chgData name="Manuela Pichler" userId="07a841c1-49c8-4352-a8c3-3a0d96cf9a08" providerId="ADAL" clId="{2E4E835E-0505-4A35-B7B2-8BF50200CAD5}" dt="2021-10-08T18:18:25.761" v="4104" actId="20577"/>
          <ac:spMkLst>
            <pc:docMk/>
            <pc:sldMk cId="592001782" sldId="2076138553"/>
            <ac:spMk id="2" creationId="{5C4BB921-9382-48DC-BD9B-08DE63D83563}"/>
          </ac:spMkLst>
        </pc:spChg>
        <pc:spChg chg="mod">
          <ac:chgData name="Manuela Pichler" userId="07a841c1-49c8-4352-a8c3-3a0d96cf9a08" providerId="ADAL" clId="{2E4E835E-0505-4A35-B7B2-8BF50200CAD5}" dt="2021-10-08T18:18:49.544" v="4204" actId="1076"/>
          <ac:spMkLst>
            <pc:docMk/>
            <pc:sldMk cId="592001782" sldId="2076138553"/>
            <ac:spMk id="3" creationId="{FD3B0077-EE3A-4A59-A0E3-591C8AAAE838}"/>
          </ac:spMkLst>
        </pc:spChg>
        <pc:spChg chg="add mod ord">
          <ac:chgData name="Manuela Pichler" userId="07a841c1-49c8-4352-a8c3-3a0d96cf9a08" providerId="ADAL" clId="{2E4E835E-0505-4A35-B7B2-8BF50200CAD5}" dt="2021-10-19T11:17:18.816" v="16009" actId="962"/>
          <ac:spMkLst>
            <pc:docMk/>
            <pc:sldMk cId="592001782" sldId="2076138553"/>
            <ac:spMk id="6" creationId="{FB4956CB-A735-485D-860D-1345B0267155}"/>
          </ac:spMkLst>
        </pc:spChg>
        <pc:spChg chg="add mod">
          <ac:chgData name="Manuela Pichler" userId="07a841c1-49c8-4352-a8c3-3a0d96cf9a08" providerId="ADAL" clId="{2E4E835E-0505-4A35-B7B2-8BF50200CAD5}" dt="2021-10-08T18:21:31.633" v="4256" actId="1076"/>
          <ac:spMkLst>
            <pc:docMk/>
            <pc:sldMk cId="592001782" sldId="2076138553"/>
            <ac:spMk id="7" creationId="{82D5B1E3-6637-4F22-BE31-9F5F3C3CE2F3}"/>
          </ac:spMkLst>
        </pc:spChg>
        <pc:spChg chg="add mod">
          <ac:chgData name="Manuela Pichler" userId="07a841c1-49c8-4352-a8c3-3a0d96cf9a08" providerId="ADAL" clId="{2E4E835E-0505-4A35-B7B2-8BF50200CAD5}" dt="2021-10-19T11:17:46.180" v="16300" actId="962"/>
          <ac:spMkLst>
            <pc:docMk/>
            <pc:sldMk cId="592001782" sldId="2076138553"/>
            <ac:spMk id="9" creationId="{EF651CF7-77C4-4948-AF05-70CA77FD006D}"/>
          </ac:spMkLst>
        </pc:spChg>
        <pc:spChg chg="add mod">
          <ac:chgData name="Manuela Pichler" userId="07a841c1-49c8-4352-a8c3-3a0d96cf9a08" providerId="ADAL" clId="{2E4E835E-0505-4A35-B7B2-8BF50200CAD5}" dt="2021-10-08T18:22:41.854" v="4274" actId="207"/>
          <ac:spMkLst>
            <pc:docMk/>
            <pc:sldMk cId="592001782" sldId="2076138553"/>
            <ac:spMk id="13" creationId="{E7BF3782-70BD-4F37-877C-DFF9DE702A11}"/>
          </ac:spMkLst>
        </pc:spChg>
        <pc:spChg chg="add mod">
          <ac:chgData name="Manuela Pichler" userId="07a841c1-49c8-4352-a8c3-3a0d96cf9a08" providerId="ADAL" clId="{2E4E835E-0505-4A35-B7B2-8BF50200CAD5}" dt="2021-10-19T11:17:48.904" v="16301" actId="962"/>
          <ac:spMkLst>
            <pc:docMk/>
            <pc:sldMk cId="592001782" sldId="2076138553"/>
            <ac:spMk id="15" creationId="{87526141-C05E-4821-9C9C-36B5C7363515}"/>
          </ac:spMkLst>
        </pc:spChg>
        <pc:spChg chg="add mod">
          <ac:chgData name="Manuela Pichler" userId="07a841c1-49c8-4352-a8c3-3a0d96cf9a08" providerId="ADAL" clId="{2E4E835E-0505-4A35-B7B2-8BF50200CAD5}" dt="2021-10-08T18:26:34.481" v="4363" actId="207"/>
          <ac:spMkLst>
            <pc:docMk/>
            <pc:sldMk cId="592001782" sldId="2076138553"/>
            <ac:spMk id="19" creationId="{1E6929D7-A9DE-465D-891F-37568FABA09A}"/>
          </ac:spMkLst>
        </pc:spChg>
        <pc:spChg chg="add mod">
          <ac:chgData name="Manuela Pichler" userId="07a841c1-49c8-4352-a8c3-3a0d96cf9a08" providerId="ADAL" clId="{2E4E835E-0505-4A35-B7B2-8BF50200CAD5}" dt="2021-10-19T11:17:50.986" v="16302" actId="962"/>
          <ac:spMkLst>
            <pc:docMk/>
            <pc:sldMk cId="592001782" sldId="2076138553"/>
            <ac:spMk id="21" creationId="{A0DC1961-9B43-43B4-86B8-6DC7FF454F6E}"/>
          </ac:spMkLst>
        </pc:spChg>
        <pc:spChg chg="add mod">
          <ac:chgData name="Manuela Pichler" userId="07a841c1-49c8-4352-a8c3-3a0d96cf9a08" providerId="ADAL" clId="{2E4E835E-0505-4A35-B7B2-8BF50200CAD5}" dt="2021-10-08T18:26:30.859" v="4362" actId="207"/>
          <ac:spMkLst>
            <pc:docMk/>
            <pc:sldMk cId="592001782" sldId="2076138553"/>
            <ac:spMk id="25" creationId="{A7DE82FC-52F3-45ED-81E2-EFAFC94F9751}"/>
          </ac:spMkLst>
        </pc:spChg>
        <pc:spChg chg="add mod">
          <ac:chgData name="Manuela Pichler" userId="07a841c1-49c8-4352-a8c3-3a0d96cf9a08" providerId="ADAL" clId="{2E4E835E-0505-4A35-B7B2-8BF50200CAD5}" dt="2021-10-19T11:17:53.286" v="16303" actId="962"/>
          <ac:spMkLst>
            <pc:docMk/>
            <pc:sldMk cId="592001782" sldId="2076138553"/>
            <ac:spMk id="27" creationId="{CB062277-882C-4D8A-91DD-59A3526DAD25}"/>
          </ac:spMkLst>
        </pc:spChg>
        <pc:spChg chg="add mod">
          <ac:chgData name="Manuela Pichler" userId="07a841c1-49c8-4352-a8c3-3a0d96cf9a08" providerId="ADAL" clId="{2E4E835E-0505-4A35-B7B2-8BF50200CAD5}" dt="2021-10-08T18:26:24.774" v="4361" actId="207"/>
          <ac:spMkLst>
            <pc:docMk/>
            <pc:sldMk cId="592001782" sldId="2076138553"/>
            <ac:spMk id="31" creationId="{63279187-C2D0-4120-B383-68F3A51C21E2}"/>
          </ac:spMkLst>
        </pc:spChg>
        <pc:spChg chg="add mod">
          <ac:chgData name="Manuela Pichler" userId="07a841c1-49c8-4352-a8c3-3a0d96cf9a08" providerId="ADAL" clId="{2E4E835E-0505-4A35-B7B2-8BF50200CAD5}" dt="2021-10-19T11:17:55.520" v="16304" actId="962"/>
          <ac:spMkLst>
            <pc:docMk/>
            <pc:sldMk cId="592001782" sldId="2076138553"/>
            <ac:spMk id="33" creationId="{E4695BC1-B618-4449-9289-46DCA5FBDE3C}"/>
          </ac:spMkLst>
        </pc:spChg>
        <pc:spChg chg="add mod">
          <ac:chgData name="Manuela Pichler" userId="07a841c1-49c8-4352-a8c3-3a0d96cf9a08" providerId="ADAL" clId="{2E4E835E-0505-4A35-B7B2-8BF50200CAD5}" dt="2021-10-14T14:48:14.712" v="10631" actId="207"/>
          <ac:spMkLst>
            <pc:docMk/>
            <pc:sldMk cId="592001782" sldId="2076138553"/>
            <ac:spMk id="37" creationId="{B1116D07-5DCB-49DF-A978-6EE20B464632}"/>
          </ac:spMkLst>
        </pc:spChg>
        <pc:picChg chg="add mod modCrop">
          <ac:chgData name="Manuela Pichler" userId="07a841c1-49c8-4352-a8c3-3a0d96cf9a08" providerId="ADAL" clId="{2E4E835E-0505-4A35-B7B2-8BF50200CAD5}" dt="2021-10-19T11:17:39.081" v="16299" actId="962"/>
          <ac:picMkLst>
            <pc:docMk/>
            <pc:sldMk cId="592001782" sldId="2076138553"/>
            <ac:picMk id="5" creationId="{BE3E01EA-8F78-4BB6-87C9-A28EE887E7EF}"/>
          </ac:picMkLst>
        </pc:picChg>
        <pc:picChg chg="add mod">
          <ac:chgData name="Manuela Pichler" userId="07a841c1-49c8-4352-a8c3-3a0d96cf9a08" providerId="ADAL" clId="{2E4E835E-0505-4A35-B7B2-8BF50200CAD5}" dt="2021-10-19T11:18:10.221" v="16400" actId="962"/>
          <ac:picMkLst>
            <pc:docMk/>
            <pc:sldMk cId="592001782" sldId="2076138553"/>
            <ac:picMk id="11" creationId="{46E1230E-A589-463A-87D1-85DA11CC8DAB}"/>
          </ac:picMkLst>
        </pc:picChg>
        <pc:picChg chg="add mod">
          <ac:chgData name="Manuela Pichler" userId="07a841c1-49c8-4352-a8c3-3a0d96cf9a08" providerId="ADAL" clId="{2E4E835E-0505-4A35-B7B2-8BF50200CAD5}" dt="2021-10-19T11:18:38.786" v="16550" actId="962"/>
          <ac:picMkLst>
            <pc:docMk/>
            <pc:sldMk cId="592001782" sldId="2076138553"/>
            <ac:picMk id="17" creationId="{591E676A-20AB-42AF-9465-9385E87A2548}"/>
          </ac:picMkLst>
        </pc:picChg>
        <pc:picChg chg="add mod">
          <ac:chgData name="Manuela Pichler" userId="07a841c1-49c8-4352-a8c3-3a0d96cf9a08" providerId="ADAL" clId="{2E4E835E-0505-4A35-B7B2-8BF50200CAD5}" dt="2021-10-19T11:18:54.698" v="16636" actId="962"/>
          <ac:picMkLst>
            <pc:docMk/>
            <pc:sldMk cId="592001782" sldId="2076138553"/>
            <ac:picMk id="23" creationId="{437FCCB2-087B-47B1-9655-FDB8C571D6E5}"/>
          </ac:picMkLst>
        </pc:picChg>
        <pc:picChg chg="add mod">
          <ac:chgData name="Manuela Pichler" userId="07a841c1-49c8-4352-a8c3-3a0d96cf9a08" providerId="ADAL" clId="{2E4E835E-0505-4A35-B7B2-8BF50200CAD5}" dt="2021-10-19T11:19:13.352" v="16718" actId="962"/>
          <ac:picMkLst>
            <pc:docMk/>
            <pc:sldMk cId="592001782" sldId="2076138553"/>
            <ac:picMk id="29" creationId="{7D01F7FC-3107-45A8-816A-6C43828D5956}"/>
          </ac:picMkLst>
        </pc:picChg>
        <pc:picChg chg="add mod">
          <ac:chgData name="Manuela Pichler" userId="07a841c1-49c8-4352-a8c3-3a0d96cf9a08" providerId="ADAL" clId="{2E4E835E-0505-4A35-B7B2-8BF50200CAD5}" dt="2021-10-19T11:19:34.214" v="16832" actId="962"/>
          <ac:picMkLst>
            <pc:docMk/>
            <pc:sldMk cId="592001782" sldId="2076138553"/>
            <ac:picMk id="35" creationId="{ECEE848A-8F26-4DFD-84AD-100162F875E4}"/>
          </ac:picMkLst>
        </pc:picChg>
      </pc:sldChg>
      <pc:sldChg chg="addSp delSp modSp add mod modCm">
        <pc:chgData name="Manuela Pichler" userId="07a841c1-49c8-4352-a8c3-3a0d96cf9a08" providerId="ADAL" clId="{2E4E835E-0505-4A35-B7B2-8BF50200CAD5}" dt="2021-10-19T10:57:40.553" v="13145" actId="962"/>
        <pc:sldMkLst>
          <pc:docMk/>
          <pc:sldMk cId="4258498608" sldId="2076138554"/>
        </pc:sldMkLst>
        <pc:spChg chg="add del mod">
          <ac:chgData name="Manuela Pichler" userId="07a841c1-49c8-4352-a8c3-3a0d96cf9a08" providerId="ADAL" clId="{2E4E835E-0505-4A35-B7B2-8BF50200CAD5}" dt="2021-10-08T18:43:42.892" v="4588" actId="478"/>
          <ac:spMkLst>
            <pc:docMk/>
            <pc:sldMk cId="4258498608" sldId="2076138554"/>
            <ac:spMk id="2" creationId="{71979881-DD8D-454E-A913-772A31F5EEEA}"/>
          </ac:spMkLst>
        </pc:spChg>
        <pc:spChg chg="del">
          <ac:chgData name="Manuela Pichler" userId="07a841c1-49c8-4352-a8c3-3a0d96cf9a08" providerId="ADAL" clId="{2E4E835E-0505-4A35-B7B2-8BF50200CAD5}" dt="2021-10-08T18:42:42.796" v="4574" actId="478"/>
          <ac:spMkLst>
            <pc:docMk/>
            <pc:sldMk cId="4258498608" sldId="2076138554"/>
            <ac:spMk id="3" creationId="{07B7BC9A-DEB6-4940-B5F9-795F9840B417}"/>
          </ac:spMkLst>
        </pc:spChg>
        <pc:spChg chg="add mod">
          <ac:chgData name="Manuela Pichler" userId="07a841c1-49c8-4352-a8c3-3a0d96cf9a08" providerId="ADAL" clId="{2E4E835E-0505-4A35-B7B2-8BF50200CAD5}" dt="2021-10-14T08:22:00.129" v="10295" actId="1076"/>
          <ac:spMkLst>
            <pc:docMk/>
            <pc:sldMk cId="4258498608" sldId="2076138554"/>
            <ac:spMk id="10" creationId="{E4E26FEB-0822-42A4-8A7D-EBA0988AFDFC}"/>
          </ac:spMkLst>
        </pc:spChg>
        <pc:spChg chg="add mod">
          <ac:chgData name="Manuela Pichler" userId="07a841c1-49c8-4352-a8c3-3a0d96cf9a08" providerId="ADAL" clId="{2E4E835E-0505-4A35-B7B2-8BF50200CAD5}" dt="2021-10-14T08:22:05.084" v="10296" actId="1076"/>
          <ac:spMkLst>
            <pc:docMk/>
            <pc:sldMk cId="4258498608" sldId="2076138554"/>
            <ac:spMk id="11" creationId="{02A5CD05-8FDB-4548-91D6-F40522E8FE78}"/>
          </ac:spMkLst>
        </pc:spChg>
        <pc:spChg chg="add del mod">
          <ac:chgData name="Manuela Pichler" userId="07a841c1-49c8-4352-a8c3-3a0d96cf9a08" providerId="ADAL" clId="{2E4E835E-0505-4A35-B7B2-8BF50200CAD5}" dt="2021-10-08T18:43:44.339" v="4589" actId="478"/>
          <ac:spMkLst>
            <pc:docMk/>
            <pc:sldMk cId="4258498608" sldId="2076138554"/>
            <ac:spMk id="12" creationId="{27EA6607-DD0E-4AA9-815D-BD633CA14666}"/>
          </ac:spMkLst>
        </pc:spChg>
        <pc:spChg chg="mod">
          <ac:chgData name="Manuela Pichler" userId="07a841c1-49c8-4352-a8c3-3a0d96cf9a08" providerId="ADAL" clId="{2E4E835E-0505-4A35-B7B2-8BF50200CAD5}" dt="2021-10-14T07:51:24.682" v="9822" actId="20577"/>
          <ac:spMkLst>
            <pc:docMk/>
            <pc:sldMk cId="4258498608" sldId="2076138554"/>
            <ac:spMk id="13" creationId="{DD5AB6E0-BACB-4580-93A9-00234CBC9577}"/>
          </ac:spMkLst>
        </pc:spChg>
        <pc:spChg chg="del">
          <ac:chgData name="Manuela Pichler" userId="07a841c1-49c8-4352-a8c3-3a0d96cf9a08" providerId="ADAL" clId="{2E4E835E-0505-4A35-B7B2-8BF50200CAD5}" dt="2021-10-08T18:42:44.128" v="4575" actId="478"/>
          <ac:spMkLst>
            <pc:docMk/>
            <pc:sldMk cId="4258498608" sldId="2076138554"/>
            <ac:spMk id="18" creationId="{75B52CDE-045B-4595-8957-8A4349C36D53}"/>
          </ac:spMkLst>
        </pc:spChg>
        <pc:spChg chg="add mod">
          <ac:chgData name="Manuela Pichler" userId="07a841c1-49c8-4352-a8c3-3a0d96cf9a08" providerId="ADAL" clId="{2E4E835E-0505-4A35-B7B2-8BF50200CAD5}" dt="2021-10-14T08:22:00.129" v="10295" actId="1076"/>
          <ac:spMkLst>
            <pc:docMk/>
            <pc:sldMk cId="4258498608" sldId="2076138554"/>
            <ac:spMk id="20" creationId="{EB96A54F-6118-4833-9C1E-4FE8607A12D0}"/>
          </ac:spMkLst>
        </pc:spChg>
        <pc:spChg chg="add mod ord">
          <ac:chgData name="Manuela Pichler" userId="07a841c1-49c8-4352-a8c3-3a0d96cf9a08" providerId="ADAL" clId="{2E4E835E-0505-4A35-B7B2-8BF50200CAD5}" dt="2021-10-19T10:56:58.579" v="12863" actId="962"/>
          <ac:spMkLst>
            <pc:docMk/>
            <pc:sldMk cId="4258498608" sldId="2076138554"/>
            <ac:spMk id="22" creationId="{14D50884-EFE5-49F5-98D7-7B3979025482}"/>
          </ac:spMkLst>
        </pc:spChg>
        <pc:spChg chg="add mod">
          <ac:chgData name="Manuela Pichler" userId="07a841c1-49c8-4352-a8c3-3a0d96cf9a08" providerId="ADAL" clId="{2E4E835E-0505-4A35-B7B2-8BF50200CAD5}" dt="2021-10-08T18:45:22.187" v="4711" actId="14100"/>
          <ac:spMkLst>
            <pc:docMk/>
            <pc:sldMk cId="4258498608" sldId="2076138554"/>
            <ac:spMk id="23" creationId="{9F55507D-E801-4692-ADCC-0A0FD45E5EA8}"/>
          </ac:spMkLst>
        </pc:spChg>
        <pc:grpChg chg="del">
          <ac:chgData name="Manuela Pichler" userId="07a841c1-49c8-4352-a8c3-3a0d96cf9a08" providerId="ADAL" clId="{2E4E835E-0505-4A35-B7B2-8BF50200CAD5}" dt="2021-10-08T18:42:37.941" v="4572" actId="478"/>
          <ac:grpSpMkLst>
            <pc:docMk/>
            <pc:sldMk cId="4258498608" sldId="2076138554"/>
            <ac:grpSpMk id="4" creationId="{7FDDF438-9E3B-4FF3-83D7-3BBA80FEBC36}"/>
          </ac:grpSpMkLst>
        </pc:grpChg>
        <pc:graphicFrameChg chg="del">
          <ac:chgData name="Manuela Pichler" userId="07a841c1-49c8-4352-a8c3-3a0d96cf9a08" providerId="ADAL" clId="{2E4E835E-0505-4A35-B7B2-8BF50200CAD5}" dt="2021-10-08T18:42:45.666" v="4576" actId="478"/>
          <ac:graphicFrameMkLst>
            <pc:docMk/>
            <pc:sldMk cId="4258498608" sldId="2076138554"/>
            <ac:graphicFrameMk id="7" creationId="{EC3CF29C-41A0-4751-ADC1-D910D8D76548}"/>
          </ac:graphicFrameMkLst>
        </pc:graphicFrameChg>
        <pc:picChg chg="add mod">
          <ac:chgData name="Manuela Pichler" userId="07a841c1-49c8-4352-a8c3-3a0d96cf9a08" providerId="ADAL" clId="{2E4E835E-0505-4A35-B7B2-8BF50200CAD5}" dt="2021-10-19T10:57:17.005" v="12999" actId="962"/>
          <ac:picMkLst>
            <pc:docMk/>
            <pc:sldMk cId="4258498608" sldId="2076138554"/>
            <ac:picMk id="8" creationId="{CF39A9CC-B967-45BB-8C3A-020B6FB617C2}"/>
          </ac:picMkLst>
        </pc:picChg>
        <pc:picChg chg="add mod">
          <ac:chgData name="Manuela Pichler" userId="07a841c1-49c8-4352-a8c3-3a0d96cf9a08" providerId="ADAL" clId="{2E4E835E-0505-4A35-B7B2-8BF50200CAD5}" dt="2021-10-19T10:57:40.553" v="13145" actId="962"/>
          <ac:picMkLst>
            <pc:docMk/>
            <pc:sldMk cId="4258498608" sldId="2076138554"/>
            <ac:picMk id="16" creationId="{AD261CCD-6D08-48EE-8E8E-E377B7332EDB}"/>
          </ac:picMkLst>
        </pc:picChg>
      </pc:sldChg>
      <pc:sldChg chg="addSp">
        <pc:chgData name="Manuela Pichler" userId="07a841c1-49c8-4352-a8c3-3a0d96cf9a08" providerId="ADAL" clId="{2E4E835E-0505-4A35-B7B2-8BF50200CAD5}" dt="2021-10-11T13:42:18.426" v="6121"/>
        <pc:sldMkLst>
          <pc:docMk/>
          <pc:sldMk cId="966511633" sldId="2076138555"/>
        </pc:sldMkLst>
        <pc:picChg chg="add">
          <ac:chgData name="Manuela Pichler" userId="07a841c1-49c8-4352-a8c3-3a0d96cf9a08" providerId="ADAL" clId="{2E4E835E-0505-4A35-B7B2-8BF50200CAD5}" dt="2021-10-11T13:42:18.426" v="6121"/>
          <ac:picMkLst>
            <pc:docMk/>
            <pc:sldMk cId="966511633" sldId="2076138555"/>
            <ac:picMk id="16386" creationId="{183F8563-85FF-4E8C-A025-ACDFB6706714}"/>
          </ac:picMkLst>
        </pc:picChg>
        <pc:picChg chg="add">
          <ac:chgData name="Manuela Pichler" userId="07a841c1-49c8-4352-a8c3-3a0d96cf9a08" providerId="ADAL" clId="{2E4E835E-0505-4A35-B7B2-8BF50200CAD5}" dt="2021-10-11T13:42:18.426" v="6121"/>
          <ac:picMkLst>
            <pc:docMk/>
            <pc:sldMk cId="966511633" sldId="2076138555"/>
            <ac:picMk id="16387" creationId="{A6EAAAF0-9F37-470C-81AF-62F2BA1C16B3}"/>
          </ac:picMkLst>
        </pc:picChg>
        <pc:picChg chg="add">
          <ac:chgData name="Manuela Pichler" userId="07a841c1-49c8-4352-a8c3-3a0d96cf9a08" providerId="ADAL" clId="{2E4E835E-0505-4A35-B7B2-8BF50200CAD5}" dt="2021-10-11T13:42:18.426" v="6121"/>
          <ac:picMkLst>
            <pc:docMk/>
            <pc:sldMk cId="966511633" sldId="2076138555"/>
            <ac:picMk id="16388" creationId="{E7D3C9AA-DBFD-4DE6-B2AE-11311619D39C}"/>
          </ac:picMkLst>
        </pc:picChg>
        <pc:picChg chg="add">
          <ac:chgData name="Manuela Pichler" userId="07a841c1-49c8-4352-a8c3-3a0d96cf9a08" providerId="ADAL" clId="{2E4E835E-0505-4A35-B7B2-8BF50200CAD5}" dt="2021-10-11T13:42:18.426" v="6121"/>
          <ac:picMkLst>
            <pc:docMk/>
            <pc:sldMk cId="966511633" sldId="2076138555"/>
            <ac:picMk id="16389" creationId="{1C90FD01-885A-45E5-9A30-81DBFA01CBB1}"/>
          </ac:picMkLst>
        </pc:picChg>
        <pc:picChg chg="add">
          <ac:chgData name="Manuela Pichler" userId="07a841c1-49c8-4352-a8c3-3a0d96cf9a08" providerId="ADAL" clId="{2E4E835E-0505-4A35-B7B2-8BF50200CAD5}" dt="2021-10-11T13:42:18.426" v="6121"/>
          <ac:picMkLst>
            <pc:docMk/>
            <pc:sldMk cId="966511633" sldId="2076138555"/>
            <ac:picMk id="16390" creationId="{CBB6B0A0-41BD-4897-8AB1-582668310A31}"/>
          </ac:picMkLst>
        </pc:picChg>
        <pc:picChg chg="add">
          <ac:chgData name="Manuela Pichler" userId="07a841c1-49c8-4352-a8c3-3a0d96cf9a08" providerId="ADAL" clId="{2E4E835E-0505-4A35-B7B2-8BF50200CAD5}" dt="2021-10-11T13:42:18.426" v="6121"/>
          <ac:picMkLst>
            <pc:docMk/>
            <pc:sldMk cId="966511633" sldId="2076138555"/>
            <ac:picMk id="16391" creationId="{527322BA-4A34-4C50-83E5-4EC4B76E96DD}"/>
          </ac:picMkLst>
        </pc:picChg>
        <pc:picChg chg="add">
          <ac:chgData name="Manuela Pichler" userId="07a841c1-49c8-4352-a8c3-3a0d96cf9a08" providerId="ADAL" clId="{2E4E835E-0505-4A35-B7B2-8BF50200CAD5}" dt="2021-10-11T13:42:18.426" v="6121"/>
          <ac:picMkLst>
            <pc:docMk/>
            <pc:sldMk cId="966511633" sldId="2076138555"/>
            <ac:picMk id="16392" creationId="{2927CE29-CADA-4C03-933E-E1808D69BC52}"/>
          </ac:picMkLst>
        </pc:picChg>
        <pc:picChg chg="add">
          <ac:chgData name="Manuela Pichler" userId="07a841c1-49c8-4352-a8c3-3a0d96cf9a08" providerId="ADAL" clId="{2E4E835E-0505-4A35-B7B2-8BF50200CAD5}" dt="2021-10-11T13:42:18.426" v="6121"/>
          <ac:picMkLst>
            <pc:docMk/>
            <pc:sldMk cId="966511633" sldId="2076138555"/>
            <ac:picMk id="16393" creationId="{82F319B0-D8E8-4639-9DDE-EC244E345416}"/>
          </ac:picMkLst>
        </pc:picChg>
        <pc:picChg chg="add">
          <ac:chgData name="Manuela Pichler" userId="07a841c1-49c8-4352-a8c3-3a0d96cf9a08" providerId="ADAL" clId="{2E4E835E-0505-4A35-B7B2-8BF50200CAD5}" dt="2021-10-11T13:42:18.426" v="6121"/>
          <ac:picMkLst>
            <pc:docMk/>
            <pc:sldMk cId="966511633" sldId="2076138555"/>
            <ac:picMk id="16394" creationId="{F13AE0E2-AC32-4CB4-9C0B-1C1874BE8729}"/>
          </ac:picMkLst>
        </pc:picChg>
        <pc:picChg chg="add">
          <ac:chgData name="Manuela Pichler" userId="07a841c1-49c8-4352-a8c3-3a0d96cf9a08" providerId="ADAL" clId="{2E4E835E-0505-4A35-B7B2-8BF50200CAD5}" dt="2021-10-11T13:42:18.426" v="6121"/>
          <ac:picMkLst>
            <pc:docMk/>
            <pc:sldMk cId="966511633" sldId="2076138555"/>
            <ac:picMk id="16395" creationId="{24741265-9F72-4BE9-BED5-971DEF7A94E5}"/>
          </ac:picMkLst>
        </pc:picChg>
        <pc:picChg chg="add">
          <ac:chgData name="Manuela Pichler" userId="07a841c1-49c8-4352-a8c3-3a0d96cf9a08" providerId="ADAL" clId="{2E4E835E-0505-4A35-B7B2-8BF50200CAD5}" dt="2021-10-11T13:42:18.426" v="6121"/>
          <ac:picMkLst>
            <pc:docMk/>
            <pc:sldMk cId="966511633" sldId="2076138555"/>
            <ac:picMk id="16396" creationId="{A15254A5-F563-46A4-B2E4-2CB950ABD650}"/>
          </ac:picMkLst>
        </pc:picChg>
        <pc:picChg chg="add">
          <ac:chgData name="Manuela Pichler" userId="07a841c1-49c8-4352-a8c3-3a0d96cf9a08" providerId="ADAL" clId="{2E4E835E-0505-4A35-B7B2-8BF50200CAD5}" dt="2021-10-11T13:42:18.426" v="6121"/>
          <ac:picMkLst>
            <pc:docMk/>
            <pc:sldMk cId="966511633" sldId="2076138555"/>
            <ac:picMk id="16397" creationId="{D0D61DA9-4FFB-4313-9B72-7DCBF1B49114}"/>
          </ac:picMkLst>
        </pc:picChg>
        <pc:picChg chg="add">
          <ac:chgData name="Manuela Pichler" userId="07a841c1-49c8-4352-a8c3-3a0d96cf9a08" providerId="ADAL" clId="{2E4E835E-0505-4A35-B7B2-8BF50200CAD5}" dt="2021-10-11T13:42:18.426" v="6121"/>
          <ac:picMkLst>
            <pc:docMk/>
            <pc:sldMk cId="966511633" sldId="2076138555"/>
            <ac:picMk id="16398" creationId="{5F859845-96BB-4A64-A1F1-D7D4D4E0F78A}"/>
          </ac:picMkLst>
        </pc:picChg>
        <pc:picChg chg="add">
          <ac:chgData name="Manuela Pichler" userId="07a841c1-49c8-4352-a8c3-3a0d96cf9a08" providerId="ADAL" clId="{2E4E835E-0505-4A35-B7B2-8BF50200CAD5}" dt="2021-10-11T13:42:18.426" v="6121"/>
          <ac:picMkLst>
            <pc:docMk/>
            <pc:sldMk cId="966511633" sldId="2076138555"/>
            <ac:picMk id="16399" creationId="{0739B2F7-4820-4B98-A050-A8FFCD8EF659}"/>
          </ac:picMkLst>
        </pc:picChg>
        <pc:picChg chg="add">
          <ac:chgData name="Manuela Pichler" userId="07a841c1-49c8-4352-a8c3-3a0d96cf9a08" providerId="ADAL" clId="{2E4E835E-0505-4A35-B7B2-8BF50200CAD5}" dt="2021-10-11T13:42:18.426" v="6121"/>
          <ac:picMkLst>
            <pc:docMk/>
            <pc:sldMk cId="966511633" sldId="2076138555"/>
            <ac:picMk id="16400" creationId="{96396415-77F5-44AE-A972-43E269BCBA52}"/>
          </ac:picMkLst>
        </pc:picChg>
        <pc:picChg chg="add">
          <ac:chgData name="Manuela Pichler" userId="07a841c1-49c8-4352-a8c3-3a0d96cf9a08" providerId="ADAL" clId="{2E4E835E-0505-4A35-B7B2-8BF50200CAD5}" dt="2021-10-11T13:42:18.426" v="6121"/>
          <ac:picMkLst>
            <pc:docMk/>
            <pc:sldMk cId="966511633" sldId="2076138555"/>
            <ac:picMk id="16401" creationId="{D19E4CFB-CC21-42DF-9912-36EF7B7ED3E9}"/>
          </ac:picMkLst>
        </pc:picChg>
      </pc:sldChg>
      <pc:sldChg chg="delSp modSp add del mod addCm modCm">
        <pc:chgData name="Manuela Pichler" userId="07a841c1-49c8-4352-a8c3-3a0d96cf9a08" providerId="ADAL" clId="{2E4E835E-0505-4A35-B7B2-8BF50200CAD5}" dt="2021-10-14T10:13:39.283" v="10610" actId="47"/>
        <pc:sldMkLst>
          <pc:docMk/>
          <pc:sldMk cId="2566214000" sldId="2076138555"/>
        </pc:sldMkLst>
        <pc:spChg chg="mod">
          <ac:chgData name="Manuela Pichler" userId="07a841c1-49c8-4352-a8c3-3a0d96cf9a08" providerId="ADAL" clId="{2E4E835E-0505-4A35-B7B2-8BF50200CAD5}" dt="2021-10-08T18:46:51.787" v="4768" actId="20577"/>
          <ac:spMkLst>
            <pc:docMk/>
            <pc:sldMk cId="2566214000" sldId="2076138555"/>
            <ac:spMk id="2" creationId="{3E8D4279-CE49-6B49-9C72-42480AF9D756}"/>
          </ac:spMkLst>
        </pc:spChg>
        <pc:spChg chg="mod">
          <ac:chgData name="Manuela Pichler" userId="07a841c1-49c8-4352-a8c3-3a0d96cf9a08" providerId="ADAL" clId="{2E4E835E-0505-4A35-B7B2-8BF50200CAD5}" dt="2021-10-11T13:44:43.200" v="6193" actId="14100"/>
          <ac:spMkLst>
            <pc:docMk/>
            <pc:sldMk cId="2566214000" sldId="2076138555"/>
            <ac:spMk id="3" creationId="{C970CCA0-4F5D-483B-A5B4-C73A403C6FB5}"/>
          </ac:spMkLst>
        </pc:spChg>
        <pc:spChg chg="mod">
          <ac:chgData name="Manuela Pichler" userId="07a841c1-49c8-4352-a8c3-3a0d96cf9a08" providerId="ADAL" clId="{2E4E835E-0505-4A35-B7B2-8BF50200CAD5}" dt="2021-10-13T17:01:40.558" v="9561" actId="20577"/>
          <ac:spMkLst>
            <pc:docMk/>
            <pc:sldMk cId="2566214000" sldId="2076138555"/>
            <ac:spMk id="28" creationId="{FABB746E-251A-0F46-A925-26E35E5D8270}"/>
          </ac:spMkLst>
        </pc:spChg>
        <pc:spChg chg="mod">
          <ac:chgData name="Manuela Pichler" userId="07a841c1-49c8-4352-a8c3-3a0d96cf9a08" providerId="ADAL" clId="{2E4E835E-0505-4A35-B7B2-8BF50200CAD5}" dt="2021-10-11T13:44:39.873" v="6192" actId="1076"/>
          <ac:spMkLst>
            <pc:docMk/>
            <pc:sldMk cId="2566214000" sldId="2076138555"/>
            <ac:spMk id="137" creationId="{3A39A4FC-D64F-4F28-B7E1-FE3E509F92F8}"/>
          </ac:spMkLst>
        </pc:spChg>
        <pc:spChg chg="mod">
          <ac:chgData name="Manuela Pichler" userId="07a841c1-49c8-4352-a8c3-3a0d96cf9a08" providerId="ADAL" clId="{2E4E835E-0505-4A35-B7B2-8BF50200CAD5}" dt="2021-10-11T13:44:39.873" v="6192" actId="1076"/>
          <ac:spMkLst>
            <pc:docMk/>
            <pc:sldMk cId="2566214000" sldId="2076138555"/>
            <ac:spMk id="182" creationId="{6C87066A-2FBD-4A5E-B148-7B19B9A2531E}"/>
          </ac:spMkLst>
        </pc:spChg>
        <pc:spChg chg="del mod">
          <ac:chgData name="Manuela Pichler" userId="07a841c1-49c8-4352-a8c3-3a0d96cf9a08" providerId="ADAL" clId="{2E4E835E-0505-4A35-B7B2-8BF50200CAD5}" dt="2021-10-08T18:47:12.463" v="4772" actId="478"/>
          <ac:spMkLst>
            <pc:docMk/>
            <pc:sldMk cId="2566214000" sldId="2076138555"/>
            <ac:spMk id="192" creationId="{EC7C06F6-2BEB-4A8B-A974-245A31A8B19A}"/>
          </ac:spMkLst>
        </pc:spChg>
        <pc:spChg chg="mod">
          <ac:chgData name="Manuela Pichler" userId="07a841c1-49c8-4352-a8c3-3a0d96cf9a08" providerId="ADAL" clId="{2E4E835E-0505-4A35-B7B2-8BF50200CAD5}" dt="2021-10-11T13:44:39.873" v="6192" actId="1076"/>
          <ac:spMkLst>
            <pc:docMk/>
            <pc:sldMk cId="2566214000" sldId="2076138555"/>
            <ac:spMk id="199" creationId="{B692BEB7-8CC7-4936-97A6-D6B009ACC022}"/>
          </ac:spMkLst>
        </pc:spChg>
        <pc:spChg chg="mod">
          <ac:chgData name="Manuela Pichler" userId="07a841c1-49c8-4352-a8c3-3a0d96cf9a08" providerId="ADAL" clId="{2E4E835E-0505-4A35-B7B2-8BF50200CAD5}" dt="2021-10-11T13:44:39.873" v="6192" actId="1076"/>
          <ac:spMkLst>
            <pc:docMk/>
            <pc:sldMk cId="2566214000" sldId="2076138555"/>
            <ac:spMk id="202" creationId="{7D678702-344B-4DBC-A5D3-2B9E7BB13F1E}"/>
          </ac:spMkLst>
        </pc:spChg>
        <pc:spChg chg="mod">
          <ac:chgData name="Manuela Pichler" userId="07a841c1-49c8-4352-a8c3-3a0d96cf9a08" providerId="ADAL" clId="{2E4E835E-0505-4A35-B7B2-8BF50200CAD5}" dt="2021-10-11T13:44:39.873" v="6192" actId="1076"/>
          <ac:spMkLst>
            <pc:docMk/>
            <pc:sldMk cId="2566214000" sldId="2076138555"/>
            <ac:spMk id="203" creationId="{39439764-1602-4060-AF8C-AF12B058175A}"/>
          </ac:spMkLst>
        </pc:spChg>
        <pc:spChg chg="mod">
          <ac:chgData name="Manuela Pichler" userId="07a841c1-49c8-4352-a8c3-3a0d96cf9a08" providerId="ADAL" clId="{2E4E835E-0505-4A35-B7B2-8BF50200CAD5}" dt="2021-10-11T13:44:39.873" v="6192" actId="1076"/>
          <ac:spMkLst>
            <pc:docMk/>
            <pc:sldMk cId="2566214000" sldId="2076138555"/>
            <ac:spMk id="204" creationId="{57C13232-A233-45A6-872B-26C2B9F1B22A}"/>
          </ac:spMkLst>
        </pc:spChg>
        <pc:spChg chg="mod">
          <ac:chgData name="Manuela Pichler" userId="07a841c1-49c8-4352-a8c3-3a0d96cf9a08" providerId="ADAL" clId="{2E4E835E-0505-4A35-B7B2-8BF50200CAD5}" dt="2021-10-11T13:44:39.873" v="6192" actId="1076"/>
          <ac:spMkLst>
            <pc:docMk/>
            <pc:sldMk cId="2566214000" sldId="2076138555"/>
            <ac:spMk id="206" creationId="{B84F6561-92A8-4DBB-88F8-BC1D022018E7}"/>
          </ac:spMkLst>
        </pc:spChg>
        <pc:grpChg chg="del">
          <ac:chgData name="Manuela Pichler" userId="07a841c1-49c8-4352-a8c3-3a0d96cf9a08" providerId="ADAL" clId="{2E4E835E-0505-4A35-B7B2-8BF50200CAD5}" dt="2021-10-11T13:39:11.822" v="6120" actId="478"/>
          <ac:grpSpMkLst>
            <pc:docMk/>
            <pc:sldMk cId="2566214000" sldId="2076138555"/>
            <ac:grpSpMk id="14" creationId="{37F34420-2369-4C61-83D6-56B5F81972EE}"/>
          </ac:grpSpMkLst>
        </pc:grpChg>
        <pc:picChg chg="mod">
          <ac:chgData name="Manuela Pichler" userId="07a841c1-49c8-4352-a8c3-3a0d96cf9a08" providerId="ADAL" clId="{2E4E835E-0505-4A35-B7B2-8BF50200CAD5}" dt="2021-10-11T13:44:39.873" v="6192" actId="1076"/>
          <ac:picMkLst>
            <pc:docMk/>
            <pc:sldMk cId="2566214000" sldId="2076138555"/>
            <ac:picMk id="16386" creationId="{183F8563-85FF-4E8C-A025-ACDFB6706714}"/>
          </ac:picMkLst>
        </pc:picChg>
        <pc:picChg chg="del mod">
          <ac:chgData name="Manuela Pichler" userId="07a841c1-49c8-4352-a8c3-3a0d96cf9a08" providerId="ADAL" clId="{2E4E835E-0505-4A35-B7B2-8BF50200CAD5}" dt="2021-10-11T13:42:27.488" v="6156" actId="478"/>
          <ac:picMkLst>
            <pc:docMk/>
            <pc:sldMk cId="2566214000" sldId="2076138555"/>
            <ac:picMk id="16387" creationId="{A6EAAAF0-9F37-470C-81AF-62F2BA1C16B3}"/>
          </ac:picMkLst>
        </pc:picChg>
        <pc:picChg chg="del mod">
          <ac:chgData name="Manuela Pichler" userId="07a841c1-49c8-4352-a8c3-3a0d96cf9a08" providerId="ADAL" clId="{2E4E835E-0505-4A35-B7B2-8BF50200CAD5}" dt="2021-10-11T13:42:28.294" v="6157" actId="478"/>
          <ac:picMkLst>
            <pc:docMk/>
            <pc:sldMk cId="2566214000" sldId="2076138555"/>
            <ac:picMk id="16388" creationId="{E7D3C9AA-DBFD-4DE6-B2AE-11311619D39C}"/>
          </ac:picMkLst>
        </pc:picChg>
        <pc:picChg chg="del mod">
          <ac:chgData name="Manuela Pichler" userId="07a841c1-49c8-4352-a8c3-3a0d96cf9a08" providerId="ADAL" clId="{2E4E835E-0505-4A35-B7B2-8BF50200CAD5}" dt="2021-10-11T13:42:30.158" v="6158" actId="478"/>
          <ac:picMkLst>
            <pc:docMk/>
            <pc:sldMk cId="2566214000" sldId="2076138555"/>
            <ac:picMk id="16389" creationId="{1C90FD01-885A-45E5-9A30-81DBFA01CBB1}"/>
          </ac:picMkLst>
        </pc:picChg>
        <pc:picChg chg="mod">
          <ac:chgData name="Manuela Pichler" userId="07a841c1-49c8-4352-a8c3-3a0d96cf9a08" providerId="ADAL" clId="{2E4E835E-0505-4A35-B7B2-8BF50200CAD5}" dt="2021-10-11T13:44:39.873" v="6192" actId="1076"/>
          <ac:picMkLst>
            <pc:docMk/>
            <pc:sldMk cId="2566214000" sldId="2076138555"/>
            <ac:picMk id="16390" creationId="{CBB6B0A0-41BD-4897-8AB1-582668310A31}"/>
          </ac:picMkLst>
        </pc:picChg>
        <pc:picChg chg="del mod">
          <ac:chgData name="Manuela Pichler" userId="07a841c1-49c8-4352-a8c3-3a0d96cf9a08" providerId="ADAL" clId="{2E4E835E-0505-4A35-B7B2-8BF50200CAD5}" dt="2021-10-11T13:42:33.858" v="6161" actId="478"/>
          <ac:picMkLst>
            <pc:docMk/>
            <pc:sldMk cId="2566214000" sldId="2076138555"/>
            <ac:picMk id="16391" creationId="{527322BA-4A34-4C50-83E5-4EC4B76E96DD}"/>
          </ac:picMkLst>
        </pc:picChg>
        <pc:picChg chg="del mod">
          <ac:chgData name="Manuela Pichler" userId="07a841c1-49c8-4352-a8c3-3a0d96cf9a08" providerId="ADAL" clId="{2E4E835E-0505-4A35-B7B2-8BF50200CAD5}" dt="2021-10-11T13:43:10.571" v="6177" actId="478"/>
          <ac:picMkLst>
            <pc:docMk/>
            <pc:sldMk cId="2566214000" sldId="2076138555"/>
            <ac:picMk id="16392" creationId="{2927CE29-CADA-4C03-933E-E1808D69BC52}"/>
          </ac:picMkLst>
        </pc:picChg>
        <pc:picChg chg="mod">
          <ac:chgData name="Manuela Pichler" userId="07a841c1-49c8-4352-a8c3-3a0d96cf9a08" providerId="ADAL" clId="{2E4E835E-0505-4A35-B7B2-8BF50200CAD5}" dt="2021-10-11T13:44:39.873" v="6192" actId="1076"/>
          <ac:picMkLst>
            <pc:docMk/>
            <pc:sldMk cId="2566214000" sldId="2076138555"/>
            <ac:picMk id="16393" creationId="{82F319B0-D8E8-4639-9DDE-EC244E345416}"/>
          </ac:picMkLst>
        </pc:picChg>
        <pc:picChg chg="mod">
          <ac:chgData name="Manuela Pichler" userId="07a841c1-49c8-4352-a8c3-3a0d96cf9a08" providerId="ADAL" clId="{2E4E835E-0505-4A35-B7B2-8BF50200CAD5}" dt="2021-10-11T13:44:39.873" v="6192" actId="1076"/>
          <ac:picMkLst>
            <pc:docMk/>
            <pc:sldMk cId="2566214000" sldId="2076138555"/>
            <ac:picMk id="16394" creationId="{F13AE0E2-AC32-4CB4-9C0B-1C1874BE8729}"/>
          </ac:picMkLst>
        </pc:picChg>
        <pc:picChg chg="mod">
          <ac:chgData name="Manuela Pichler" userId="07a841c1-49c8-4352-a8c3-3a0d96cf9a08" providerId="ADAL" clId="{2E4E835E-0505-4A35-B7B2-8BF50200CAD5}" dt="2021-10-11T13:44:39.873" v="6192" actId="1076"/>
          <ac:picMkLst>
            <pc:docMk/>
            <pc:sldMk cId="2566214000" sldId="2076138555"/>
            <ac:picMk id="16395" creationId="{24741265-9F72-4BE9-BED5-971DEF7A94E5}"/>
          </ac:picMkLst>
        </pc:picChg>
        <pc:picChg chg="del mod">
          <ac:chgData name="Manuela Pichler" userId="07a841c1-49c8-4352-a8c3-3a0d96cf9a08" providerId="ADAL" clId="{2E4E835E-0505-4A35-B7B2-8BF50200CAD5}" dt="2021-10-11T13:42:45.297" v="6167" actId="478"/>
          <ac:picMkLst>
            <pc:docMk/>
            <pc:sldMk cId="2566214000" sldId="2076138555"/>
            <ac:picMk id="16396" creationId="{A15254A5-F563-46A4-B2E4-2CB950ABD650}"/>
          </ac:picMkLst>
        </pc:picChg>
        <pc:picChg chg="mod">
          <ac:chgData name="Manuela Pichler" userId="07a841c1-49c8-4352-a8c3-3a0d96cf9a08" providerId="ADAL" clId="{2E4E835E-0505-4A35-B7B2-8BF50200CAD5}" dt="2021-10-11T13:44:39.873" v="6192" actId="1076"/>
          <ac:picMkLst>
            <pc:docMk/>
            <pc:sldMk cId="2566214000" sldId="2076138555"/>
            <ac:picMk id="16397" creationId="{D0D61DA9-4FFB-4313-9B72-7DCBF1B49114}"/>
          </ac:picMkLst>
        </pc:picChg>
        <pc:picChg chg="del mod">
          <ac:chgData name="Manuela Pichler" userId="07a841c1-49c8-4352-a8c3-3a0d96cf9a08" providerId="ADAL" clId="{2E4E835E-0505-4A35-B7B2-8BF50200CAD5}" dt="2021-10-11T13:43:01.344" v="6174" actId="478"/>
          <ac:picMkLst>
            <pc:docMk/>
            <pc:sldMk cId="2566214000" sldId="2076138555"/>
            <ac:picMk id="16398" creationId="{5F859845-96BB-4A64-A1F1-D7D4D4E0F78A}"/>
          </ac:picMkLst>
        </pc:picChg>
        <pc:picChg chg="mod">
          <ac:chgData name="Manuela Pichler" userId="07a841c1-49c8-4352-a8c3-3a0d96cf9a08" providerId="ADAL" clId="{2E4E835E-0505-4A35-B7B2-8BF50200CAD5}" dt="2021-10-11T13:44:39.873" v="6192" actId="1076"/>
          <ac:picMkLst>
            <pc:docMk/>
            <pc:sldMk cId="2566214000" sldId="2076138555"/>
            <ac:picMk id="16399" creationId="{0739B2F7-4820-4B98-A050-A8FFCD8EF659}"/>
          </ac:picMkLst>
        </pc:picChg>
        <pc:picChg chg="mod">
          <ac:chgData name="Manuela Pichler" userId="07a841c1-49c8-4352-a8c3-3a0d96cf9a08" providerId="ADAL" clId="{2E4E835E-0505-4A35-B7B2-8BF50200CAD5}" dt="2021-10-11T13:44:39.873" v="6192" actId="1076"/>
          <ac:picMkLst>
            <pc:docMk/>
            <pc:sldMk cId="2566214000" sldId="2076138555"/>
            <ac:picMk id="16400" creationId="{96396415-77F5-44AE-A972-43E269BCBA52}"/>
          </ac:picMkLst>
        </pc:picChg>
        <pc:picChg chg="mod">
          <ac:chgData name="Manuela Pichler" userId="07a841c1-49c8-4352-a8c3-3a0d96cf9a08" providerId="ADAL" clId="{2E4E835E-0505-4A35-B7B2-8BF50200CAD5}" dt="2021-10-11T13:44:39.873" v="6192" actId="1076"/>
          <ac:picMkLst>
            <pc:docMk/>
            <pc:sldMk cId="2566214000" sldId="2076138555"/>
            <ac:picMk id="16401" creationId="{D19E4CFB-CC21-42DF-9912-36EF7B7ED3E9}"/>
          </ac:picMkLst>
        </pc:picChg>
      </pc:sldChg>
      <pc:sldChg chg="addSp delSp modSp add mod delCm modCm">
        <pc:chgData name="Manuela Pichler" userId="07a841c1-49c8-4352-a8c3-3a0d96cf9a08" providerId="ADAL" clId="{2E4E835E-0505-4A35-B7B2-8BF50200CAD5}" dt="2021-10-18T11:18:25.264" v="11672" actId="962"/>
        <pc:sldMkLst>
          <pc:docMk/>
          <pc:sldMk cId="1231877281" sldId="2076138556"/>
        </pc:sldMkLst>
        <pc:spChg chg="del">
          <ac:chgData name="Manuela Pichler" userId="07a841c1-49c8-4352-a8c3-3a0d96cf9a08" providerId="ADAL" clId="{2E4E835E-0505-4A35-B7B2-8BF50200CAD5}" dt="2021-10-18T11:18:18.861" v="11670" actId="478"/>
          <ac:spMkLst>
            <pc:docMk/>
            <pc:sldMk cId="1231877281" sldId="2076138556"/>
            <ac:spMk id="2" creationId="{C0169222-F063-48CC-88D8-F5ABA865CD8B}"/>
          </ac:spMkLst>
        </pc:spChg>
        <pc:spChg chg="del">
          <ac:chgData name="Manuela Pichler" userId="07a841c1-49c8-4352-a8c3-3a0d96cf9a08" providerId="ADAL" clId="{2E4E835E-0505-4A35-B7B2-8BF50200CAD5}" dt="2021-10-18T11:18:20.829" v="11671" actId="478"/>
          <ac:spMkLst>
            <pc:docMk/>
            <pc:sldMk cId="1231877281" sldId="2076138556"/>
            <ac:spMk id="3" creationId="{CEBB5527-718F-48BC-AEB2-E52120FE082E}"/>
          </ac:spMkLst>
        </pc:spChg>
        <pc:spChg chg="add mod">
          <ac:chgData name="Manuela Pichler" userId="07a841c1-49c8-4352-a8c3-3a0d96cf9a08" providerId="ADAL" clId="{2E4E835E-0505-4A35-B7B2-8BF50200CAD5}" dt="2021-10-18T11:18:25.264" v="11672" actId="962"/>
          <ac:spMkLst>
            <pc:docMk/>
            <pc:sldMk cId="1231877281" sldId="2076138556"/>
            <ac:spMk id="4" creationId="{F9C50ABA-A672-4AF5-A495-06BF11C690AD}"/>
          </ac:spMkLst>
        </pc:spChg>
        <pc:spChg chg="del">
          <ac:chgData name="Manuela Pichler" userId="07a841c1-49c8-4352-a8c3-3a0d96cf9a08" providerId="ADAL" clId="{2E4E835E-0505-4A35-B7B2-8BF50200CAD5}" dt="2021-10-08T18:50:04.223" v="4815" actId="478"/>
          <ac:spMkLst>
            <pc:docMk/>
            <pc:sldMk cId="1231877281" sldId="2076138556"/>
            <ac:spMk id="5" creationId="{6C5F8E1A-F6CD-4020-97E6-850B1F7E6228}"/>
          </ac:spMkLst>
        </pc:spChg>
        <pc:spChg chg="mod">
          <ac:chgData name="Manuela Pichler" userId="07a841c1-49c8-4352-a8c3-3a0d96cf9a08" providerId="ADAL" clId="{2E4E835E-0505-4A35-B7B2-8BF50200CAD5}" dt="2021-10-08T18:50:43.192" v="4835" actId="21"/>
          <ac:spMkLst>
            <pc:docMk/>
            <pc:sldMk cId="1231877281" sldId="2076138556"/>
            <ac:spMk id="6" creationId="{C28F1239-8A1E-4393-8405-BA220D722CEA}"/>
          </ac:spMkLst>
        </pc:spChg>
        <pc:spChg chg="mod">
          <ac:chgData name="Manuela Pichler" userId="07a841c1-49c8-4352-a8c3-3a0d96cf9a08" providerId="ADAL" clId="{2E4E835E-0505-4A35-B7B2-8BF50200CAD5}" dt="2021-10-13T17:08:41.064" v="9708" actId="20577"/>
          <ac:spMkLst>
            <pc:docMk/>
            <pc:sldMk cId="1231877281" sldId="2076138556"/>
            <ac:spMk id="7" creationId="{C5E436A4-3DE3-4ADC-B9F5-2F780087D7B7}"/>
          </ac:spMkLst>
        </pc:spChg>
        <pc:spChg chg="add mod">
          <ac:chgData name="Manuela Pichler" userId="07a841c1-49c8-4352-a8c3-3a0d96cf9a08" providerId="ADAL" clId="{2E4E835E-0505-4A35-B7B2-8BF50200CAD5}" dt="2021-10-15T07:56:53.969" v="10850" actId="6549"/>
          <ac:spMkLst>
            <pc:docMk/>
            <pc:sldMk cId="1231877281" sldId="2076138556"/>
            <ac:spMk id="10" creationId="{52F4C15A-A842-46E0-A81F-8DA2A8EA2D5C}"/>
          </ac:spMkLst>
        </pc:spChg>
      </pc:sldChg>
      <pc:sldChg chg="addSp delSp modSp add mod ord modCm">
        <pc:chgData name="Manuela Pichler" userId="07a841c1-49c8-4352-a8c3-3a0d96cf9a08" providerId="ADAL" clId="{2E4E835E-0505-4A35-B7B2-8BF50200CAD5}" dt="2021-10-19T11:15:36.046" v="15176" actId="962"/>
        <pc:sldMkLst>
          <pc:docMk/>
          <pc:sldMk cId="3290268865" sldId="2076138557"/>
        </pc:sldMkLst>
        <pc:spChg chg="add mod">
          <ac:chgData name="Manuela Pichler" userId="07a841c1-49c8-4352-a8c3-3a0d96cf9a08" providerId="ADAL" clId="{2E4E835E-0505-4A35-B7B2-8BF50200CAD5}" dt="2021-10-14T08:18:07.762" v="10212" actId="1076"/>
          <ac:spMkLst>
            <pc:docMk/>
            <pc:sldMk cId="3290268865" sldId="2076138557"/>
            <ac:spMk id="9" creationId="{D901184B-2E20-45A9-977B-C0E3A6365DAF}"/>
          </ac:spMkLst>
        </pc:spChg>
        <pc:spChg chg="mod">
          <ac:chgData name="Manuela Pichler" userId="07a841c1-49c8-4352-a8c3-3a0d96cf9a08" providerId="ADAL" clId="{2E4E835E-0505-4A35-B7B2-8BF50200CAD5}" dt="2021-10-14T08:18:39.081" v="10219" actId="1076"/>
          <ac:spMkLst>
            <pc:docMk/>
            <pc:sldMk cId="3290268865" sldId="2076138557"/>
            <ac:spMk id="10" creationId="{E4E26FEB-0822-42A4-8A7D-EBA0988AFDFC}"/>
          </ac:spMkLst>
        </pc:spChg>
        <pc:spChg chg="mod">
          <ac:chgData name="Manuela Pichler" userId="07a841c1-49c8-4352-a8c3-3a0d96cf9a08" providerId="ADAL" clId="{2E4E835E-0505-4A35-B7B2-8BF50200CAD5}" dt="2021-10-14T08:19:47.449" v="10225" actId="2711"/>
          <ac:spMkLst>
            <pc:docMk/>
            <pc:sldMk cId="3290268865" sldId="2076138557"/>
            <ac:spMk id="11" creationId="{8C6C3487-24D9-4B0D-ADCE-4F87E2942ED3}"/>
          </ac:spMkLst>
        </pc:spChg>
        <pc:spChg chg="mod">
          <ac:chgData name="Manuela Pichler" userId="07a841c1-49c8-4352-a8c3-3a0d96cf9a08" providerId="ADAL" clId="{2E4E835E-0505-4A35-B7B2-8BF50200CAD5}" dt="2021-10-14T07:52:29.938" v="9836" actId="20577"/>
          <ac:spMkLst>
            <pc:docMk/>
            <pc:sldMk cId="3290268865" sldId="2076138557"/>
            <ac:spMk id="13" creationId="{DD5AB6E0-BACB-4580-93A9-00234CBC9577}"/>
          </ac:spMkLst>
        </pc:spChg>
        <pc:spChg chg="mod">
          <ac:chgData name="Manuela Pichler" userId="07a841c1-49c8-4352-a8c3-3a0d96cf9a08" providerId="ADAL" clId="{2E4E835E-0505-4A35-B7B2-8BF50200CAD5}" dt="2021-10-14T08:18:39.081" v="10219" actId="1076"/>
          <ac:spMkLst>
            <pc:docMk/>
            <pc:sldMk cId="3290268865" sldId="2076138557"/>
            <ac:spMk id="20" creationId="{EB96A54F-6118-4833-9C1E-4FE8607A12D0}"/>
          </ac:spMkLst>
        </pc:spChg>
        <pc:spChg chg="mod">
          <ac:chgData name="Manuela Pichler" userId="07a841c1-49c8-4352-a8c3-3a0d96cf9a08" providerId="ADAL" clId="{2E4E835E-0505-4A35-B7B2-8BF50200CAD5}" dt="2021-10-19T11:14:06.203" v="14242" actId="962"/>
          <ac:spMkLst>
            <pc:docMk/>
            <pc:sldMk cId="3290268865" sldId="2076138557"/>
            <ac:spMk id="22" creationId="{14D50884-EFE5-49F5-98D7-7B3979025482}"/>
          </ac:spMkLst>
        </pc:spChg>
        <pc:spChg chg="del mod">
          <ac:chgData name="Manuela Pichler" userId="07a841c1-49c8-4352-a8c3-3a0d96cf9a08" providerId="ADAL" clId="{2E4E835E-0505-4A35-B7B2-8BF50200CAD5}" dt="2021-10-11T07:58:54.567" v="5146"/>
          <ac:spMkLst>
            <pc:docMk/>
            <pc:sldMk cId="3290268865" sldId="2076138557"/>
            <ac:spMk id="23" creationId="{9F55507D-E801-4692-ADCC-0A0FD45E5EA8}"/>
          </ac:spMkLst>
        </pc:spChg>
        <pc:picChg chg="mod">
          <ac:chgData name="Manuela Pichler" userId="07a841c1-49c8-4352-a8c3-3a0d96cf9a08" providerId="ADAL" clId="{2E4E835E-0505-4A35-B7B2-8BF50200CAD5}" dt="2021-10-19T11:15:36.046" v="15176" actId="962"/>
          <ac:picMkLst>
            <pc:docMk/>
            <pc:sldMk cId="3290268865" sldId="2076138557"/>
            <ac:picMk id="8" creationId="{CF39A9CC-B967-45BB-8C3A-020B6FB617C2}"/>
          </ac:picMkLst>
        </pc:picChg>
        <pc:picChg chg="mod">
          <ac:chgData name="Manuela Pichler" userId="07a841c1-49c8-4352-a8c3-3a0d96cf9a08" providerId="ADAL" clId="{2E4E835E-0505-4A35-B7B2-8BF50200CAD5}" dt="2021-10-19T11:15:23.915" v="15046" actId="962"/>
          <ac:picMkLst>
            <pc:docMk/>
            <pc:sldMk cId="3290268865" sldId="2076138557"/>
            <ac:picMk id="16" creationId="{AD261CCD-6D08-48EE-8E8E-E377B7332EDB}"/>
          </ac:picMkLst>
        </pc:picChg>
      </pc:sldChg>
      <pc:sldChg chg="addSp delSp modSp add mod delCm modNotesTx">
        <pc:chgData name="Manuela Pichler" userId="07a841c1-49c8-4352-a8c3-3a0d96cf9a08" providerId="ADAL" clId="{2E4E835E-0505-4A35-B7B2-8BF50200CAD5}" dt="2021-10-19T11:16:59.826" v="16005" actId="962"/>
        <pc:sldMkLst>
          <pc:docMk/>
          <pc:sldMk cId="3016808030" sldId="2076138558"/>
        </pc:sldMkLst>
        <pc:spChg chg="add mod">
          <ac:chgData name="Manuela Pichler" userId="07a841c1-49c8-4352-a8c3-3a0d96cf9a08" providerId="ADAL" clId="{2E4E835E-0505-4A35-B7B2-8BF50200CAD5}" dt="2021-10-19T11:15:40.546" v="15177" actId="962"/>
          <ac:spMkLst>
            <pc:docMk/>
            <pc:sldMk cId="3016808030" sldId="2076138558"/>
            <ac:spMk id="2" creationId="{3CD56065-2C8F-48D3-82D9-01F0E96316BC}"/>
          </ac:spMkLst>
        </pc:spChg>
        <pc:spChg chg="add mod">
          <ac:chgData name="Manuela Pichler" userId="07a841c1-49c8-4352-a8c3-3a0d96cf9a08" providerId="ADAL" clId="{2E4E835E-0505-4A35-B7B2-8BF50200CAD5}" dt="2021-10-14T08:20:50.373" v="10245" actId="1076"/>
          <ac:spMkLst>
            <pc:docMk/>
            <pc:sldMk cId="3016808030" sldId="2076138558"/>
            <ac:spMk id="7" creationId="{B0EFDC7C-87DD-447E-AD21-295B9EAC3C15}"/>
          </ac:spMkLst>
        </pc:spChg>
        <pc:spChg chg="add mod">
          <ac:chgData name="Manuela Pichler" userId="07a841c1-49c8-4352-a8c3-3a0d96cf9a08" providerId="ADAL" clId="{2E4E835E-0505-4A35-B7B2-8BF50200CAD5}" dt="2021-10-14T08:20:26.364" v="10244" actId="122"/>
          <ac:spMkLst>
            <pc:docMk/>
            <pc:sldMk cId="3016808030" sldId="2076138558"/>
            <ac:spMk id="10" creationId="{31D0B579-07D1-4734-B291-0E82F5D31F72}"/>
          </ac:spMkLst>
        </pc:spChg>
        <pc:spChg chg="add mod">
          <ac:chgData name="Manuela Pichler" userId="07a841c1-49c8-4352-a8c3-3a0d96cf9a08" providerId="ADAL" clId="{2E4E835E-0505-4A35-B7B2-8BF50200CAD5}" dt="2021-10-14T08:20:50.373" v="10245" actId="1076"/>
          <ac:spMkLst>
            <pc:docMk/>
            <pc:sldMk cId="3016808030" sldId="2076138558"/>
            <ac:spMk id="11" creationId="{B5520265-4880-4DD0-A629-6E270FF910B9}"/>
          </ac:spMkLst>
        </pc:spChg>
        <pc:spChg chg="mod">
          <ac:chgData name="Manuela Pichler" userId="07a841c1-49c8-4352-a8c3-3a0d96cf9a08" providerId="ADAL" clId="{2E4E835E-0505-4A35-B7B2-8BF50200CAD5}" dt="2021-10-11T13:24:36.577" v="5296" actId="20577"/>
          <ac:spMkLst>
            <pc:docMk/>
            <pc:sldMk cId="3016808030" sldId="2076138558"/>
            <ac:spMk id="13" creationId="{DD5AB6E0-BACB-4580-93A9-00234CBC9577}"/>
          </ac:spMkLst>
        </pc:spChg>
        <pc:spChg chg="add mod">
          <ac:chgData name="Manuela Pichler" userId="07a841c1-49c8-4352-a8c3-3a0d96cf9a08" providerId="ADAL" clId="{2E4E835E-0505-4A35-B7B2-8BF50200CAD5}" dt="2021-10-14T08:19:15.731" v="10223" actId="14100"/>
          <ac:spMkLst>
            <pc:docMk/>
            <pc:sldMk cId="3016808030" sldId="2076138558"/>
            <ac:spMk id="14" creationId="{614FEF83-1D22-44EB-910E-D16AFBA1999A}"/>
          </ac:spMkLst>
        </pc:spChg>
        <pc:graphicFrameChg chg="del">
          <ac:chgData name="Manuela Pichler" userId="07a841c1-49c8-4352-a8c3-3a0d96cf9a08" providerId="ADAL" clId="{2E4E835E-0505-4A35-B7B2-8BF50200CAD5}" dt="2021-10-11T13:24:38.879" v="5297" actId="478"/>
          <ac:graphicFrameMkLst>
            <pc:docMk/>
            <pc:sldMk cId="3016808030" sldId="2076138558"/>
            <ac:graphicFrameMk id="3" creationId="{C8345FB0-AE5E-46CF-ACD0-2C276D1A898C}"/>
          </ac:graphicFrameMkLst>
        </pc:graphicFrameChg>
        <pc:picChg chg="add mod">
          <ac:chgData name="Manuela Pichler" userId="07a841c1-49c8-4352-a8c3-3a0d96cf9a08" providerId="ADAL" clId="{2E4E835E-0505-4A35-B7B2-8BF50200CAD5}" dt="2021-10-19T11:16:25.406" v="15627" actId="962"/>
          <ac:picMkLst>
            <pc:docMk/>
            <pc:sldMk cId="3016808030" sldId="2076138558"/>
            <ac:picMk id="5" creationId="{48E211DD-0ABC-4B4F-8592-AD03F14FCCA0}"/>
          </ac:picMkLst>
        </pc:picChg>
        <pc:picChg chg="add mod modCrop">
          <ac:chgData name="Manuela Pichler" userId="07a841c1-49c8-4352-a8c3-3a0d96cf9a08" providerId="ADAL" clId="{2E4E835E-0505-4A35-B7B2-8BF50200CAD5}" dt="2021-10-19T11:16:59.826" v="16005" actId="962"/>
          <ac:picMkLst>
            <pc:docMk/>
            <pc:sldMk cId="3016808030" sldId="2076138558"/>
            <ac:picMk id="9" creationId="{78A0053B-E3EB-4E22-89E3-15AD208305CB}"/>
          </ac:picMkLst>
        </pc:picChg>
      </pc:sldChg>
      <pc:sldChg chg="modSp add del mod">
        <pc:chgData name="Manuela Pichler" userId="07a841c1-49c8-4352-a8c3-3a0d96cf9a08" providerId="ADAL" clId="{2E4E835E-0505-4A35-B7B2-8BF50200CAD5}" dt="2021-10-14T08:27:12.156" v="10436" actId="47"/>
        <pc:sldMkLst>
          <pc:docMk/>
          <pc:sldMk cId="951841647" sldId="2076138559"/>
        </pc:sldMkLst>
        <pc:spChg chg="mod">
          <ac:chgData name="Manuela Pichler" userId="07a841c1-49c8-4352-a8c3-3a0d96cf9a08" providerId="ADAL" clId="{2E4E835E-0505-4A35-B7B2-8BF50200CAD5}" dt="2021-10-14T07:53:03.559" v="9846" actId="20577"/>
          <ac:spMkLst>
            <pc:docMk/>
            <pc:sldMk cId="951841647" sldId="2076138559"/>
            <ac:spMk id="2" creationId="{3DF6F174-C7F5-41B8-B339-559886E85768}"/>
          </ac:spMkLst>
        </pc:spChg>
        <pc:spChg chg="mod">
          <ac:chgData name="Manuela Pichler" userId="07a841c1-49c8-4352-a8c3-3a0d96cf9a08" providerId="ADAL" clId="{2E4E835E-0505-4A35-B7B2-8BF50200CAD5}" dt="2021-10-12T14:41:52.281" v="6259" actId="20577"/>
          <ac:spMkLst>
            <pc:docMk/>
            <pc:sldMk cId="951841647" sldId="2076138559"/>
            <ac:spMk id="3" creationId="{FE9184A2-7707-4EF0-B8E5-FCB82B8807AC}"/>
          </ac:spMkLst>
        </pc:spChg>
        <pc:graphicFrameChg chg="mod modGraphic">
          <ac:chgData name="Manuela Pichler" userId="07a841c1-49c8-4352-a8c3-3a0d96cf9a08" providerId="ADAL" clId="{2E4E835E-0505-4A35-B7B2-8BF50200CAD5}" dt="2021-10-12T14:48:46.469" v="6681" actId="20577"/>
          <ac:graphicFrameMkLst>
            <pc:docMk/>
            <pc:sldMk cId="951841647" sldId="2076138559"/>
            <ac:graphicFrameMk id="5" creationId="{3E601B51-5D81-4817-B12D-4F5ED2641861}"/>
          </ac:graphicFrameMkLst>
        </pc:graphicFrameChg>
      </pc:sldChg>
      <pc:sldChg chg="modSp add mod addCm delCm modCm">
        <pc:chgData name="Manuela Pichler" userId="07a841c1-49c8-4352-a8c3-3a0d96cf9a08" providerId="ADAL" clId="{2E4E835E-0505-4A35-B7B2-8BF50200CAD5}" dt="2021-10-15T11:41:00.097" v="11315"/>
        <pc:sldMkLst>
          <pc:docMk/>
          <pc:sldMk cId="1696402543" sldId="2076138560"/>
        </pc:sldMkLst>
        <pc:spChg chg="mod">
          <ac:chgData name="Manuela Pichler" userId="07a841c1-49c8-4352-a8c3-3a0d96cf9a08" providerId="ADAL" clId="{2E4E835E-0505-4A35-B7B2-8BF50200CAD5}" dt="2021-10-13T07:38:45.656" v="7314" actId="207"/>
          <ac:spMkLst>
            <pc:docMk/>
            <pc:sldMk cId="1696402543" sldId="2076138560"/>
            <ac:spMk id="3" creationId="{584C3036-A404-4DC7-B1F0-835B6615C87D}"/>
          </ac:spMkLst>
        </pc:spChg>
        <pc:graphicFrameChg chg="mod modGraphic">
          <ac:chgData name="Manuela Pichler" userId="07a841c1-49c8-4352-a8c3-3a0d96cf9a08" providerId="ADAL" clId="{2E4E835E-0505-4A35-B7B2-8BF50200CAD5}" dt="2021-10-15T11:40:52.958" v="11313" actId="207"/>
          <ac:graphicFrameMkLst>
            <pc:docMk/>
            <pc:sldMk cId="1696402543" sldId="2076138560"/>
            <ac:graphicFrameMk id="8" creationId="{A83F6A13-CE09-432E-847B-81F02D8BEF29}"/>
          </ac:graphicFrameMkLst>
        </pc:graphicFrameChg>
      </pc:sldChg>
      <pc:sldChg chg="addSp">
        <pc:chgData name="Manuela Pichler" userId="07a841c1-49c8-4352-a8c3-3a0d96cf9a08" providerId="ADAL" clId="{2E4E835E-0505-4A35-B7B2-8BF50200CAD5}" dt="2021-10-13T08:00:01.230" v="7630"/>
        <pc:sldMkLst>
          <pc:docMk/>
          <pc:sldMk cId="3030685922" sldId="2076138561"/>
        </pc:sldMkLst>
        <pc:picChg chg="add">
          <ac:chgData name="Manuela Pichler" userId="07a841c1-49c8-4352-a8c3-3a0d96cf9a08" providerId="ADAL" clId="{2E4E835E-0505-4A35-B7B2-8BF50200CAD5}" dt="2021-10-13T08:00:01.230" v="7630"/>
          <ac:picMkLst>
            <pc:docMk/>
            <pc:sldMk cId="3030685922" sldId="2076138561"/>
            <ac:picMk id="1026" creationId="{59B20B34-2437-4FCD-A1F3-37494CDE3C1B}"/>
          </ac:picMkLst>
        </pc:picChg>
      </pc:sldChg>
      <pc:sldChg chg="addSp delSp modSp add del mod ord delCm">
        <pc:chgData name="Manuela Pichler" userId="07a841c1-49c8-4352-a8c3-3a0d96cf9a08" providerId="ADAL" clId="{2E4E835E-0505-4A35-B7B2-8BF50200CAD5}" dt="2021-10-21T09:14:09.559" v="17005" actId="2"/>
        <pc:sldMkLst>
          <pc:docMk/>
          <pc:sldMk cId="3883737147" sldId="2076138561"/>
        </pc:sldMkLst>
        <pc:spChg chg="mod">
          <ac:chgData name="Manuela Pichler" userId="07a841c1-49c8-4352-a8c3-3a0d96cf9a08" providerId="ADAL" clId="{2E4E835E-0505-4A35-B7B2-8BF50200CAD5}" dt="2021-10-13T07:55:48.192" v="7613" actId="20577"/>
          <ac:spMkLst>
            <pc:docMk/>
            <pc:sldMk cId="3883737147" sldId="2076138561"/>
            <ac:spMk id="2" creationId="{E33C5D30-CC28-447D-B079-EE1E882B96E9}"/>
          </ac:spMkLst>
        </pc:spChg>
        <pc:spChg chg="del">
          <ac:chgData name="Manuela Pichler" userId="07a841c1-49c8-4352-a8c3-3a0d96cf9a08" providerId="ADAL" clId="{2E4E835E-0505-4A35-B7B2-8BF50200CAD5}" dt="2021-10-13T07:56:11.279" v="7619" actId="478"/>
          <ac:spMkLst>
            <pc:docMk/>
            <pc:sldMk cId="3883737147" sldId="2076138561"/>
            <ac:spMk id="3" creationId="{7415C60B-0ED4-425E-B107-B651EFC0AB0E}"/>
          </ac:spMkLst>
        </pc:spChg>
        <pc:spChg chg="mod">
          <ac:chgData name="Manuela Pichler" userId="07a841c1-49c8-4352-a8c3-3a0d96cf9a08" providerId="ADAL" clId="{2E4E835E-0505-4A35-B7B2-8BF50200CAD5}" dt="2021-10-21T09:14:09.559" v="17005" actId="2"/>
          <ac:spMkLst>
            <pc:docMk/>
            <pc:sldMk cId="3883737147" sldId="2076138561"/>
            <ac:spMk id="4" creationId="{187FCD6B-C1F9-40D4-88C0-4666BC4518AF}"/>
          </ac:spMkLst>
        </pc:spChg>
        <pc:spChg chg="del">
          <ac:chgData name="Manuela Pichler" userId="07a841c1-49c8-4352-a8c3-3a0d96cf9a08" providerId="ADAL" clId="{2E4E835E-0505-4A35-B7B2-8BF50200CAD5}" dt="2021-10-13T07:55:58.222" v="7614" actId="478"/>
          <ac:spMkLst>
            <pc:docMk/>
            <pc:sldMk cId="3883737147" sldId="2076138561"/>
            <ac:spMk id="5" creationId="{F39A7187-DD0B-4030-AB5E-CB73A2E93867}"/>
          </ac:spMkLst>
        </pc:spChg>
        <pc:spChg chg="del">
          <ac:chgData name="Manuela Pichler" userId="07a841c1-49c8-4352-a8c3-3a0d96cf9a08" providerId="ADAL" clId="{2E4E835E-0505-4A35-B7B2-8BF50200CAD5}" dt="2021-10-13T07:55:58.222" v="7614" actId="478"/>
          <ac:spMkLst>
            <pc:docMk/>
            <pc:sldMk cId="3883737147" sldId="2076138561"/>
            <ac:spMk id="6" creationId="{C4F7F3C3-F7CA-459E-B356-A2A9AEBA14CF}"/>
          </ac:spMkLst>
        </pc:spChg>
        <pc:spChg chg="del">
          <ac:chgData name="Manuela Pichler" userId="07a841c1-49c8-4352-a8c3-3a0d96cf9a08" providerId="ADAL" clId="{2E4E835E-0505-4A35-B7B2-8BF50200CAD5}" dt="2021-10-13T07:55:58.222" v="7614" actId="478"/>
          <ac:spMkLst>
            <pc:docMk/>
            <pc:sldMk cId="3883737147" sldId="2076138561"/>
            <ac:spMk id="7" creationId="{A3CBB905-38C9-43CE-B1D7-975FBDD4F57F}"/>
          </ac:spMkLst>
        </pc:spChg>
        <pc:spChg chg="del">
          <ac:chgData name="Manuela Pichler" userId="07a841c1-49c8-4352-a8c3-3a0d96cf9a08" providerId="ADAL" clId="{2E4E835E-0505-4A35-B7B2-8BF50200CAD5}" dt="2021-10-13T07:55:58.222" v="7614" actId="478"/>
          <ac:spMkLst>
            <pc:docMk/>
            <pc:sldMk cId="3883737147" sldId="2076138561"/>
            <ac:spMk id="8" creationId="{1B86C43E-086E-49C4-9196-78F69D7970C4}"/>
          </ac:spMkLst>
        </pc:spChg>
        <pc:spChg chg="add del mod">
          <ac:chgData name="Manuela Pichler" userId="07a841c1-49c8-4352-a8c3-3a0d96cf9a08" providerId="ADAL" clId="{2E4E835E-0505-4A35-B7B2-8BF50200CAD5}" dt="2021-10-13T07:56:01.061" v="7615" actId="478"/>
          <ac:spMkLst>
            <pc:docMk/>
            <pc:sldMk cId="3883737147" sldId="2076138561"/>
            <ac:spMk id="10" creationId="{53CB7189-D6C8-46CC-9400-0CF7148942A6}"/>
          </ac:spMkLst>
        </pc:spChg>
        <pc:spChg chg="add del mod">
          <ac:chgData name="Manuela Pichler" userId="07a841c1-49c8-4352-a8c3-3a0d96cf9a08" providerId="ADAL" clId="{2E4E835E-0505-4A35-B7B2-8BF50200CAD5}" dt="2021-10-13T07:56:08.043" v="7618" actId="478"/>
          <ac:spMkLst>
            <pc:docMk/>
            <pc:sldMk cId="3883737147" sldId="2076138561"/>
            <ac:spMk id="12" creationId="{1374B2EA-B10C-4C89-B97A-B9AD8FEC75B9}"/>
          </ac:spMkLst>
        </pc:spChg>
        <pc:spChg chg="add del mod">
          <ac:chgData name="Manuela Pichler" userId="07a841c1-49c8-4352-a8c3-3a0d96cf9a08" providerId="ADAL" clId="{2E4E835E-0505-4A35-B7B2-8BF50200CAD5}" dt="2021-10-13T07:56:03.091" v="7616" actId="478"/>
          <ac:spMkLst>
            <pc:docMk/>
            <pc:sldMk cId="3883737147" sldId="2076138561"/>
            <ac:spMk id="14" creationId="{7F72BAEF-6A17-4F4C-A744-7A661C36CBF6}"/>
          </ac:spMkLst>
        </pc:spChg>
        <pc:spChg chg="add del mod">
          <ac:chgData name="Manuela Pichler" userId="07a841c1-49c8-4352-a8c3-3a0d96cf9a08" providerId="ADAL" clId="{2E4E835E-0505-4A35-B7B2-8BF50200CAD5}" dt="2021-10-13T07:56:06.108" v="7617" actId="478"/>
          <ac:spMkLst>
            <pc:docMk/>
            <pc:sldMk cId="3883737147" sldId="2076138561"/>
            <ac:spMk id="16" creationId="{450E3E8F-E234-4037-8B78-A200628422C8}"/>
          </ac:spMkLst>
        </pc:spChg>
        <pc:spChg chg="add del mod">
          <ac:chgData name="Manuela Pichler" userId="07a841c1-49c8-4352-a8c3-3a0d96cf9a08" providerId="ADAL" clId="{2E4E835E-0505-4A35-B7B2-8BF50200CAD5}" dt="2021-10-13T07:56:13.369" v="7620" actId="478"/>
          <ac:spMkLst>
            <pc:docMk/>
            <pc:sldMk cId="3883737147" sldId="2076138561"/>
            <ac:spMk id="18" creationId="{B514C0BA-E6C1-4C9C-98C6-C95CCA76C6BB}"/>
          </ac:spMkLst>
        </pc:spChg>
        <pc:picChg chg="mod modCrop">
          <ac:chgData name="Manuela Pichler" userId="07a841c1-49c8-4352-a8c3-3a0d96cf9a08" providerId="ADAL" clId="{2E4E835E-0505-4A35-B7B2-8BF50200CAD5}" dt="2021-10-13T08:00:27.262" v="7637" actId="732"/>
          <ac:picMkLst>
            <pc:docMk/>
            <pc:sldMk cId="3883737147" sldId="2076138561"/>
            <ac:picMk id="1026" creationId="{59B20B34-2437-4FCD-A1F3-37494CDE3C1B}"/>
          </ac:picMkLst>
        </pc:picChg>
      </pc:sldChg>
      <pc:sldChg chg="addSp modSp add mod ord addCm delCm modCm">
        <pc:chgData name="Manuela Pichler" userId="07a841c1-49c8-4352-a8c3-3a0d96cf9a08" providerId="ADAL" clId="{2E4E835E-0505-4A35-B7B2-8BF50200CAD5}" dt="2021-10-19T11:11:25.400" v="13809" actId="962"/>
        <pc:sldMkLst>
          <pc:docMk/>
          <pc:sldMk cId="3468982001" sldId="2076138562"/>
        </pc:sldMkLst>
        <pc:spChg chg="add mod">
          <ac:chgData name="Manuela Pichler" userId="07a841c1-49c8-4352-a8c3-3a0d96cf9a08" providerId="ADAL" clId="{2E4E835E-0505-4A35-B7B2-8BF50200CAD5}" dt="2021-10-14T10:13:09.207" v="10609" actId="20577"/>
          <ac:spMkLst>
            <pc:docMk/>
            <pc:sldMk cId="3468982001" sldId="2076138562"/>
            <ac:spMk id="2" creationId="{43D82D65-9128-4AE3-9502-F4DC27B770E1}"/>
          </ac:spMkLst>
        </pc:spChg>
        <pc:spChg chg="mod">
          <ac:chgData name="Manuela Pichler" userId="07a841c1-49c8-4352-a8c3-3a0d96cf9a08" providerId="ADAL" clId="{2E4E835E-0505-4A35-B7B2-8BF50200CAD5}" dt="2021-10-15T11:25:11.605" v="11009" actId="207"/>
          <ac:spMkLst>
            <pc:docMk/>
            <pc:sldMk cId="3468982001" sldId="2076138562"/>
            <ac:spMk id="10" creationId="{E4E26FEB-0822-42A4-8A7D-EBA0988AFDFC}"/>
          </ac:spMkLst>
        </pc:spChg>
        <pc:spChg chg="mod">
          <ac:chgData name="Manuela Pichler" userId="07a841c1-49c8-4352-a8c3-3a0d96cf9a08" providerId="ADAL" clId="{2E4E835E-0505-4A35-B7B2-8BF50200CAD5}" dt="2021-10-13T11:08:01.240" v="7770"/>
          <ac:spMkLst>
            <pc:docMk/>
            <pc:sldMk cId="3468982001" sldId="2076138562"/>
            <ac:spMk id="13" creationId="{DD5AB6E0-BACB-4580-93A9-00234CBC9577}"/>
          </ac:spMkLst>
        </pc:spChg>
        <pc:spChg chg="mod">
          <ac:chgData name="Manuela Pichler" userId="07a841c1-49c8-4352-a8c3-3a0d96cf9a08" providerId="ADAL" clId="{2E4E835E-0505-4A35-B7B2-8BF50200CAD5}" dt="2021-10-15T11:25:15.530" v="11010" actId="207"/>
          <ac:spMkLst>
            <pc:docMk/>
            <pc:sldMk cId="3468982001" sldId="2076138562"/>
            <ac:spMk id="20" creationId="{EB96A54F-6118-4833-9C1E-4FE8607A12D0}"/>
          </ac:spMkLst>
        </pc:spChg>
        <pc:spChg chg="mod">
          <ac:chgData name="Manuela Pichler" userId="07a841c1-49c8-4352-a8c3-3a0d96cf9a08" providerId="ADAL" clId="{2E4E835E-0505-4A35-B7B2-8BF50200CAD5}" dt="2021-10-19T11:11:25.400" v="13809" actId="962"/>
          <ac:spMkLst>
            <pc:docMk/>
            <pc:sldMk cId="3468982001" sldId="2076138562"/>
            <ac:spMk id="22" creationId="{14D50884-EFE5-49F5-98D7-7B3979025482}"/>
          </ac:spMkLst>
        </pc:spChg>
        <pc:spChg chg="mod">
          <ac:chgData name="Manuela Pichler" userId="07a841c1-49c8-4352-a8c3-3a0d96cf9a08" providerId="ADAL" clId="{2E4E835E-0505-4A35-B7B2-8BF50200CAD5}" dt="2021-10-13T11:08:24.382" v="7775" actId="6549"/>
          <ac:spMkLst>
            <pc:docMk/>
            <pc:sldMk cId="3468982001" sldId="2076138562"/>
            <ac:spMk id="23" creationId="{9F55507D-E801-4692-ADCC-0A0FD45E5EA8}"/>
          </ac:spMkLst>
        </pc:spChg>
        <pc:picChg chg="mod">
          <ac:chgData name="Manuela Pichler" userId="07a841c1-49c8-4352-a8c3-3a0d96cf9a08" providerId="ADAL" clId="{2E4E835E-0505-4A35-B7B2-8BF50200CAD5}" dt="2021-10-19T11:10:54.879" v="13460" actId="962"/>
          <ac:picMkLst>
            <pc:docMk/>
            <pc:sldMk cId="3468982001" sldId="2076138562"/>
            <ac:picMk id="8" creationId="{CF39A9CC-B967-45BB-8C3A-020B6FB617C2}"/>
          </ac:picMkLst>
        </pc:picChg>
        <pc:picChg chg="mod">
          <ac:chgData name="Manuela Pichler" userId="07a841c1-49c8-4352-a8c3-3a0d96cf9a08" providerId="ADAL" clId="{2E4E835E-0505-4A35-B7B2-8BF50200CAD5}" dt="2021-10-19T11:11:20.129" v="13808" actId="962"/>
          <ac:picMkLst>
            <pc:docMk/>
            <pc:sldMk cId="3468982001" sldId="2076138562"/>
            <ac:picMk id="16" creationId="{AD261CCD-6D08-48EE-8E8E-E377B7332EDB}"/>
          </ac:picMkLst>
        </pc:picChg>
      </pc:sldChg>
      <pc:sldChg chg="addSp delSp modSp add mod ord delCm modCm">
        <pc:chgData name="Manuela Pichler" userId="07a841c1-49c8-4352-a8c3-3a0d96cf9a08" providerId="ADAL" clId="{2E4E835E-0505-4A35-B7B2-8BF50200CAD5}" dt="2021-10-18T11:18:09.306" v="11667" actId="478"/>
        <pc:sldMkLst>
          <pc:docMk/>
          <pc:sldMk cId="3270612882" sldId="2076138563"/>
        </pc:sldMkLst>
        <pc:spChg chg="del">
          <ac:chgData name="Manuela Pichler" userId="07a841c1-49c8-4352-a8c3-3a0d96cf9a08" providerId="ADAL" clId="{2E4E835E-0505-4A35-B7B2-8BF50200CAD5}" dt="2021-10-18T11:18:04.111" v="11666" actId="478"/>
          <ac:spMkLst>
            <pc:docMk/>
            <pc:sldMk cId="3270612882" sldId="2076138563"/>
            <ac:spMk id="2" creationId="{C0169222-F063-48CC-88D8-F5ABA865CD8B}"/>
          </ac:spMkLst>
        </pc:spChg>
        <pc:spChg chg="del">
          <ac:chgData name="Manuela Pichler" userId="07a841c1-49c8-4352-a8c3-3a0d96cf9a08" providerId="ADAL" clId="{2E4E835E-0505-4A35-B7B2-8BF50200CAD5}" dt="2021-10-18T11:18:09.306" v="11667" actId="478"/>
          <ac:spMkLst>
            <pc:docMk/>
            <pc:sldMk cId="3270612882" sldId="2076138563"/>
            <ac:spMk id="3" creationId="{CEBB5527-718F-48BC-AEB2-E52120FE082E}"/>
          </ac:spMkLst>
        </pc:spChg>
        <pc:spChg chg="del">
          <ac:chgData name="Manuela Pichler" userId="07a841c1-49c8-4352-a8c3-3a0d96cf9a08" providerId="ADAL" clId="{2E4E835E-0505-4A35-B7B2-8BF50200CAD5}" dt="2021-10-15T07:53:05.896" v="10638" actId="478"/>
          <ac:spMkLst>
            <pc:docMk/>
            <pc:sldMk cId="3270612882" sldId="2076138563"/>
            <ac:spMk id="4" creationId="{F3416028-E01C-4CAD-A9CF-AD69185AE87A}"/>
          </ac:spMkLst>
        </pc:spChg>
        <pc:spChg chg="del mod">
          <ac:chgData name="Manuela Pichler" userId="07a841c1-49c8-4352-a8c3-3a0d96cf9a08" providerId="ADAL" clId="{2E4E835E-0505-4A35-B7B2-8BF50200CAD5}" dt="2021-10-15T07:53:08.120" v="10639" actId="478"/>
          <ac:spMkLst>
            <pc:docMk/>
            <pc:sldMk cId="3270612882" sldId="2076138563"/>
            <ac:spMk id="5" creationId="{6C5F8E1A-F6CD-4020-97E6-850B1F7E6228}"/>
          </ac:spMkLst>
        </pc:spChg>
        <pc:spChg chg="mod">
          <ac:chgData name="Manuela Pichler" userId="07a841c1-49c8-4352-a8c3-3a0d96cf9a08" providerId="ADAL" clId="{2E4E835E-0505-4A35-B7B2-8BF50200CAD5}" dt="2021-10-15T07:53:12.967" v="10641" actId="14100"/>
          <ac:spMkLst>
            <pc:docMk/>
            <pc:sldMk cId="3270612882" sldId="2076138563"/>
            <ac:spMk id="6" creationId="{C28F1239-8A1E-4393-8405-BA220D722CEA}"/>
          </ac:spMkLst>
        </pc:spChg>
        <pc:spChg chg="mod">
          <ac:chgData name="Manuela Pichler" userId="07a841c1-49c8-4352-a8c3-3a0d96cf9a08" providerId="ADAL" clId="{2E4E835E-0505-4A35-B7B2-8BF50200CAD5}" dt="2021-10-15T07:52:37.122" v="10632" actId="6549"/>
          <ac:spMkLst>
            <pc:docMk/>
            <pc:sldMk cId="3270612882" sldId="2076138563"/>
            <ac:spMk id="7" creationId="{C5E436A4-3DE3-4ADC-B9F5-2F780087D7B7}"/>
          </ac:spMkLst>
        </pc:spChg>
        <pc:picChg chg="add">
          <ac:chgData name="Manuela Pichler" userId="07a841c1-49c8-4352-a8c3-3a0d96cf9a08" providerId="ADAL" clId="{2E4E835E-0505-4A35-B7B2-8BF50200CAD5}" dt="2021-10-15T07:53:08.594" v="10640" actId="22"/>
          <ac:picMkLst>
            <pc:docMk/>
            <pc:sldMk cId="3270612882" sldId="2076138563"/>
            <ac:picMk id="9" creationId="{937916FE-E420-4B38-B2D4-6925174FAE85}"/>
          </ac:picMkLst>
        </pc:picChg>
      </pc:sldChg>
      <pc:sldChg chg="addSp delSp modSp add mod delCm modCm">
        <pc:chgData name="Manuela Pichler" userId="07a841c1-49c8-4352-a8c3-3a0d96cf9a08" providerId="ADAL" clId="{2E4E835E-0505-4A35-B7B2-8BF50200CAD5}" dt="2021-10-18T11:18:16.707" v="11669" actId="478"/>
        <pc:sldMkLst>
          <pc:docMk/>
          <pc:sldMk cId="3247614664" sldId="2076138564"/>
        </pc:sldMkLst>
        <pc:spChg chg="del">
          <ac:chgData name="Manuela Pichler" userId="07a841c1-49c8-4352-a8c3-3a0d96cf9a08" providerId="ADAL" clId="{2E4E835E-0505-4A35-B7B2-8BF50200CAD5}" dt="2021-10-18T11:18:14.031" v="11668" actId="478"/>
          <ac:spMkLst>
            <pc:docMk/>
            <pc:sldMk cId="3247614664" sldId="2076138564"/>
            <ac:spMk id="2" creationId="{C0169222-F063-48CC-88D8-F5ABA865CD8B}"/>
          </ac:spMkLst>
        </pc:spChg>
        <pc:spChg chg="del">
          <ac:chgData name="Manuela Pichler" userId="07a841c1-49c8-4352-a8c3-3a0d96cf9a08" providerId="ADAL" clId="{2E4E835E-0505-4A35-B7B2-8BF50200CAD5}" dt="2021-10-18T11:18:16.707" v="11669" actId="478"/>
          <ac:spMkLst>
            <pc:docMk/>
            <pc:sldMk cId="3247614664" sldId="2076138564"/>
            <ac:spMk id="3" creationId="{CEBB5527-718F-48BC-AEB2-E52120FE082E}"/>
          </ac:spMkLst>
        </pc:spChg>
        <pc:spChg chg="add del mod">
          <ac:chgData name="Manuela Pichler" userId="07a841c1-49c8-4352-a8c3-3a0d96cf9a08" providerId="ADAL" clId="{2E4E835E-0505-4A35-B7B2-8BF50200CAD5}" dt="2021-10-13T12:28:41.331" v="8619" actId="478"/>
          <ac:spMkLst>
            <pc:docMk/>
            <pc:sldMk cId="3247614664" sldId="2076138564"/>
            <ac:spMk id="5" creationId="{6D727032-EF12-4F8C-A516-51B631053A01}"/>
          </ac:spMkLst>
        </pc:spChg>
        <pc:spChg chg="del">
          <ac:chgData name="Manuela Pichler" userId="07a841c1-49c8-4352-a8c3-3a0d96cf9a08" providerId="ADAL" clId="{2E4E835E-0505-4A35-B7B2-8BF50200CAD5}" dt="2021-10-13T12:28:37.317" v="8617" actId="478"/>
          <ac:spMkLst>
            <pc:docMk/>
            <pc:sldMk cId="3247614664" sldId="2076138564"/>
            <ac:spMk id="6" creationId="{C28F1239-8A1E-4393-8405-BA220D722CEA}"/>
          </ac:spMkLst>
        </pc:spChg>
        <pc:spChg chg="mod">
          <ac:chgData name="Manuela Pichler" userId="07a841c1-49c8-4352-a8c3-3a0d96cf9a08" providerId="ADAL" clId="{2E4E835E-0505-4A35-B7B2-8BF50200CAD5}" dt="2021-10-13T17:08:31.376" v="9706" actId="20577"/>
          <ac:spMkLst>
            <pc:docMk/>
            <pc:sldMk cId="3247614664" sldId="2076138564"/>
            <ac:spMk id="7" creationId="{C5E436A4-3DE3-4ADC-B9F5-2F780087D7B7}"/>
          </ac:spMkLst>
        </pc:spChg>
        <pc:spChg chg="add mod">
          <ac:chgData name="Manuela Pichler" userId="07a841c1-49c8-4352-a8c3-3a0d96cf9a08" providerId="ADAL" clId="{2E4E835E-0505-4A35-B7B2-8BF50200CAD5}" dt="2021-10-13T12:30:58.007" v="8644" actId="3064"/>
          <ac:spMkLst>
            <pc:docMk/>
            <pc:sldMk cId="3247614664" sldId="2076138564"/>
            <ac:spMk id="12" creationId="{96A10675-26FC-4658-95BD-1EB23D2284AD}"/>
          </ac:spMkLst>
        </pc:spChg>
        <pc:graphicFrameChg chg="add mod modGraphic">
          <ac:chgData name="Manuela Pichler" userId="07a841c1-49c8-4352-a8c3-3a0d96cf9a08" providerId="ADAL" clId="{2E4E835E-0505-4A35-B7B2-8BF50200CAD5}" dt="2021-10-15T07:54:09.398" v="10656" actId="20577"/>
          <ac:graphicFrameMkLst>
            <pc:docMk/>
            <pc:sldMk cId="3247614664" sldId="2076138564"/>
            <ac:graphicFrameMk id="9" creationId="{AD1161CE-2E29-418A-9497-7F37AA74C2B6}"/>
          </ac:graphicFrameMkLst>
        </pc:graphicFrameChg>
        <pc:picChg chg="del">
          <ac:chgData name="Manuela Pichler" userId="07a841c1-49c8-4352-a8c3-3a0d96cf9a08" providerId="ADAL" clId="{2E4E835E-0505-4A35-B7B2-8BF50200CAD5}" dt="2021-10-13T12:28:34.757" v="8616" actId="478"/>
          <ac:picMkLst>
            <pc:docMk/>
            <pc:sldMk cId="3247614664" sldId="2076138564"/>
            <ac:picMk id="3074" creationId="{64B5FE5B-A50B-4E0D-9925-285D994F3A60}"/>
          </ac:picMkLst>
        </pc:picChg>
      </pc:sldChg>
      <pc:sldChg chg="addSp">
        <pc:chgData name="Manuela Pichler" userId="07a841c1-49c8-4352-a8c3-3a0d96cf9a08" providerId="ADAL" clId="{2E4E835E-0505-4A35-B7B2-8BF50200CAD5}" dt="2021-10-13T13:31:37.667" v="9175"/>
        <pc:sldMkLst>
          <pc:docMk/>
          <pc:sldMk cId="139091626" sldId="2076138565"/>
        </pc:sldMkLst>
        <pc:picChg chg="add">
          <ac:chgData name="Manuela Pichler" userId="07a841c1-49c8-4352-a8c3-3a0d96cf9a08" providerId="ADAL" clId="{2E4E835E-0505-4A35-B7B2-8BF50200CAD5}" dt="2021-10-13T13:31:37.667" v="9175"/>
          <ac:picMkLst>
            <pc:docMk/>
            <pc:sldMk cId="139091626" sldId="2076138565"/>
            <ac:picMk id="4098" creationId="{EEB96BE2-2CC5-4DE7-873F-88F2C60B6B20}"/>
          </ac:picMkLst>
        </pc:picChg>
      </pc:sldChg>
      <pc:sldChg chg="addSp delSp modSp add del mod ord modCm">
        <pc:chgData name="Manuela Pichler" userId="07a841c1-49c8-4352-a8c3-3a0d96cf9a08" providerId="ADAL" clId="{2E4E835E-0505-4A35-B7B2-8BF50200CAD5}" dt="2021-10-15T15:45:33.939" v="11508"/>
        <pc:sldMkLst>
          <pc:docMk/>
          <pc:sldMk cId="1780888506" sldId="2076138565"/>
        </pc:sldMkLst>
        <pc:spChg chg="mod">
          <ac:chgData name="Manuela Pichler" userId="07a841c1-49c8-4352-a8c3-3a0d96cf9a08" providerId="ADAL" clId="{2E4E835E-0505-4A35-B7B2-8BF50200CAD5}" dt="2021-10-13T13:33:02.249" v="9197" actId="14100"/>
          <ac:spMkLst>
            <pc:docMk/>
            <pc:sldMk cId="1780888506" sldId="2076138565"/>
            <ac:spMk id="2" creationId="{E33C5D30-CC28-447D-B079-EE1E882B96E9}"/>
          </ac:spMkLst>
        </pc:spChg>
        <pc:spChg chg="del">
          <ac:chgData name="Manuela Pichler" userId="07a841c1-49c8-4352-a8c3-3a0d96cf9a08" providerId="ADAL" clId="{2E4E835E-0505-4A35-B7B2-8BF50200CAD5}" dt="2021-10-13T13:01:45.259" v="9135" actId="478"/>
          <ac:spMkLst>
            <pc:docMk/>
            <pc:sldMk cId="1780888506" sldId="2076138565"/>
            <ac:spMk id="3" creationId="{7415C60B-0ED4-425E-B107-B651EFC0AB0E}"/>
          </ac:spMkLst>
        </pc:spChg>
        <pc:spChg chg="del">
          <ac:chgData name="Manuela Pichler" userId="07a841c1-49c8-4352-a8c3-3a0d96cf9a08" providerId="ADAL" clId="{2E4E835E-0505-4A35-B7B2-8BF50200CAD5}" dt="2021-10-13T13:01:45.259" v="9135" actId="478"/>
          <ac:spMkLst>
            <pc:docMk/>
            <pc:sldMk cId="1780888506" sldId="2076138565"/>
            <ac:spMk id="4" creationId="{187FCD6B-C1F9-40D4-88C0-4666BC4518AF}"/>
          </ac:spMkLst>
        </pc:spChg>
        <pc:spChg chg="add del mod">
          <ac:chgData name="Manuela Pichler" userId="07a841c1-49c8-4352-a8c3-3a0d96cf9a08" providerId="ADAL" clId="{2E4E835E-0505-4A35-B7B2-8BF50200CAD5}" dt="2021-10-13T13:32:55.335" v="9196" actId="1076"/>
          <ac:spMkLst>
            <pc:docMk/>
            <pc:sldMk cId="1780888506" sldId="2076138565"/>
            <ac:spMk id="5" creationId="{F39A7187-DD0B-4030-AB5E-CB73A2E93867}"/>
          </ac:spMkLst>
        </pc:spChg>
        <pc:spChg chg="add del mod">
          <ac:chgData name="Manuela Pichler" userId="07a841c1-49c8-4352-a8c3-3a0d96cf9a08" providerId="ADAL" clId="{2E4E835E-0505-4A35-B7B2-8BF50200CAD5}" dt="2021-10-13T13:32:55.335" v="9196" actId="1076"/>
          <ac:spMkLst>
            <pc:docMk/>
            <pc:sldMk cId="1780888506" sldId="2076138565"/>
            <ac:spMk id="6" creationId="{C4F7F3C3-F7CA-459E-B356-A2A9AEBA14CF}"/>
          </ac:spMkLst>
        </pc:spChg>
        <pc:spChg chg="add del">
          <ac:chgData name="Manuela Pichler" userId="07a841c1-49c8-4352-a8c3-3a0d96cf9a08" providerId="ADAL" clId="{2E4E835E-0505-4A35-B7B2-8BF50200CAD5}" dt="2021-10-13T13:01:47.154" v="9137" actId="478"/>
          <ac:spMkLst>
            <pc:docMk/>
            <pc:sldMk cId="1780888506" sldId="2076138565"/>
            <ac:spMk id="7" creationId="{A3CBB905-38C9-43CE-B1D7-975FBDD4F57F}"/>
          </ac:spMkLst>
        </pc:spChg>
        <pc:spChg chg="add del">
          <ac:chgData name="Manuela Pichler" userId="07a841c1-49c8-4352-a8c3-3a0d96cf9a08" providerId="ADAL" clId="{2E4E835E-0505-4A35-B7B2-8BF50200CAD5}" dt="2021-10-13T13:01:47.154" v="9137" actId="478"/>
          <ac:spMkLst>
            <pc:docMk/>
            <pc:sldMk cId="1780888506" sldId="2076138565"/>
            <ac:spMk id="8" creationId="{1B86C43E-086E-49C4-9196-78F69D7970C4}"/>
          </ac:spMkLst>
        </pc:spChg>
        <pc:spChg chg="add del mod">
          <ac:chgData name="Manuela Pichler" userId="07a841c1-49c8-4352-a8c3-3a0d96cf9a08" providerId="ADAL" clId="{2E4E835E-0505-4A35-B7B2-8BF50200CAD5}" dt="2021-10-13T13:01:15.368" v="9128" actId="478"/>
          <ac:spMkLst>
            <pc:docMk/>
            <pc:sldMk cId="1780888506" sldId="2076138565"/>
            <ac:spMk id="10" creationId="{35FD06DB-529C-4C4B-BFB6-6B1636161DCF}"/>
          </ac:spMkLst>
        </pc:spChg>
        <pc:spChg chg="add del mod">
          <ac:chgData name="Manuela Pichler" userId="07a841c1-49c8-4352-a8c3-3a0d96cf9a08" providerId="ADAL" clId="{2E4E835E-0505-4A35-B7B2-8BF50200CAD5}" dt="2021-10-13T13:01:15.368" v="9128" actId="478"/>
          <ac:spMkLst>
            <pc:docMk/>
            <pc:sldMk cId="1780888506" sldId="2076138565"/>
            <ac:spMk id="12" creationId="{131AFA28-615E-4E84-AD50-7192F5762440}"/>
          </ac:spMkLst>
        </pc:spChg>
        <pc:spChg chg="add del mod">
          <ac:chgData name="Manuela Pichler" userId="07a841c1-49c8-4352-a8c3-3a0d96cf9a08" providerId="ADAL" clId="{2E4E835E-0505-4A35-B7B2-8BF50200CAD5}" dt="2021-10-13T13:01:15.368" v="9128" actId="478"/>
          <ac:spMkLst>
            <pc:docMk/>
            <pc:sldMk cId="1780888506" sldId="2076138565"/>
            <ac:spMk id="14" creationId="{A7F1E4A9-0AD7-46F9-A0B3-9209123B9079}"/>
          </ac:spMkLst>
        </pc:spChg>
        <pc:spChg chg="add del mod">
          <ac:chgData name="Manuela Pichler" userId="07a841c1-49c8-4352-a8c3-3a0d96cf9a08" providerId="ADAL" clId="{2E4E835E-0505-4A35-B7B2-8BF50200CAD5}" dt="2021-10-13T13:01:15.368" v="9128" actId="478"/>
          <ac:spMkLst>
            <pc:docMk/>
            <pc:sldMk cId="1780888506" sldId="2076138565"/>
            <ac:spMk id="16" creationId="{A828DE70-09E4-478B-B12C-764491945596}"/>
          </ac:spMkLst>
        </pc:spChg>
        <pc:spChg chg="add del mod">
          <ac:chgData name="Manuela Pichler" userId="07a841c1-49c8-4352-a8c3-3a0d96cf9a08" providerId="ADAL" clId="{2E4E835E-0505-4A35-B7B2-8BF50200CAD5}" dt="2021-10-13T13:01:50.762" v="9139" actId="478"/>
          <ac:spMkLst>
            <pc:docMk/>
            <pc:sldMk cId="1780888506" sldId="2076138565"/>
            <ac:spMk id="18" creationId="{A05EC554-6BAC-4177-A51E-23B7634F1F5F}"/>
          </ac:spMkLst>
        </pc:spChg>
        <pc:spChg chg="add del mod">
          <ac:chgData name="Manuela Pichler" userId="07a841c1-49c8-4352-a8c3-3a0d96cf9a08" providerId="ADAL" clId="{2E4E835E-0505-4A35-B7B2-8BF50200CAD5}" dt="2021-10-13T13:01:50.762" v="9139" actId="478"/>
          <ac:spMkLst>
            <pc:docMk/>
            <pc:sldMk cId="1780888506" sldId="2076138565"/>
            <ac:spMk id="20" creationId="{EAA915CC-FE21-4A83-A2F4-CF6D939A462A}"/>
          </ac:spMkLst>
        </pc:spChg>
        <pc:spChg chg="add del mod">
          <ac:chgData name="Manuela Pichler" userId="07a841c1-49c8-4352-a8c3-3a0d96cf9a08" providerId="ADAL" clId="{2E4E835E-0505-4A35-B7B2-8BF50200CAD5}" dt="2021-10-13T13:01:48.868" v="9138" actId="478"/>
          <ac:spMkLst>
            <pc:docMk/>
            <pc:sldMk cId="1780888506" sldId="2076138565"/>
            <ac:spMk id="22" creationId="{22EF1083-1ECB-423E-8D16-87F15DA2AC23}"/>
          </ac:spMkLst>
        </pc:spChg>
        <pc:spChg chg="add del mod">
          <ac:chgData name="Manuela Pichler" userId="07a841c1-49c8-4352-a8c3-3a0d96cf9a08" providerId="ADAL" clId="{2E4E835E-0505-4A35-B7B2-8BF50200CAD5}" dt="2021-10-13T13:01:48.868" v="9138" actId="478"/>
          <ac:spMkLst>
            <pc:docMk/>
            <pc:sldMk cId="1780888506" sldId="2076138565"/>
            <ac:spMk id="24" creationId="{C6EDF32D-A3AC-4760-AEE8-232FC19D95BA}"/>
          </ac:spMkLst>
        </pc:spChg>
        <pc:picChg chg="del mod">
          <ac:chgData name="Manuela Pichler" userId="07a841c1-49c8-4352-a8c3-3a0d96cf9a08" providerId="ADAL" clId="{2E4E835E-0505-4A35-B7B2-8BF50200CAD5}" dt="2021-10-13T13:31:44.682" v="9180" actId="478"/>
          <ac:picMkLst>
            <pc:docMk/>
            <pc:sldMk cId="1780888506" sldId="2076138565"/>
            <ac:picMk id="4098" creationId="{EEB96BE2-2CC5-4DE7-873F-88F2C60B6B20}"/>
          </ac:picMkLst>
        </pc:picChg>
        <pc:picChg chg="mod modCrop">
          <ac:chgData name="Manuela Pichler" userId="07a841c1-49c8-4352-a8c3-3a0d96cf9a08" providerId="ADAL" clId="{2E4E835E-0505-4A35-B7B2-8BF50200CAD5}" dt="2021-10-13T13:32:39.478" v="9193" actId="1076"/>
          <ac:picMkLst>
            <pc:docMk/>
            <pc:sldMk cId="1780888506" sldId="2076138565"/>
            <ac:picMk id="5122" creationId="{71DC8CA3-FEA1-4AC1-95DE-DE666C8B1FF0}"/>
          </ac:picMkLst>
        </pc:picChg>
      </pc:sldChg>
      <pc:sldChg chg="addSp">
        <pc:chgData name="Manuela Pichler" userId="07a841c1-49c8-4352-a8c3-3a0d96cf9a08" providerId="ADAL" clId="{2E4E835E-0505-4A35-B7B2-8BF50200CAD5}" dt="2021-10-13T13:31:58.916" v="9181"/>
        <pc:sldMkLst>
          <pc:docMk/>
          <pc:sldMk cId="2804023717" sldId="2076138565"/>
        </pc:sldMkLst>
        <pc:picChg chg="add">
          <ac:chgData name="Manuela Pichler" userId="07a841c1-49c8-4352-a8c3-3a0d96cf9a08" providerId="ADAL" clId="{2E4E835E-0505-4A35-B7B2-8BF50200CAD5}" dt="2021-10-13T13:31:58.916" v="9181"/>
          <ac:picMkLst>
            <pc:docMk/>
            <pc:sldMk cId="2804023717" sldId="2076138565"/>
            <ac:picMk id="5122" creationId="{71DC8CA3-FEA1-4AC1-95DE-DE666C8B1FF0}"/>
          </ac:picMkLst>
        </pc:picChg>
      </pc:sldChg>
      <pc:sldChg chg="addSp delSp modSp add mod ord addCm delCm modCm">
        <pc:chgData name="Manuela Pichler" userId="07a841c1-49c8-4352-a8c3-3a0d96cf9a08" providerId="ADAL" clId="{2E4E835E-0505-4A35-B7B2-8BF50200CAD5}" dt="2021-10-19T11:10:37.160" v="13456" actId="962"/>
        <pc:sldMkLst>
          <pc:docMk/>
          <pc:sldMk cId="1197741468" sldId="2076138566"/>
        </pc:sldMkLst>
        <pc:spChg chg="mod">
          <ac:chgData name="Manuela Pichler" userId="07a841c1-49c8-4352-a8c3-3a0d96cf9a08" providerId="ADAL" clId="{2E4E835E-0505-4A35-B7B2-8BF50200CAD5}" dt="2021-10-13T13:33:17.726" v="9200" actId="14100"/>
          <ac:spMkLst>
            <pc:docMk/>
            <pc:sldMk cId="1197741468" sldId="2076138566"/>
            <ac:spMk id="2" creationId="{E33C5D30-CC28-447D-B079-EE1E882B96E9}"/>
          </ac:spMkLst>
        </pc:spChg>
        <pc:spChg chg="del">
          <ac:chgData name="Manuela Pichler" userId="07a841c1-49c8-4352-a8c3-3a0d96cf9a08" providerId="ADAL" clId="{2E4E835E-0505-4A35-B7B2-8BF50200CAD5}" dt="2021-10-13T13:01:55.621" v="9140" actId="478"/>
          <ac:spMkLst>
            <pc:docMk/>
            <pc:sldMk cId="1197741468" sldId="2076138566"/>
            <ac:spMk id="3" creationId="{7415C60B-0ED4-425E-B107-B651EFC0AB0E}"/>
          </ac:spMkLst>
        </pc:spChg>
        <pc:spChg chg="del">
          <ac:chgData name="Manuela Pichler" userId="07a841c1-49c8-4352-a8c3-3a0d96cf9a08" providerId="ADAL" clId="{2E4E835E-0505-4A35-B7B2-8BF50200CAD5}" dt="2021-10-13T13:02:01.549" v="9143" actId="478"/>
          <ac:spMkLst>
            <pc:docMk/>
            <pc:sldMk cId="1197741468" sldId="2076138566"/>
            <ac:spMk id="4" creationId="{187FCD6B-C1F9-40D4-88C0-4666BC4518AF}"/>
          </ac:spMkLst>
        </pc:spChg>
        <pc:spChg chg="add del">
          <ac:chgData name="Manuela Pichler" userId="07a841c1-49c8-4352-a8c3-3a0d96cf9a08" providerId="ADAL" clId="{2E4E835E-0505-4A35-B7B2-8BF50200CAD5}" dt="2021-10-13T13:01:55.621" v="9140" actId="478"/>
          <ac:spMkLst>
            <pc:docMk/>
            <pc:sldMk cId="1197741468" sldId="2076138566"/>
            <ac:spMk id="5" creationId="{F39A7187-DD0B-4030-AB5E-CB73A2E93867}"/>
          </ac:spMkLst>
        </pc:spChg>
        <pc:spChg chg="add del">
          <ac:chgData name="Manuela Pichler" userId="07a841c1-49c8-4352-a8c3-3a0d96cf9a08" providerId="ADAL" clId="{2E4E835E-0505-4A35-B7B2-8BF50200CAD5}" dt="2021-10-13T13:01:55.621" v="9140" actId="478"/>
          <ac:spMkLst>
            <pc:docMk/>
            <pc:sldMk cId="1197741468" sldId="2076138566"/>
            <ac:spMk id="6" creationId="{C4F7F3C3-F7CA-459E-B356-A2A9AEBA14CF}"/>
          </ac:spMkLst>
        </pc:spChg>
        <pc:spChg chg="add del mod">
          <ac:chgData name="Manuela Pichler" userId="07a841c1-49c8-4352-a8c3-3a0d96cf9a08" providerId="ADAL" clId="{2E4E835E-0505-4A35-B7B2-8BF50200CAD5}" dt="2021-10-13T13:33:24.943" v="9201" actId="1076"/>
          <ac:spMkLst>
            <pc:docMk/>
            <pc:sldMk cId="1197741468" sldId="2076138566"/>
            <ac:spMk id="7" creationId="{A3CBB905-38C9-43CE-B1D7-975FBDD4F57F}"/>
          </ac:spMkLst>
        </pc:spChg>
        <pc:spChg chg="add del mod">
          <ac:chgData name="Manuela Pichler" userId="07a841c1-49c8-4352-a8c3-3a0d96cf9a08" providerId="ADAL" clId="{2E4E835E-0505-4A35-B7B2-8BF50200CAD5}" dt="2021-10-13T13:33:24.943" v="9201" actId="1076"/>
          <ac:spMkLst>
            <pc:docMk/>
            <pc:sldMk cId="1197741468" sldId="2076138566"/>
            <ac:spMk id="8" creationId="{1B86C43E-086E-49C4-9196-78F69D7970C4}"/>
          </ac:spMkLst>
        </pc:spChg>
        <pc:spChg chg="add del mod">
          <ac:chgData name="Manuela Pichler" userId="07a841c1-49c8-4352-a8c3-3a0d96cf9a08" providerId="ADAL" clId="{2E4E835E-0505-4A35-B7B2-8BF50200CAD5}" dt="2021-10-13T13:01:14.050" v="9126" actId="478"/>
          <ac:spMkLst>
            <pc:docMk/>
            <pc:sldMk cId="1197741468" sldId="2076138566"/>
            <ac:spMk id="10" creationId="{300D0FE9-5CF6-4196-9C40-5364AED97D63}"/>
          </ac:spMkLst>
        </pc:spChg>
        <pc:spChg chg="add del mod">
          <ac:chgData name="Manuela Pichler" userId="07a841c1-49c8-4352-a8c3-3a0d96cf9a08" providerId="ADAL" clId="{2E4E835E-0505-4A35-B7B2-8BF50200CAD5}" dt="2021-10-13T13:01:14.050" v="9126" actId="478"/>
          <ac:spMkLst>
            <pc:docMk/>
            <pc:sldMk cId="1197741468" sldId="2076138566"/>
            <ac:spMk id="12" creationId="{684AFCC7-BD3B-4785-B038-8928AADFAAFF}"/>
          </ac:spMkLst>
        </pc:spChg>
        <pc:spChg chg="add del mod">
          <ac:chgData name="Manuela Pichler" userId="07a841c1-49c8-4352-a8c3-3a0d96cf9a08" providerId="ADAL" clId="{2E4E835E-0505-4A35-B7B2-8BF50200CAD5}" dt="2021-10-13T13:01:14.050" v="9126" actId="478"/>
          <ac:spMkLst>
            <pc:docMk/>
            <pc:sldMk cId="1197741468" sldId="2076138566"/>
            <ac:spMk id="14" creationId="{871222B2-EAA4-4836-A3F0-1D218853318B}"/>
          </ac:spMkLst>
        </pc:spChg>
        <pc:spChg chg="add del mod">
          <ac:chgData name="Manuela Pichler" userId="07a841c1-49c8-4352-a8c3-3a0d96cf9a08" providerId="ADAL" clId="{2E4E835E-0505-4A35-B7B2-8BF50200CAD5}" dt="2021-10-13T13:01:14.050" v="9126" actId="478"/>
          <ac:spMkLst>
            <pc:docMk/>
            <pc:sldMk cId="1197741468" sldId="2076138566"/>
            <ac:spMk id="16" creationId="{332E8DF7-18F5-4F23-AF22-8FA400071709}"/>
          </ac:spMkLst>
        </pc:spChg>
        <pc:spChg chg="add del mod">
          <ac:chgData name="Manuela Pichler" userId="07a841c1-49c8-4352-a8c3-3a0d96cf9a08" providerId="ADAL" clId="{2E4E835E-0505-4A35-B7B2-8BF50200CAD5}" dt="2021-10-13T13:01:58.476" v="9142" actId="478"/>
          <ac:spMkLst>
            <pc:docMk/>
            <pc:sldMk cId="1197741468" sldId="2076138566"/>
            <ac:spMk id="18" creationId="{A2887F70-1F30-4366-B9F2-037D960AD448}"/>
          </ac:spMkLst>
        </pc:spChg>
        <pc:spChg chg="add del mod">
          <ac:chgData name="Manuela Pichler" userId="07a841c1-49c8-4352-a8c3-3a0d96cf9a08" providerId="ADAL" clId="{2E4E835E-0505-4A35-B7B2-8BF50200CAD5}" dt="2021-10-13T13:01:58.476" v="9142" actId="478"/>
          <ac:spMkLst>
            <pc:docMk/>
            <pc:sldMk cId="1197741468" sldId="2076138566"/>
            <ac:spMk id="20" creationId="{53BC351E-35B0-4EE0-87FA-08F7E18EDA05}"/>
          </ac:spMkLst>
        </pc:spChg>
        <pc:spChg chg="add del mod">
          <ac:chgData name="Manuela Pichler" userId="07a841c1-49c8-4352-a8c3-3a0d96cf9a08" providerId="ADAL" clId="{2E4E835E-0505-4A35-B7B2-8BF50200CAD5}" dt="2021-10-13T13:01:58.476" v="9142" actId="478"/>
          <ac:spMkLst>
            <pc:docMk/>
            <pc:sldMk cId="1197741468" sldId="2076138566"/>
            <ac:spMk id="22" creationId="{9C732C5A-548E-4802-B062-CE1158F25A05}"/>
          </ac:spMkLst>
        </pc:spChg>
        <pc:spChg chg="add del mod">
          <ac:chgData name="Manuela Pichler" userId="07a841c1-49c8-4352-a8c3-3a0d96cf9a08" providerId="ADAL" clId="{2E4E835E-0505-4A35-B7B2-8BF50200CAD5}" dt="2021-10-13T13:02:04.685" v="9145" actId="478"/>
          <ac:spMkLst>
            <pc:docMk/>
            <pc:sldMk cId="1197741468" sldId="2076138566"/>
            <ac:spMk id="24" creationId="{BE09AC1A-14D8-4F0E-8DCC-EA3855EF08DF}"/>
          </ac:spMkLst>
        </pc:spChg>
        <pc:spChg chg="add mod">
          <ac:chgData name="Manuela Pichler" userId="07a841c1-49c8-4352-a8c3-3a0d96cf9a08" providerId="ADAL" clId="{2E4E835E-0505-4A35-B7B2-8BF50200CAD5}" dt="2021-10-19T11:10:37.160" v="13456" actId="962"/>
          <ac:spMkLst>
            <pc:docMk/>
            <pc:sldMk cId="1197741468" sldId="2076138566"/>
            <ac:spMk id="26" creationId="{D65E0C45-E948-4343-A017-C198F5E1B2ED}"/>
          </ac:spMkLst>
        </pc:spChg>
        <pc:spChg chg="add mod">
          <ac:chgData name="Manuela Pichler" userId="07a841c1-49c8-4352-a8c3-3a0d96cf9a08" providerId="ADAL" clId="{2E4E835E-0505-4A35-B7B2-8BF50200CAD5}" dt="2021-10-15T11:26:20.561" v="11017" actId="1036"/>
          <ac:spMkLst>
            <pc:docMk/>
            <pc:sldMk cId="1197741468" sldId="2076138566"/>
            <ac:spMk id="28" creationId="{D0B45E14-815D-4E5F-93B6-F9D873276026}"/>
          </ac:spMkLst>
        </pc:spChg>
      </pc:sldChg>
      <pc:sldChg chg="addSp delSp modSp add mod modAnim delCm">
        <pc:chgData name="Manuela Pichler" userId="07a841c1-49c8-4352-a8c3-3a0d96cf9a08" providerId="ADAL" clId="{2E4E835E-0505-4A35-B7B2-8BF50200CAD5}" dt="2021-10-19T10:41:31.999" v="12850" actId="962"/>
        <pc:sldMkLst>
          <pc:docMk/>
          <pc:sldMk cId="3467450501" sldId="2076138567"/>
        </pc:sldMkLst>
        <pc:spChg chg="add mod">
          <ac:chgData name="Manuela Pichler" userId="07a841c1-49c8-4352-a8c3-3a0d96cf9a08" providerId="ADAL" clId="{2E4E835E-0505-4A35-B7B2-8BF50200CAD5}" dt="2021-10-14T10:09:56.060" v="10570" actId="207"/>
          <ac:spMkLst>
            <pc:docMk/>
            <pc:sldMk cId="3467450501" sldId="2076138567"/>
            <ac:spMk id="2" creationId="{8A9A2F5E-CB04-4814-BDDA-826F65EA25F9}"/>
          </ac:spMkLst>
        </pc:spChg>
        <pc:spChg chg="add mod">
          <ac:chgData name="Manuela Pichler" userId="07a841c1-49c8-4352-a8c3-3a0d96cf9a08" providerId="ADAL" clId="{2E4E835E-0505-4A35-B7B2-8BF50200CAD5}" dt="2021-10-14T10:09:56.060" v="10570" actId="207"/>
          <ac:spMkLst>
            <pc:docMk/>
            <pc:sldMk cId="3467450501" sldId="2076138567"/>
            <ac:spMk id="3" creationId="{605A42CC-43D5-447A-B4F2-C4469EAE3E7F}"/>
          </ac:spMkLst>
        </pc:spChg>
        <pc:spChg chg="mod">
          <ac:chgData name="Manuela Pichler" userId="07a841c1-49c8-4352-a8c3-3a0d96cf9a08" providerId="ADAL" clId="{2E4E835E-0505-4A35-B7B2-8BF50200CAD5}" dt="2021-10-15T15:55:38.355" v="11570" actId="33553"/>
          <ac:spMkLst>
            <pc:docMk/>
            <pc:sldMk cId="3467450501" sldId="2076138567"/>
            <ac:spMk id="9" creationId="{B061871D-0B20-4775-A959-8337E4125BB8}"/>
          </ac:spMkLst>
        </pc:spChg>
        <pc:spChg chg="mod">
          <ac:chgData name="Manuela Pichler" userId="07a841c1-49c8-4352-a8c3-3a0d96cf9a08" providerId="ADAL" clId="{2E4E835E-0505-4A35-B7B2-8BF50200CAD5}" dt="2021-10-14T09:57:38.261" v="10482" actId="1076"/>
          <ac:spMkLst>
            <pc:docMk/>
            <pc:sldMk cId="3467450501" sldId="2076138567"/>
            <ac:spMk id="33" creationId="{E04F6FE3-83B4-4C9C-99D4-C37AD0B635E9}"/>
          </ac:spMkLst>
        </pc:spChg>
        <pc:spChg chg="mod">
          <ac:chgData name="Manuela Pichler" userId="07a841c1-49c8-4352-a8c3-3a0d96cf9a08" providerId="ADAL" clId="{2E4E835E-0505-4A35-B7B2-8BF50200CAD5}" dt="2021-10-14T09:57:38.261" v="10482" actId="1076"/>
          <ac:spMkLst>
            <pc:docMk/>
            <pc:sldMk cId="3467450501" sldId="2076138567"/>
            <ac:spMk id="34" creationId="{06835AC1-52FC-476E-B66D-40F4C725C575}"/>
          </ac:spMkLst>
        </pc:spChg>
        <pc:spChg chg="mod">
          <ac:chgData name="Manuela Pichler" userId="07a841c1-49c8-4352-a8c3-3a0d96cf9a08" providerId="ADAL" clId="{2E4E835E-0505-4A35-B7B2-8BF50200CAD5}" dt="2021-10-14T09:57:38.261" v="10482" actId="1076"/>
          <ac:spMkLst>
            <pc:docMk/>
            <pc:sldMk cId="3467450501" sldId="2076138567"/>
            <ac:spMk id="35" creationId="{03C2EE39-9367-4757-8204-6F3CA1417508}"/>
          </ac:spMkLst>
        </pc:spChg>
        <pc:spChg chg="add mod">
          <ac:chgData name="Manuela Pichler" userId="07a841c1-49c8-4352-a8c3-3a0d96cf9a08" providerId="ADAL" clId="{2E4E835E-0505-4A35-B7B2-8BF50200CAD5}" dt="2021-10-14T10:09:56.060" v="10570" actId="207"/>
          <ac:spMkLst>
            <pc:docMk/>
            <pc:sldMk cId="3467450501" sldId="2076138567"/>
            <ac:spMk id="67" creationId="{10EA4A34-D9AF-402F-9F4D-46ECF01E8664}"/>
          </ac:spMkLst>
        </pc:spChg>
        <pc:grpChg chg="mod">
          <ac:chgData name="Manuela Pichler" userId="07a841c1-49c8-4352-a8c3-3a0d96cf9a08" providerId="ADAL" clId="{2E4E835E-0505-4A35-B7B2-8BF50200CAD5}" dt="2021-10-19T10:41:24.886" v="12847" actId="962"/>
          <ac:grpSpMkLst>
            <pc:docMk/>
            <pc:sldMk cId="3467450501" sldId="2076138567"/>
            <ac:grpSpMk id="36" creationId="{56E32284-DDD6-4CFC-9738-98201D54BC25}"/>
          </ac:grpSpMkLst>
        </pc:grpChg>
        <pc:grpChg chg="mod">
          <ac:chgData name="Manuela Pichler" userId="07a841c1-49c8-4352-a8c3-3a0d96cf9a08" providerId="ADAL" clId="{2E4E835E-0505-4A35-B7B2-8BF50200CAD5}" dt="2021-10-19T10:41:29.801" v="12849" actId="962"/>
          <ac:grpSpMkLst>
            <pc:docMk/>
            <pc:sldMk cId="3467450501" sldId="2076138567"/>
            <ac:grpSpMk id="41" creationId="{27ADD933-F77F-4B15-8E14-B6BB39BEDC7B}"/>
          </ac:grpSpMkLst>
        </pc:grpChg>
        <pc:grpChg chg="mod">
          <ac:chgData name="Manuela Pichler" userId="07a841c1-49c8-4352-a8c3-3a0d96cf9a08" providerId="ADAL" clId="{2E4E835E-0505-4A35-B7B2-8BF50200CAD5}" dt="2021-10-19T10:41:31.999" v="12850" actId="962"/>
          <ac:grpSpMkLst>
            <pc:docMk/>
            <pc:sldMk cId="3467450501" sldId="2076138567"/>
            <ac:grpSpMk id="46" creationId="{172F9629-4CFA-4901-820B-BA3A893EBD52}"/>
          </ac:grpSpMkLst>
        </pc:grpChg>
        <pc:grpChg chg="del">
          <ac:chgData name="Manuela Pichler" userId="07a841c1-49c8-4352-a8c3-3a0d96cf9a08" providerId="ADAL" clId="{2E4E835E-0505-4A35-B7B2-8BF50200CAD5}" dt="2021-10-14T09:57:27.107" v="10481" actId="478"/>
          <ac:grpSpMkLst>
            <pc:docMk/>
            <pc:sldMk cId="3467450501" sldId="2076138567"/>
            <ac:grpSpMk id="51" creationId="{5FB0B116-2AD7-4162-86F1-082D53D97A4B}"/>
          </ac:grpSpMkLst>
        </pc:grpChg>
      </pc:sldChg>
      <pc:sldChg chg="delSp modSp mod ord">
        <pc:chgData name="Manuela Pichler" userId="07a841c1-49c8-4352-a8c3-3a0d96cf9a08" providerId="ADAL" clId="{2E4E835E-0505-4A35-B7B2-8BF50200CAD5}" dt="2021-10-19T11:01:46.267" v="13153" actId="962"/>
        <pc:sldMkLst>
          <pc:docMk/>
          <pc:sldMk cId="3522854367" sldId="2076138568"/>
        </pc:sldMkLst>
        <pc:spChg chg="del">
          <ac:chgData name="Manuela Pichler" userId="07a841c1-49c8-4352-a8c3-3a0d96cf9a08" providerId="ADAL" clId="{2E4E835E-0505-4A35-B7B2-8BF50200CAD5}" dt="2021-10-19T10:57:44.140" v="13146" actId="478"/>
          <ac:spMkLst>
            <pc:docMk/>
            <pc:sldMk cId="3522854367" sldId="2076138568"/>
            <ac:spMk id="2" creationId="{C0169222-F063-48CC-88D8-F5ABA865CD8B}"/>
          </ac:spMkLst>
        </pc:spChg>
        <pc:spChg chg="del">
          <ac:chgData name="Manuela Pichler" userId="07a841c1-49c8-4352-a8c3-3a0d96cf9a08" providerId="ADAL" clId="{2E4E835E-0505-4A35-B7B2-8BF50200CAD5}" dt="2021-10-19T10:57:45.581" v="13147" actId="478"/>
          <ac:spMkLst>
            <pc:docMk/>
            <pc:sldMk cId="3522854367" sldId="2076138568"/>
            <ac:spMk id="3" creationId="{CEBB5527-718F-48BC-AEB2-E52120FE082E}"/>
          </ac:spMkLst>
        </pc:spChg>
        <pc:spChg chg="mod">
          <ac:chgData name="Manuela Pichler" userId="07a841c1-49c8-4352-a8c3-3a0d96cf9a08" providerId="ADAL" clId="{2E4E835E-0505-4A35-B7B2-8BF50200CAD5}" dt="2021-10-19T10:57:48.879" v="13148" actId="962"/>
          <ac:spMkLst>
            <pc:docMk/>
            <pc:sldMk cId="3522854367" sldId="2076138568"/>
            <ac:spMk id="4" creationId="{97CE1BE7-DAC5-4692-8827-FB61AA586E0E}"/>
          </ac:spMkLst>
        </pc:spChg>
        <pc:spChg chg="mod">
          <ac:chgData name="Manuela Pichler" userId="07a841c1-49c8-4352-a8c3-3a0d96cf9a08" providerId="ADAL" clId="{2E4E835E-0505-4A35-B7B2-8BF50200CAD5}" dt="2021-10-19T11:01:46.267" v="13153" actId="962"/>
          <ac:spMkLst>
            <pc:docMk/>
            <pc:sldMk cId="3522854367" sldId="2076138568"/>
            <ac:spMk id="34" creationId="{C2D5D57E-3608-435B-A1B3-EBCD111AB0D1}"/>
          </ac:spMkLst>
        </pc:spChg>
        <pc:spChg chg="mod">
          <ac:chgData name="Manuela Pichler" userId="07a841c1-49c8-4352-a8c3-3a0d96cf9a08" providerId="ADAL" clId="{2E4E835E-0505-4A35-B7B2-8BF50200CAD5}" dt="2021-10-19T10:16:09.007" v="12613" actId="207"/>
          <ac:spMkLst>
            <pc:docMk/>
            <pc:sldMk cId="3522854367" sldId="2076138568"/>
            <ac:spMk id="38" creationId="{F35555E1-92A1-44BB-853E-B313B5CFD7F4}"/>
          </ac:spMkLst>
        </pc:spChg>
        <pc:cxnChg chg="mod">
          <ac:chgData name="Manuela Pichler" userId="07a841c1-49c8-4352-a8c3-3a0d96cf9a08" providerId="ADAL" clId="{2E4E835E-0505-4A35-B7B2-8BF50200CAD5}" dt="2021-10-19T11:01:37.245" v="13149" actId="962"/>
          <ac:cxnSpMkLst>
            <pc:docMk/>
            <pc:sldMk cId="3522854367" sldId="2076138568"/>
            <ac:cxnSpMk id="18" creationId="{25BC0D74-0855-4A30-808F-A933D7BBFB67}"/>
          </ac:cxnSpMkLst>
        </pc:cxnChg>
        <pc:cxnChg chg="mod">
          <ac:chgData name="Manuela Pichler" userId="07a841c1-49c8-4352-a8c3-3a0d96cf9a08" providerId="ADAL" clId="{2E4E835E-0505-4A35-B7B2-8BF50200CAD5}" dt="2021-10-19T11:01:39.333" v="13150" actId="962"/>
          <ac:cxnSpMkLst>
            <pc:docMk/>
            <pc:sldMk cId="3522854367" sldId="2076138568"/>
            <ac:cxnSpMk id="20" creationId="{BC591DEB-46F5-4E2F-8A64-9EFD8CD08DF9}"/>
          </ac:cxnSpMkLst>
        </pc:cxnChg>
        <pc:cxnChg chg="mod">
          <ac:chgData name="Manuela Pichler" userId="07a841c1-49c8-4352-a8c3-3a0d96cf9a08" providerId="ADAL" clId="{2E4E835E-0505-4A35-B7B2-8BF50200CAD5}" dt="2021-10-19T11:01:41.120" v="13151" actId="962"/>
          <ac:cxnSpMkLst>
            <pc:docMk/>
            <pc:sldMk cId="3522854367" sldId="2076138568"/>
            <ac:cxnSpMk id="22" creationId="{8F61DDEC-8BA6-4F83-89E2-A7DA11A04081}"/>
          </ac:cxnSpMkLst>
        </pc:cxnChg>
        <pc:cxnChg chg="mod">
          <ac:chgData name="Manuela Pichler" userId="07a841c1-49c8-4352-a8c3-3a0d96cf9a08" providerId="ADAL" clId="{2E4E835E-0505-4A35-B7B2-8BF50200CAD5}" dt="2021-10-19T11:01:42.984" v="13152" actId="962"/>
          <ac:cxnSpMkLst>
            <pc:docMk/>
            <pc:sldMk cId="3522854367" sldId="2076138568"/>
            <ac:cxnSpMk id="24" creationId="{D6D0577B-26CE-41A2-AF9C-221A80B09EB3}"/>
          </ac:cxnSpMkLst>
        </pc:cxnChg>
      </pc:sldChg>
      <pc:sldChg chg="addSp delSp modSp mod ord">
        <pc:chgData name="Manuela Pichler" userId="07a841c1-49c8-4352-a8c3-3a0d96cf9a08" providerId="ADAL" clId="{2E4E835E-0505-4A35-B7B2-8BF50200CAD5}" dt="2021-10-19T11:09:16.180" v="13447" actId="962"/>
        <pc:sldMkLst>
          <pc:docMk/>
          <pc:sldMk cId="2998124121" sldId="2076138569"/>
        </pc:sldMkLst>
        <pc:spChg chg="del">
          <ac:chgData name="Manuela Pichler" userId="07a841c1-49c8-4352-a8c3-3a0d96cf9a08" providerId="ADAL" clId="{2E4E835E-0505-4A35-B7B2-8BF50200CAD5}" dt="2021-10-19T11:05:14.684" v="13406" actId="478"/>
          <ac:spMkLst>
            <pc:docMk/>
            <pc:sldMk cId="2998124121" sldId="2076138569"/>
            <ac:spMk id="2" creationId="{C0169222-F063-48CC-88D8-F5ABA865CD8B}"/>
          </ac:spMkLst>
        </pc:spChg>
        <pc:spChg chg="del">
          <ac:chgData name="Manuela Pichler" userId="07a841c1-49c8-4352-a8c3-3a0d96cf9a08" providerId="ADAL" clId="{2E4E835E-0505-4A35-B7B2-8BF50200CAD5}" dt="2021-10-19T11:08:41.316" v="13407" actId="478"/>
          <ac:spMkLst>
            <pc:docMk/>
            <pc:sldMk cId="2998124121" sldId="2076138569"/>
            <ac:spMk id="3" creationId="{CEBB5527-718F-48BC-AEB2-E52120FE082E}"/>
          </ac:spMkLst>
        </pc:spChg>
        <pc:spChg chg="mod">
          <ac:chgData name="Manuela Pichler" userId="07a841c1-49c8-4352-a8c3-3a0d96cf9a08" providerId="ADAL" clId="{2E4E835E-0505-4A35-B7B2-8BF50200CAD5}" dt="2021-10-19T11:08:44.633" v="13408" actId="962"/>
          <ac:spMkLst>
            <pc:docMk/>
            <pc:sldMk cId="2998124121" sldId="2076138569"/>
            <ac:spMk id="4" creationId="{51E24044-6F0B-4A39-8DC6-17FB7524C0A2}"/>
          </ac:spMkLst>
        </pc:spChg>
        <pc:spChg chg="mod">
          <ac:chgData name="Manuela Pichler" userId="07a841c1-49c8-4352-a8c3-3a0d96cf9a08" providerId="ADAL" clId="{2E4E835E-0505-4A35-B7B2-8BF50200CAD5}" dt="2021-10-19T10:30:29.929" v="12807" actId="20577"/>
          <ac:spMkLst>
            <pc:docMk/>
            <pc:sldMk cId="2998124121" sldId="2076138569"/>
            <ac:spMk id="6" creationId="{C28F1239-8A1E-4393-8405-BA220D722CEA}"/>
          </ac:spMkLst>
        </pc:spChg>
        <pc:spChg chg="mod">
          <ac:chgData name="Manuela Pichler" userId="07a841c1-49c8-4352-a8c3-3a0d96cf9a08" providerId="ADAL" clId="{2E4E835E-0505-4A35-B7B2-8BF50200CAD5}" dt="2021-10-19T10:31:00.214" v="12813" actId="1076"/>
          <ac:spMkLst>
            <pc:docMk/>
            <pc:sldMk cId="2998124121" sldId="2076138569"/>
            <ac:spMk id="8" creationId="{9F49D65B-32C6-4FAD-83DC-8213839D7583}"/>
          </ac:spMkLst>
        </pc:spChg>
        <pc:spChg chg="del mod">
          <ac:chgData name="Manuela Pichler" userId="07a841c1-49c8-4352-a8c3-3a0d96cf9a08" providerId="ADAL" clId="{2E4E835E-0505-4A35-B7B2-8BF50200CAD5}" dt="2021-10-19T10:30:48.116" v="12811" actId="478"/>
          <ac:spMkLst>
            <pc:docMk/>
            <pc:sldMk cId="2998124121" sldId="2076138569"/>
            <ac:spMk id="12" creationId="{158F65A7-E7C4-45F7-A0B3-28E3DEC53BCF}"/>
          </ac:spMkLst>
        </pc:spChg>
        <pc:spChg chg="del mod">
          <ac:chgData name="Manuela Pichler" userId="07a841c1-49c8-4352-a8c3-3a0d96cf9a08" providerId="ADAL" clId="{2E4E835E-0505-4A35-B7B2-8BF50200CAD5}" dt="2021-10-19T10:30:37.946" v="12808" actId="478"/>
          <ac:spMkLst>
            <pc:docMk/>
            <pc:sldMk cId="2998124121" sldId="2076138569"/>
            <ac:spMk id="13" creationId="{440CE229-0BF0-404D-8E99-6C8F18ED1DCE}"/>
          </ac:spMkLst>
        </pc:spChg>
        <pc:spChg chg="del mod">
          <ac:chgData name="Manuela Pichler" userId="07a841c1-49c8-4352-a8c3-3a0d96cf9a08" providerId="ADAL" clId="{2E4E835E-0505-4A35-B7B2-8BF50200CAD5}" dt="2021-10-19T10:30:48.913" v="12812" actId="478"/>
          <ac:spMkLst>
            <pc:docMk/>
            <pc:sldMk cId="2998124121" sldId="2076138569"/>
            <ac:spMk id="14" creationId="{7E92D8C9-5441-4971-AB81-B4D4C318439D}"/>
          </ac:spMkLst>
        </pc:spChg>
        <pc:spChg chg="del mod">
          <ac:chgData name="Manuela Pichler" userId="07a841c1-49c8-4352-a8c3-3a0d96cf9a08" providerId="ADAL" clId="{2E4E835E-0505-4A35-B7B2-8BF50200CAD5}" dt="2021-10-19T10:30:37.946" v="12808" actId="478"/>
          <ac:spMkLst>
            <pc:docMk/>
            <pc:sldMk cId="2998124121" sldId="2076138569"/>
            <ac:spMk id="18" creationId="{01176409-B3EE-44A8-A18E-7488755D4F73}"/>
          </ac:spMkLst>
        </pc:spChg>
        <pc:spChg chg="del mod">
          <ac:chgData name="Manuela Pichler" userId="07a841c1-49c8-4352-a8c3-3a0d96cf9a08" providerId="ADAL" clId="{2E4E835E-0505-4A35-B7B2-8BF50200CAD5}" dt="2021-10-19T10:31:20.876" v="12819" actId="478"/>
          <ac:spMkLst>
            <pc:docMk/>
            <pc:sldMk cId="2998124121" sldId="2076138569"/>
            <ac:spMk id="20" creationId="{8D50FA63-D999-4D77-BDC9-AA9823FE4352}"/>
          </ac:spMkLst>
        </pc:spChg>
        <pc:spChg chg="mod">
          <ac:chgData name="Manuela Pichler" userId="07a841c1-49c8-4352-a8c3-3a0d96cf9a08" providerId="ADAL" clId="{2E4E835E-0505-4A35-B7B2-8BF50200CAD5}" dt="2021-10-19T10:31:14.026" v="12814" actId="1076"/>
          <ac:spMkLst>
            <pc:docMk/>
            <pc:sldMk cId="2998124121" sldId="2076138569"/>
            <ac:spMk id="24" creationId="{32A7A15A-727C-4584-9EDC-E83C064BEB4C}"/>
          </ac:spMkLst>
        </pc:spChg>
        <pc:spChg chg="del mod">
          <ac:chgData name="Manuela Pichler" userId="07a841c1-49c8-4352-a8c3-3a0d96cf9a08" providerId="ADAL" clId="{2E4E835E-0505-4A35-B7B2-8BF50200CAD5}" dt="2021-10-19T10:31:22.172" v="12820" actId="478"/>
          <ac:spMkLst>
            <pc:docMk/>
            <pc:sldMk cId="2998124121" sldId="2076138569"/>
            <ac:spMk id="26" creationId="{7511555D-3590-4AFD-BD11-6C25AA30F0E7}"/>
          </ac:spMkLst>
        </pc:spChg>
        <pc:spChg chg="add del mod">
          <ac:chgData name="Manuela Pichler" userId="07a841c1-49c8-4352-a8c3-3a0d96cf9a08" providerId="ADAL" clId="{2E4E835E-0505-4A35-B7B2-8BF50200CAD5}" dt="2021-10-19T10:31:16.988" v="12815" actId="478"/>
          <ac:spMkLst>
            <pc:docMk/>
            <pc:sldMk cId="2998124121" sldId="2076138569"/>
            <ac:spMk id="27" creationId="{FB78712F-5A0B-4B19-A544-87DFB85C2064}"/>
          </ac:spMkLst>
        </pc:spChg>
        <pc:spChg chg="mod">
          <ac:chgData name="Manuela Pichler" userId="07a841c1-49c8-4352-a8c3-3a0d96cf9a08" providerId="ADAL" clId="{2E4E835E-0505-4A35-B7B2-8BF50200CAD5}" dt="2021-10-19T10:31:14.026" v="12814" actId="1076"/>
          <ac:spMkLst>
            <pc:docMk/>
            <pc:sldMk cId="2998124121" sldId="2076138569"/>
            <ac:spMk id="30" creationId="{014999BB-6A09-48F6-BA99-4708060ECEBE}"/>
          </ac:spMkLst>
        </pc:spChg>
        <pc:spChg chg="add del mod">
          <ac:chgData name="Manuela Pichler" userId="07a841c1-49c8-4352-a8c3-3a0d96cf9a08" providerId="ADAL" clId="{2E4E835E-0505-4A35-B7B2-8BF50200CAD5}" dt="2021-10-19T10:31:14.026" v="12814" actId="1076"/>
          <ac:spMkLst>
            <pc:docMk/>
            <pc:sldMk cId="2998124121" sldId="2076138569"/>
            <ac:spMk id="31" creationId="{77107379-6047-4837-AFA2-5DD65DEDD7FD}"/>
          </ac:spMkLst>
        </pc:spChg>
        <pc:spChg chg="add del mod">
          <ac:chgData name="Manuela Pichler" userId="07a841c1-49c8-4352-a8c3-3a0d96cf9a08" providerId="ADAL" clId="{2E4E835E-0505-4A35-B7B2-8BF50200CAD5}" dt="2021-10-19T10:31:19.788" v="12818" actId="478"/>
          <ac:spMkLst>
            <pc:docMk/>
            <pc:sldMk cId="2998124121" sldId="2076138569"/>
            <ac:spMk id="32" creationId="{2DCEF34E-F40F-4EB3-8A28-6A03CB14DBF0}"/>
          </ac:spMkLst>
        </pc:spChg>
        <pc:spChg chg="add del mod">
          <ac:chgData name="Manuela Pichler" userId="07a841c1-49c8-4352-a8c3-3a0d96cf9a08" providerId="ADAL" clId="{2E4E835E-0505-4A35-B7B2-8BF50200CAD5}" dt="2021-10-19T10:31:18.017" v="12816" actId="478"/>
          <ac:spMkLst>
            <pc:docMk/>
            <pc:sldMk cId="2998124121" sldId="2076138569"/>
            <ac:spMk id="33" creationId="{6BEC0E7B-1EC4-4D34-BD7E-05D400F159A5}"/>
          </ac:spMkLst>
        </pc:spChg>
        <pc:spChg chg="mod">
          <ac:chgData name="Manuela Pichler" userId="07a841c1-49c8-4352-a8c3-3a0d96cf9a08" providerId="ADAL" clId="{2E4E835E-0505-4A35-B7B2-8BF50200CAD5}" dt="2021-10-19T10:31:14.026" v="12814" actId="1076"/>
          <ac:spMkLst>
            <pc:docMk/>
            <pc:sldMk cId="2998124121" sldId="2076138569"/>
            <ac:spMk id="36" creationId="{235CEDA9-55CF-4245-AC9E-22207F9E1F19}"/>
          </ac:spMkLst>
        </pc:spChg>
        <pc:spChg chg="add del mod">
          <ac:chgData name="Manuela Pichler" userId="07a841c1-49c8-4352-a8c3-3a0d96cf9a08" providerId="ADAL" clId="{2E4E835E-0505-4A35-B7B2-8BF50200CAD5}" dt="2021-10-19T10:31:14.026" v="12814" actId="1076"/>
          <ac:spMkLst>
            <pc:docMk/>
            <pc:sldMk cId="2998124121" sldId="2076138569"/>
            <ac:spMk id="37" creationId="{7D87126D-2177-495C-8817-C6437135890D}"/>
          </ac:spMkLst>
        </pc:spChg>
        <pc:spChg chg="add del mod">
          <ac:chgData name="Manuela Pichler" userId="07a841c1-49c8-4352-a8c3-3a0d96cf9a08" providerId="ADAL" clId="{2E4E835E-0505-4A35-B7B2-8BF50200CAD5}" dt="2021-10-19T10:31:19.044" v="12817" actId="478"/>
          <ac:spMkLst>
            <pc:docMk/>
            <pc:sldMk cId="2998124121" sldId="2076138569"/>
            <ac:spMk id="38" creationId="{BD86BE54-3C40-44F3-810E-626B93D88C41}"/>
          </ac:spMkLst>
        </pc:spChg>
        <pc:spChg chg="mod">
          <ac:chgData name="Manuela Pichler" userId="07a841c1-49c8-4352-a8c3-3a0d96cf9a08" providerId="ADAL" clId="{2E4E835E-0505-4A35-B7B2-8BF50200CAD5}" dt="2021-10-19T10:31:14.026" v="12814" actId="1076"/>
          <ac:spMkLst>
            <pc:docMk/>
            <pc:sldMk cId="2998124121" sldId="2076138569"/>
            <ac:spMk id="42" creationId="{E1CF2589-D483-49B8-A1A6-05C554895F16}"/>
          </ac:spMkLst>
        </pc:spChg>
        <pc:picChg chg="del mod">
          <ac:chgData name="Manuela Pichler" userId="07a841c1-49c8-4352-a8c3-3a0d96cf9a08" providerId="ADAL" clId="{2E4E835E-0505-4A35-B7B2-8BF50200CAD5}" dt="2021-10-19T10:30:37.946" v="12808" actId="478"/>
          <ac:picMkLst>
            <pc:docMk/>
            <pc:sldMk cId="2998124121" sldId="2076138569"/>
            <ac:picMk id="10" creationId="{E2464FFC-9688-4F5F-81FA-89DE5AFBF070}"/>
          </ac:picMkLst>
        </pc:picChg>
        <pc:picChg chg="del mod">
          <ac:chgData name="Manuela Pichler" userId="07a841c1-49c8-4352-a8c3-3a0d96cf9a08" providerId="ADAL" clId="{2E4E835E-0505-4A35-B7B2-8BF50200CAD5}" dt="2021-10-19T10:30:37.946" v="12808" actId="478"/>
          <ac:picMkLst>
            <pc:docMk/>
            <pc:sldMk cId="2998124121" sldId="2076138569"/>
            <ac:picMk id="16" creationId="{8820B547-E860-4C2F-8438-244D3926E3E7}"/>
          </ac:picMkLst>
        </pc:picChg>
        <pc:picChg chg="mod">
          <ac:chgData name="Manuela Pichler" userId="07a841c1-49c8-4352-a8c3-3a0d96cf9a08" providerId="ADAL" clId="{2E4E835E-0505-4A35-B7B2-8BF50200CAD5}" dt="2021-10-19T11:08:57.760" v="13442" actId="962"/>
          <ac:picMkLst>
            <pc:docMk/>
            <pc:sldMk cId="2998124121" sldId="2076138569"/>
            <ac:picMk id="22" creationId="{632A1AA8-107B-45B3-9FC0-A66A097D5300}"/>
          </ac:picMkLst>
        </pc:picChg>
        <pc:picChg chg="mod">
          <ac:chgData name="Manuela Pichler" userId="07a841c1-49c8-4352-a8c3-3a0d96cf9a08" providerId="ADAL" clId="{2E4E835E-0505-4A35-B7B2-8BF50200CAD5}" dt="2021-10-19T11:09:07.489" v="13443" actId="962"/>
          <ac:picMkLst>
            <pc:docMk/>
            <pc:sldMk cId="2998124121" sldId="2076138569"/>
            <ac:picMk id="28" creationId="{3C2D9213-6406-4DB5-847B-41F72EB86FAE}"/>
          </ac:picMkLst>
        </pc:picChg>
        <pc:picChg chg="add del mod">
          <ac:chgData name="Manuela Pichler" userId="07a841c1-49c8-4352-a8c3-3a0d96cf9a08" providerId="ADAL" clId="{2E4E835E-0505-4A35-B7B2-8BF50200CAD5}" dt="2021-10-19T11:09:13.961" v="13446" actId="962"/>
          <ac:picMkLst>
            <pc:docMk/>
            <pc:sldMk cId="2998124121" sldId="2076138569"/>
            <ac:picMk id="29" creationId="{03644F96-831C-45A3-BFF9-6BCC7A4F7860}"/>
          </ac:picMkLst>
        </pc:picChg>
        <pc:picChg chg="mod">
          <ac:chgData name="Manuela Pichler" userId="07a841c1-49c8-4352-a8c3-3a0d96cf9a08" providerId="ADAL" clId="{2E4E835E-0505-4A35-B7B2-8BF50200CAD5}" dt="2021-10-19T11:09:09.426" v="13444" actId="962"/>
          <ac:picMkLst>
            <pc:docMk/>
            <pc:sldMk cId="2998124121" sldId="2076138569"/>
            <ac:picMk id="34" creationId="{B5D5C6BB-E651-4137-9882-413A4D6DB5E0}"/>
          </ac:picMkLst>
        </pc:picChg>
        <pc:picChg chg="add del mod">
          <ac:chgData name="Manuela Pichler" userId="07a841c1-49c8-4352-a8c3-3a0d96cf9a08" providerId="ADAL" clId="{2E4E835E-0505-4A35-B7B2-8BF50200CAD5}" dt="2021-10-19T11:09:16.180" v="13447" actId="962"/>
          <ac:picMkLst>
            <pc:docMk/>
            <pc:sldMk cId="2998124121" sldId="2076138569"/>
            <ac:picMk id="35" creationId="{0137E70A-A1D4-4725-ACE6-380F687AED43}"/>
          </ac:picMkLst>
        </pc:picChg>
        <pc:picChg chg="mod">
          <ac:chgData name="Manuela Pichler" userId="07a841c1-49c8-4352-a8c3-3a0d96cf9a08" providerId="ADAL" clId="{2E4E835E-0505-4A35-B7B2-8BF50200CAD5}" dt="2021-10-19T11:09:11.681" v="13445" actId="962"/>
          <ac:picMkLst>
            <pc:docMk/>
            <pc:sldMk cId="2998124121" sldId="2076138569"/>
            <ac:picMk id="40" creationId="{56931CB0-EDEB-45AD-A963-4FFB9E565AED}"/>
          </ac:picMkLst>
        </pc:picChg>
      </pc:sldChg>
      <pc:sldMasterChg chg="delSldLayout modSldLayout">
        <pc:chgData name="Manuela Pichler" userId="07a841c1-49c8-4352-a8c3-3a0d96cf9a08" providerId="ADAL" clId="{2E4E835E-0505-4A35-B7B2-8BF50200CAD5}" dt="2021-10-08T15:17:04.579" v="3279" actId="207"/>
        <pc:sldMasterMkLst>
          <pc:docMk/>
          <pc:sldMasterMk cId="3588427678" sldId="2147484229"/>
        </pc:sldMasterMkLst>
        <pc:sldLayoutChg chg="addSp delSp modSp mod">
          <pc:chgData name="Manuela Pichler" userId="07a841c1-49c8-4352-a8c3-3a0d96cf9a08" providerId="ADAL" clId="{2E4E835E-0505-4A35-B7B2-8BF50200CAD5}" dt="2021-10-07T17:22:11.050" v="309" actId="478"/>
          <pc:sldLayoutMkLst>
            <pc:docMk/>
            <pc:sldMasterMk cId="3588427678" sldId="2147484229"/>
            <pc:sldLayoutMk cId="925069136" sldId="2147484299"/>
          </pc:sldLayoutMkLst>
          <pc:picChg chg="add ord">
            <ac:chgData name="Manuela Pichler" userId="07a841c1-49c8-4352-a8c3-3a0d96cf9a08" providerId="ADAL" clId="{2E4E835E-0505-4A35-B7B2-8BF50200CAD5}" dt="2021-10-07T17:22:09.460" v="308" actId="171"/>
            <ac:picMkLst>
              <pc:docMk/>
              <pc:sldMasterMk cId="3588427678" sldId="2147484229"/>
              <pc:sldLayoutMk cId="925069136" sldId="2147484299"/>
              <ac:picMk id="3" creationId="{DA021AED-DF79-4861-A48E-0B648F9F2948}"/>
            </ac:picMkLst>
          </pc:picChg>
          <pc:picChg chg="del">
            <ac:chgData name="Manuela Pichler" userId="07a841c1-49c8-4352-a8c3-3a0d96cf9a08" providerId="ADAL" clId="{2E4E835E-0505-4A35-B7B2-8BF50200CAD5}" dt="2021-10-07T17:22:11.050" v="309" actId="478"/>
            <ac:picMkLst>
              <pc:docMk/>
              <pc:sldMasterMk cId="3588427678" sldId="2147484229"/>
              <pc:sldLayoutMk cId="925069136" sldId="2147484299"/>
              <ac:picMk id="5" creationId="{70D3778F-A717-44C8-9013-FF206B15DD6D}"/>
            </ac:picMkLst>
          </pc:picChg>
        </pc:sldLayoutChg>
        <pc:sldLayoutChg chg="addSp delSp modSp mod setBg">
          <pc:chgData name="Manuela Pichler" userId="07a841c1-49c8-4352-a8c3-3a0d96cf9a08" providerId="ADAL" clId="{2E4E835E-0505-4A35-B7B2-8BF50200CAD5}" dt="2021-10-08T10:51:44.755" v="798" actId="16037"/>
          <pc:sldLayoutMkLst>
            <pc:docMk/>
            <pc:sldMasterMk cId="3588427678" sldId="2147484229"/>
            <pc:sldLayoutMk cId="1938504317" sldId="2147484577"/>
          </pc:sldLayoutMkLst>
          <pc:spChg chg="mod">
            <ac:chgData name="Manuela Pichler" userId="07a841c1-49c8-4352-a8c3-3a0d96cf9a08" providerId="ADAL" clId="{2E4E835E-0505-4A35-B7B2-8BF50200CAD5}" dt="2021-10-08T10:51:44.755" v="798" actId="16037"/>
            <ac:spMkLst>
              <pc:docMk/>
              <pc:sldMasterMk cId="3588427678" sldId="2147484229"/>
              <pc:sldLayoutMk cId="1938504317" sldId="2147484577"/>
              <ac:spMk id="9" creationId="{00000000-0000-0000-0000-000000000000}"/>
            </ac:spMkLst>
          </pc:spChg>
          <pc:picChg chg="add mod ord">
            <ac:chgData name="Manuela Pichler" userId="07a841c1-49c8-4352-a8c3-3a0d96cf9a08" providerId="ADAL" clId="{2E4E835E-0505-4A35-B7B2-8BF50200CAD5}" dt="2021-10-07T17:15:44.303" v="273" actId="167"/>
            <ac:picMkLst>
              <pc:docMk/>
              <pc:sldMasterMk cId="3588427678" sldId="2147484229"/>
              <pc:sldLayoutMk cId="1938504317" sldId="2147484577"/>
              <ac:picMk id="3" creationId="{A0F0FE10-E94D-4980-A118-25914D47D3B9}"/>
            </ac:picMkLst>
          </pc:picChg>
          <pc:picChg chg="del">
            <ac:chgData name="Manuela Pichler" userId="07a841c1-49c8-4352-a8c3-3a0d96cf9a08" providerId="ADAL" clId="{2E4E835E-0505-4A35-B7B2-8BF50200CAD5}" dt="2021-10-07T17:15:46.141" v="274" actId="478"/>
            <ac:picMkLst>
              <pc:docMk/>
              <pc:sldMasterMk cId="3588427678" sldId="2147484229"/>
              <pc:sldLayoutMk cId="1938504317" sldId="2147484577"/>
              <ac:picMk id="7" creationId="{0FD32619-3819-428A-8565-629596C91418}"/>
            </ac:picMkLst>
          </pc:picChg>
        </pc:sldLayoutChg>
        <pc:sldLayoutChg chg="modSp mod">
          <pc:chgData name="Manuela Pichler" userId="07a841c1-49c8-4352-a8c3-3a0d96cf9a08" providerId="ADAL" clId="{2E4E835E-0505-4A35-B7B2-8BF50200CAD5}" dt="2021-10-07T17:14:49.140" v="244" actId="1076"/>
          <pc:sldLayoutMkLst>
            <pc:docMk/>
            <pc:sldMasterMk cId="3588427678" sldId="2147484229"/>
            <pc:sldLayoutMk cId="1605435431" sldId="2147484609"/>
          </pc:sldLayoutMkLst>
          <pc:picChg chg="mod">
            <ac:chgData name="Manuela Pichler" userId="07a841c1-49c8-4352-a8c3-3a0d96cf9a08" providerId="ADAL" clId="{2E4E835E-0505-4A35-B7B2-8BF50200CAD5}" dt="2021-10-07T17:14:49.140" v="244" actId="1076"/>
            <ac:picMkLst>
              <pc:docMk/>
              <pc:sldMasterMk cId="3588427678" sldId="2147484229"/>
              <pc:sldLayoutMk cId="1605435431" sldId="2147484609"/>
              <ac:picMk id="7" creationId="{DDC08157-A48C-4ACA-A5BB-EE2A866E103C}"/>
            </ac:picMkLst>
          </pc:picChg>
        </pc:sldLayoutChg>
        <pc:sldLayoutChg chg="addSp delSp modSp mod">
          <pc:chgData name="Manuela Pichler" userId="07a841c1-49c8-4352-a8c3-3a0d96cf9a08" providerId="ADAL" clId="{2E4E835E-0505-4A35-B7B2-8BF50200CAD5}" dt="2021-10-07T17:19:10.099" v="293" actId="478"/>
          <pc:sldLayoutMkLst>
            <pc:docMk/>
            <pc:sldMasterMk cId="3588427678" sldId="2147484229"/>
            <pc:sldLayoutMk cId="1849598128" sldId="2147484610"/>
          </pc:sldLayoutMkLst>
          <pc:picChg chg="add ord">
            <ac:chgData name="Manuela Pichler" userId="07a841c1-49c8-4352-a8c3-3a0d96cf9a08" providerId="ADAL" clId="{2E4E835E-0505-4A35-B7B2-8BF50200CAD5}" dt="2021-10-07T17:19:08.245" v="292" actId="171"/>
            <ac:picMkLst>
              <pc:docMk/>
              <pc:sldMasterMk cId="3588427678" sldId="2147484229"/>
              <pc:sldLayoutMk cId="1849598128" sldId="2147484610"/>
              <ac:picMk id="2" creationId="{77114500-922D-4FE7-9CBC-2A5532BB8A5D}"/>
            </ac:picMkLst>
          </pc:picChg>
          <pc:picChg chg="del">
            <ac:chgData name="Manuela Pichler" userId="07a841c1-49c8-4352-a8c3-3a0d96cf9a08" providerId="ADAL" clId="{2E4E835E-0505-4A35-B7B2-8BF50200CAD5}" dt="2021-10-07T17:19:10.099" v="293" actId="478"/>
            <ac:picMkLst>
              <pc:docMk/>
              <pc:sldMasterMk cId="3588427678" sldId="2147484229"/>
              <pc:sldLayoutMk cId="1849598128" sldId="2147484610"/>
              <ac:picMk id="6" creationId="{D3453B0B-33DE-4ED0-A610-D76D0E610F6F}"/>
            </ac:picMkLst>
          </pc:picChg>
        </pc:sldLayoutChg>
        <pc:sldLayoutChg chg="addSp delSp modSp mod">
          <pc:chgData name="Manuela Pichler" userId="07a841c1-49c8-4352-a8c3-3a0d96cf9a08" providerId="ADAL" clId="{2E4E835E-0505-4A35-B7B2-8BF50200CAD5}" dt="2021-10-07T17:15:57.477" v="277" actId="478"/>
          <pc:sldLayoutMkLst>
            <pc:docMk/>
            <pc:sldMasterMk cId="3588427678" sldId="2147484229"/>
            <pc:sldLayoutMk cId="4089969013" sldId="2147485286"/>
          </pc:sldLayoutMkLst>
          <pc:picChg chg="add ord">
            <ac:chgData name="Manuela Pichler" userId="07a841c1-49c8-4352-a8c3-3a0d96cf9a08" providerId="ADAL" clId="{2E4E835E-0505-4A35-B7B2-8BF50200CAD5}" dt="2021-10-07T17:15:55.642" v="276" actId="167"/>
            <ac:picMkLst>
              <pc:docMk/>
              <pc:sldMasterMk cId="3588427678" sldId="2147484229"/>
              <pc:sldLayoutMk cId="4089969013" sldId="2147485286"/>
              <ac:picMk id="2" creationId="{BD4A910F-ED4B-40B0-88FA-1E0F9311195B}"/>
            </ac:picMkLst>
          </pc:picChg>
          <pc:picChg chg="del">
            <ac:chgData name="Manuela Pichler" userId="07a841c1-49c8-4352-a8c3-3a0d96cf9a08" providerId="ADAL" clId="{2E4E835E-0505-4A35-B7B2-8BF50200CAD5}" dt="2021-10-07T17:15:57.477" v="277" actId="478"/>
            <ac:picMkLst>
              <pc:docMk/>
              <pc:sldMasterMk cId="3588427678" sldId="2147484229"/>
              <pc:sldLayoutMk cId="4089969013" sldId="2147485286"/>
              <ac:picMk id="7" creationId="{0FD32619-3819-428A-8565-629596C91418}"/>
            </ac:picMkLst>
          </pc:picChg>
        </pc:sldLayoutChg>
        <pc:sldLayoutChg chg="modSp mod">
          <pc:chgData name="Manuela Pichler" userId="07a841c1-49c8-4352-a8c3-3a0d96cf9a08" providerId="ADAL" clId="{2E4E835E-0505-4A35-B7B2-8BF50200CAD5}" dt="2021-10-08T11:10:55.996" v="911" actId="207"/>
          <pc:sldLayoutMkLst>
            <pc:docMk/>
            <pc:sldMasterMk cId="3588427678" sldId="2147484229"/>
            <pc:sldLayoutMk cId="744595937" sldId="2147485374"/>
          </pc:sldLayoutMkLst>
          <pc:spChg chg="mod">
            <ac:chgData name="Manuela Pichler" userId="07a841c1-49c8-4352-a8c3-3a0d96cf9a08" providerId="ADAL" clId="{2E4E835E-0505-4A35-B7B2-8BF50200CAD5}" dt="2021-10-08T11:10:51.190" v="910" actId="207"/>
            <ac:spMkLst>
              <pc:docMk/>
              <pc:sldMasterMk cId="3588427678" sldId="2147484229"/>
              <pc:sldLayoutMk cId="744595937" sldId="2147485374"/>
              <ac:spMk id="4" creationId="{3D287FF5-DA2B-6549-A430-2AB0462370E7}"/>
            </ac:spMkLst>
          </pc:spChg>
          <pc:spChg chg="mod">
            <ac:chgData name="Manuela Pichler" userId="07a841c1-49c8-4352-a8c3-3a0d96cf9a08" providerId="ADAL" clId="{2E4E835E-0505-4A35-B7B2-8BF50200CAD5}" dt="2021-10-08T11:10:55.996" v="911" actId="207"/>
            <ac:spMkLst>
              <pc:docMk/>
              <pc:sldMasterMk cId="3588427678" sldId="2147484229"/>
              <pc:sldLayoutMk cId="744595937" sldId="2147485374"/>
              <ac:spMk id="7" creationId="{160E18D5-0E84-C64E-9599-465CAF60302E}"/>
            </ac:spMkLst>
          </pc:spChg>
          <pc:spChg chg="mod">
            <ac:chgData name="Manuela Pichler" userId="07a841c1-49c8-4352-a8c3-3a0d96cf9a08" providerId="ADAL" clId="{2E4E835E-0505-4A35-B7B2-8BF50200CAD5}" dt="2021-10-08T11:10:55.996" v="911" actId="207"/>
            <ac:spMkLst>
              <pc:docMk/>
              <pc:sldMasterMk cId="3588427678" sldId="2147484229"/>
              <pc:sldLayoutMk cId="744595937" sldId="2147485374"/>
              <ac:spMk id="9" creationId="{939C9626-6AB7-9442-8C32-698E08BC85A7}"/>
            </ac:spMkLst>
          </pc:spChg>
        </pc:sldLayoutChg>
        <pc:sldLayoutChg chg="modSp mod">
          <pc:chgData name="Manuela Pichler" userId="07a841c1-49c8-4352-a8c3-3a0d96cf9a08" providerId="ADAL" clId="{2E4E835E-0505-4A35-B7B2-8BF50200CAD5}" dt="2021-10-08T14:03:32.920" v="2923" actId="207"/>
          <pc:sldLayoutMkLst>
            <pc:docMk/>
            <pc:sldMasterMk cId="3588427678" sldId="2147484229"/>
            <pc:sldLayoutMk cId="2472283130" sldId="2147485375"/>
          </pc:sldLayoutMkLst>
          <pc:spChg chg="mod">
            <ac:chgData name="Manuela Pichler" userId="07a841c1-49c8-4352-a8c3-3a0d96cf9a08" providerId="ADAL" clId="{2E4E835E-0505-4A35-B7B2-8BF50200CAD5}" dt="2021-10-08T14:03:25.956" v="2922" actId="207"/>
            <ac:spMkLst>
              <pc:docMk/>
              <pc:sldMasterMk cId="3588427678" sldId="2147484229"/>
              <pc:sldLayoutMk cId="2472283130" sldId="2147485375"/>
              <ac:spMk id="4" creationId="{3D287FF5-DA2B-6549-A430-2AB0462370E7}"/>
            </ac:spMkLst>
          </pc:spChg>
          <pc:spChg chg="mod">
            <ac:chgData name="Manuela Pichler" userId="07a841c1-49c8-4352-a8c3-3a0d96cf9a08" providerId="ADAL" clId="{2E4E835E-0505-4A35-B7B2-8BF50200CAD5}" dt="2021-10-08T14:03:32.920" v="2923" actId="207"/>
            <ac:spMkLst>
              <pc:docMk/>
              <pc:sldMasterMk cId="3588427678" sldId="2147484229"/>
              <pc:sldLayoutMk cId="2472283130" sldId="2147485375"/>
              <ac:spMk id="7" creationId="{160E18D5-0E84-C64E-9599-465CAF60302E}"/>
            </ac:spMkLst>
          </pc:spChg>
          <pc:spChg chg="mod">
            <ac:chgData name="Manuela Pichler" userId="07a841c1-49c8-4352-a8c3-3a0d96cf9a08" providerId="ADAL" clId="{2E4E835E-0505-4A35-B7B2-8BF50200CAD5}" dt="2021-10-08T14:03:32.920" v="2923" actId="207"/>
            <ac:spMkLst>
              <pc:docMk/>
              <pc:sldMasterMk cId="3588427678" sldId="2147484229"/>
              <pc:sldLayoutMk cId="2472283130" sldId="2147485375"/>
              <ac:spMk id="8" creationId="{649666AF-1BFD-C547-B312-5E30EBC9B839}"/>
            </ac:spMkLst>
          </pc:spChg>
        </pc:sldLayoutChg>
        <pc:sldLayoutChg chg="modSp mod">
          <pc:chgData name="Manuela Pichler" userId="07a841c1-49c8-4352-a8c3-3a0d96cf9a08" providerId="ADAL" clId="{2E4E835E-0505-4A35-B7B2-8BF50200CAD5}" dt="2021-10-08T15:17:04.579" v="3279" actId="207"/>
          <pc:sldLayoutMkLst>
            <pc:docMk/>
            <pc:sldMasterMk cId="3588427678" sldId="2147484229"/>
            <pc:sldLayoutMk cId="2577841612" sldId="2147485376"/>
          </pc:sldLayoutMkLst>
          <pc:spChg chg="mod">
            <ac:chgData name="Manuela Pichler" userId="07a841c1-49c8-4352-a8c3-3a0d96cf9a08" providerId="ADAL" clId="{2E4E835E-0505-4A35-B7B2-8BF50200CAD5}" dt="2021-10-08T15:17:02.482" v="3278" actId="207"/>
            <ac:spMkLst>
              <pc:docMk/>
              <pc:sldMasterMk cId="3588427678" sldId="2147484229"/>
              <pc:sldLayoutMk cId="2577841612" sldId="2147485376"/>
              <ac:spMk id="4" creationId="{3D287FF5-DA2B-6549-A430-2AB0462370E7}"/>
            </ac:spMkLst>
          </pc:spChg>
          <pc:spChg chg="mod">
            <ac:chgData name="Manuela Pichler" userId="07a841c1-49c8-4352-a8c3-3a0d96cf9a08" providerId="ADAL" clId="{2E4E835E-0505-4A35-B7B2-8BF50200CAD5}" dt="2021-10-08T15:17:04.579" v="3279" actId="207"/>
            <ac:spMkLst>
              <pc:docMk/>
              <pc:sldMasterMk cId="3588427678" sldId="2147484229"/>
              <pc:sldLayoutMk cId="2577841612" sldId="2147485376"/>
              <ac:spMk id="7" creationId="{160E18D5-0E84-C64E-9599-465CAF60302E}"/>
            </ac:spMkLst>
          </pc:spChg>
          <pc:spChg chg="mod">
            <ac:chgData name="Manuela Pichler" userId="07a841c1-49c8-4352-a8c3-3a0d96cf9a08" providerId="ADAL" clId="{2E4E835E-0505-4A35-B7B2-8BF50200CAD5}" dt="2021-10-08T15:17:04.579" v="3279" actId="207"/>
            <ac:spMkLst>
              <pc:docMk/>
              <pc:sldMasterMk cId="3588427678" sldId="2147484229"/>
              <pc:sldLayoutMk cId="2577841612" sldId="2147485376"/>
              <ac:spMk id="8" creationId="{443D24FC-F71D-C245-A2DA-55D32F6AA872}"/>
            </ac:spMkLst>
          </pc:spChg>
        </pc:sldLayoutChg>
        <pc:sldLayoutChg chg="addSp delSp modSp mod">
          <pc:chgData name="Manuela Pichler" userId="07a841c1-49c8-4352-a8c3-3a0d96cf9a08" providerId="ADAL" clId="{2E4E835E-0505-4A35-B7B2-8BF50200CAD5}" dt="2021-10-07T17:21:20.847" v="300" actId="478"/>
          <pc:sldLayoutMkLst>
            <pc:docMk/>
            <pc:sldMasterMk cId="3588427678" sldId="2147484229"/>
            <pc:sldLayoutMk cId="867370405" sldId="2147485389"/>
          </pc:sldLayoutMkLst>
          <pc:picChg chg="add del ord">
            <ac:chgData name="Manuela Pichler" userId="07a841c1-49c8-4352-a8c3-3a0d96cf9a08" providerId="ADAL" clId="{2E4E835E-0505-4A35-B7B2-8BF50200CAD5}" dt="2021-10-07T17:21:19.164" v="299" actId="171"/>
            <ac:picMkLst>
              <pc:docMk/>
              <pc:sldMasterMk cId="3588427678" sldId="2147484229"/>
              <pc:sldLayoutMk cId="867370405" sldId="2147485389"/>
              <ac:picMk id="2" creationId="{10BE6CAE-659D-4879-948B-421926767CED}"/>
            </ac:picMkLst>
          </pc:picChg>
          <pc:picChg chg="del">
            <ac:chgData name="Manuela Pichler" userId="07a841c1-49c8-4352-a8c3-3a0d96cf9a08" providerId="ADAL" clId="{2E4E835E-0505-4A35-B7B2-8BF50200CAD5}" dt="2021-10-07T17:21:20.847" v="300" actId="478"/>
            <ac:picMkLst>
              <pc:docMk/>
              <pc:sldMasterMk cId="3588427678" sldId="2147484229"/>
              <pc:sldLayoutMk cId="867370405" sldId="2147485389"/>
              <ac:picMk id="6" creationId="{D3453B0B-33DE-4ED0-A610-D76D0E610F6F}"/>
            </ac:picMkLst>
          </pc:picChg>
        </pc:sldLayoutChg>
        <pc:sldLayoutChg chg="addSp delSp modSp mod">
          <pc:chgData name="Manuela Pichler" userId="07a841c1-49c8-4352-a8c3-3a0d96cf9a08" providerId="ADAL" clId="{2E4E835E-0505-4A35-B7B2-8BF50200CAD5}" dt="2021-10-07T17:19:03.988" v="290" actId="478"/>
          <pc:sldLayoutMkLst>
            <pc:docMk/>
            <pc:sldMasterMk cId="3588427678" sldId="2147484229"/>
            <pc:sldLayoutMk cId="3936989978" sldId="2147485390"/>
          </pc:sldLayoutMkLst>
          <pc:picChg chg="add mod ord">
            <ac:chgData name="Manuela Pichler" userId="07a841c1-49c8-4352-a8c3-3a0d96cf9a08" providerId="ADAL" clId="{2E4E835E-0505-4A35-B7B2-8BF50200CAD5}" dt="2021-10-07T17:19:02.511" v="289" actId="167"/>
            <ac:picMkLst>
              <pc:docMk/>
              <pc:sldMasterMk cId="3588427678" sldId="2147484229"/>
              <pc:sldLayoutMk cId="3936989978" sldId="2147485390"/>
              <ac:picMk id="3" creationId="{B4EC1EF0-2623-4898-BCF6-AF8B3E3F3EB7}"/>
            </ac:picMkLst>
          </pc:picChg>
          <pc:picChg chg="del">
            <ac:chgData name="Manuela Pichler" userId="07a841c1-49c8-4352-a8c3-3a0d96cf9a08" providerId="ADAL" clId="{2E4E835E-0505-4A35-B7B2-8BF50200CAD5}" dt="2021-10-07T17:19:03.988" v="290" actId="478"/>
            <ac:picMkLst>
              <pc:docMk/>
              <pc:sldMasterMk cId="3588427678" sldId="2147484229"/>
              <pc:sldLayoutMk cId="3936989978" sldId="2147485390"/>
              <ac:picMk id="6" creationId="{EC770E93-46FB-B04C-AFC6-A97F7105D849}"/>
            </ac:picMkLst>
          </pc:picChg>
        </pc:sldLayoutChg>
        <pc:sldLayoutChg chg="addSp delSp modSp mod">
          <pc:chgData name="Manuela Pichler" userId="07a841c1-49c8-4352-a8c3-3a0d96cf9a08" providerId="ADAL" clId="{2E4E835E-0505-4A35-B7B2-8BF50200CAD5}" dt="2021-10-07T17:21:28.944" v="303" actId="478"/>
          <pc:sldLayoutMkLst>
            <pc:docMk/>
            <pc:sldMasterMk cId="3588427678" sldId="2147484229"/>
            <pc:sldLayoutMk cId="2599961878" sldId="2147485395"/>
          </pc:sldLayoutMkLst>
          <pc:picChg chg="add ord">
            <ac:chgData name="Manuela Pichler" userId="07a841c1-49c8-4352-a8c3-3a0d96cf9a08" providerId="ADAL" clId="{2E4E835E-0505-4A35-B7B2-8BF50200CAD5}" dt="2021-10-07T17:21:27.222" v="302" actId="171"/>
            <ac:picMkLst>
              <pc:docMk/>
              <pc:sldMasterMk cId="3588427678" sldId="2147484229"/>
              <pc:sldLayoutMk cId="2599961878" sldId="2147485395"/>
              <ac:picMk id="2" creationId="{24749906-DDA5-4199-8E3A-D68E87F5E422}"/>
            </ac:picMkLst>
          </pc:picChg>
          <pc:picChg chg="del">
            <ac:chgData name="Manuela Pichler" userId="07a841c1-49c8-4352-a8c3-3a0d96cf9a08" providerId="ADAL" clId="{2E4E835E-0505-4A35-B7B2-8BF50200CAD5}" dt="2021-10-07T17:21:28.944" v="303" actId="478"/>
            <ac:picMkLst>
              <pc:docMk/>
              <pc:sldMasterMk cId="3588427678" sldId="2147484229"/>
              <pc:sldLayoutMk cId="2599961878" sldId="2147485395"/>
              <ac:picMk id="7" creationId="{0FD32619-3819-428A-8565-629596C91418}"/>
            </ac:picMkLst>
          </pc:picChg>
        </pc:sldLayoutChg>
        <pc:sldLayoutChg chg="addSp delSp modSp mod">
          <pc:chgData name="Manuela Pichler" userId="07a841c1-49c8-4352-a8c3-3a0d96cf9a08" providerId="ADAL" clId="{2E4E835E-0505-4A35-B7B2-8BF50200CAD5}" dt="2021-10-07T17:21:35.743" v="306" actId="478"/>
          <pc:sldLayoutMkLst>
            <pc:docMk/>
            <pc:sldMasterMk cId="3588427678" sldId="2147484229"/>
            <pc:sldLayoutMk cId="1369457985" sldId="2147485396"/>
          </pc:sldLayoutMkLst>
          <pc:picChg chg="add ord">
            <ac:chgData name="Manuela Pichler" userId="07a841c1-49c8-4352-a8c3-3a0d96cf9a08" providerId="ADAL" clId="{2E4E835E-0505-4A35-B7B2-8BF50200CAD5}" dt="2021-10-07T17:21:33.886" v="305" actId="171"/>
            <ac:picMkLst>
              <pc:docMk/>
              <pc:sldMasterMk cId="3588427678" sldId="2147484229"/>
              <pc:sldLayoutMk cId="1369457985" sldId="2147485396"/>
              <ac:picMk id="2" creationId="{E97FC57D-3DA2-4331-8947-8F6A50D4C8A1}"/>
            </ac:picMkLst>
          </pc:picChg>
          <pc:picChg chg="del">
            <ac:chgData name="Manuela Pichler" userId="07a841c1-49c8-4352-a8c3-3a0d96cf9a08" providerId="ADAL" clId="{2E4E835E-0505-4A35-B7B2-8BF50200CAD5}" dt="2021-10-07T17:21:35.743" v="306" actId="478"/>
            <ac:picMkLst>
              <pc:docMk/>
              <pc:sldMasterMk cId="3588427678" sldId="2147484229"/>
              <pc:sldLayoutMk cId="1369457985" sldId="2147485396"/>
              <ac:picMk id="7" creationId="{0FD32619-3819-428A-8565-629596C91418}"/>
            </ac:picMkLst>
          </pc:picChg>
        </pc:sldLayoutChg>
        <pc:sldLayoutChg chg="del">
          <pc:chgData name="Manuela Pichler" userId="07a841c1-49c8-4352-a8c3-3a0d96cf9a08" providerId="ADAL" clId="{2E4E835E-0505-4A35-B7B2-8BF50200CAD5}" dt="2021-10-07T17:12:43.723" v="240" actId="47"/>
          <pc:sldLayoutMkLst>
            <pc:docMk/>
            <pc:sldMasterMk cId="3588427678" sldId="2147484229"/>
            <pc:sldLayoutMk cId="976093844" sldId="2147485451"/>
          </pc:sldLayoutMkLst>
        </pc:sldLayoutChg>
        <pc:sldLayoutChg chg="del">
          <pc:chgData name="Manuela Pichler" userId="07a841c1-49c8-4352-a8c3-3a0d96cf9a08" providerId="ADAL" clId="{2E4E835E-0505-4A35-B7B2-8BF50200CAD5}" dt="2021-10-08T12:30:33.252" v="1073" actId="47"/>
          <pc:sldLayoutMkLst>
            <pc:docMk/>
            <pc:sldMasterMk cId="3588427678" sldId="2147484229"/>
            <pc:sldLayoutMk cId="3461076580" sldId="2147485452"/>
          </pc:sldLayoutMkLst>
        </pc:sldLayoutChg>
        <pc:sldLayoutChg chg="del">
          <pc:chgData name="Manuela Pichler" userId="07a841c1-49c8-4352-a8c3-3a0d96cf9a08" providerId="ADAL" clId="{2E4E835E-0505-4A35-B7B2-8BF50200CAD5}" dt="2021-10-08T13:47:37.669" v="2627" actId="47"/>
          <pc:sldLayoutMkLst>
            <pc:docMk/>
            <pc:sldMasterMk cId="3588427678" sldId="2147484229"/>
            <pc:sldLayoutMk cId="2885014591" sldId="2147485455"/>
          </pc:sldLayoutMkLst>
        </pc:sldLayoutChg>
        <pc:sldLayoutChg chg="del">
          <pc:chgData name="Manuela Pichler" userId="07a841c1-49c8-4352-a8c3-3a0d96cf9a08" providerId="ADAL" clId="{2E4E835E-0505-4A35-B7B2-8BF50200CAD5}" dt="2021-10-07T18:02:44.451" v="592" actId="47"/>
          <pc:sldLayoutMkLst>
            <pc:docMk/>
            <pc:sldMasterMk cId="3588427678" sldId="2147484229"/>
            <pc:sldLayoutMk cId="386804240" sldId="2147485457"/>
          </pc:sldLayoutMkLst>
        </pc:sldLayoutChg>
        <pc:sldLayoutChg chg="del">
          <pc:chgData name="Manuela Pichler" userId="07a841c1-49c8-4352-a8c3-3a0d96cf9a08" providerId="ADAL" clId="{2E4E835E-0505-4A35-B7B2-8BF50200CAD5}" dt="2021-10-08T13:21:12.143" v="1903" actId="47"/>
          <pc:sldLayoutMkLst>
            <pc:docMk/>
            <pc:sldMasterMk cId="3588427678" sldId="2147484229"/>
            <pc:sldLayoutMk cId="162223658" sldId="2147485460"/>
          </pc:sldLayoutMkLst>
        </pc:sldLayoutChg>
        <pc:sldLayoutChg chg="del">
          <pc:chgData name="Manuela Pichler" userId="07a841c1-49c8-4352-a8c3-3a0d96cf9a08" providerId="ADAL" clId="{2E4E835E-0505-4A35-B7B2-8BF50200CAD5}" dt="2021-10-08T15:08:09.181" v="2975" actId="47"/>
          <pc:sldLayoutMkLst>
            <pc:docMk/>
            <pc:sldMasterMk cId="3588427678" sldId="2147484229"/>
            <pc:sldLayoutMk cId="3868093507" sldId="2147485462"/>
          </pc:sldLayoutMkLst>
        </pc:sldLayoutChg>
        <pc:sldLayoutChg chg="addSp delSp modSp mod setBg">
          <pc:chgData name="Manuela Pichler" userId="07a841c1-49c8-4352-a8c3-3a0d96cf9a08" providerId="ADAL" clId="{2E4E835E-0505-4A35-B7B2-8BF50200CAD5}" dt="2021-10-07T17:53:10.209" v="347"/>
          <pc:sldLayoutMkLst>
            <pc:docMk/>
            <pc:sldMasterMk cId="3588427678" sldId="2147484229"/>
            <pc:sldLayoutMk cId="2754834753" sldId="2147485463"/>
          </pc:sldLayoutMkLst>
          <pc:picChg chg="add mod ord">
            <ac:chgData name="Manuela Pichler" userId="07a841c1-49c8-4352-a8c3-3a0d96cf9a08" providerId="ADAL" clId="{2E4E835E-0505-4A35-B7B2-8BF50200CAD5}" dt="2021-10-07T17:52:56.966" v="346" actId="1038"/>
            <ac:picMkLst>
              <pc:docMk/>
              <pc:sldMasterMk cId="3588427678" sldId="2147484229"/>
              <pc:sldLayoutMk cId="2754834753" sldId="2147485463"/>
              <ac:picMk id="2" creationId="{C8D60E2B-AAA8-4625-A6DF-92476AD93BC0}"/>
            </ac:picMkLst>
          </pc:picChg>
          <pc:picChg chg="del">
            <ac:chgData name="Manuela Pichler" userId="07a841c1-49c8-4352-a8c3-3a0d96cf9a08" providerId="ADAL" clId="{2E4E835E-0505-4A35-B7B2-8BF50200CAD5}" dt="2021-10-07T17:52:53.482" v="342" actId="478"/>
            <ac:picMkLst>
              <pc:docMk/>
              <pc:sldMasterMk cId="3588427678" sldId="2147484229"/>
              <pc:sldLayoutMk cId="2754834753" sldId="2147485463"/>
              <ac:picMk id="3" creationId="{D4FF22E6-0BFC-7F4A-AFB9-5935943E0CB8}"/>
            </ac:picMkLst>
          </pc:picChg>
        </pc:sldLayoutChg>
      </pc:sldMasterChg>
      <pc:sldMasterChg chg="modSldLayout">
        <pc:chgData name="Manuela Pichler" userId="07a841c1-49c8-4352-a8c3-3a0d96cf9a08" providerId="ADAL" clId="{2E4E835E-0505-4A35-B7B2-8BF50200CAD5}" dt="2021-10-08T11:03:08.591" v="830" actId="478"/>
        <pc:sldMasterMkLst>
          <pc:docMk/>
          <pc:sldMasterMk cId="2519121838" sldId="2147485464"/>
        </pc:sldMasterMkLst>
        <pc:sldLayoutChg chg="delSp mod">
          <pc:chgData name="Manuela Pichler" userId="07a841c1-49c8-4352-a8c3-3a0d96cf9a08" providerId="ADAL" clId="{2E4E835E-0505-4A35-B7B2-8BF50200CAD5}" dt="2021-10-08T11:03:08.591" v="830" actId="478"/>
          <pc:sldLayoutMkLst>
            <pc:docMk/>
            <pc:sldMasterMk cId="2519121838" sldId="2147485464"/>
            <pc:sldLayoutMk cId="3738298719" sldId="2147485471"/>
          </pc:sldLayoutMkLst>
          <pc:spChg chg="del">
            <ac:chgData name="Manuela Pichler" userId="07a841c1-49c8-4352-a8c3-3a0d96cf9a08" providerId="ADAL" clId="{2E4E835E-0505-4A35-B7B2-8BF50200CAD5}" dt="2021-10-08T11:03:07.901" v="829" actId="478"/>
            <ac:spMkLst>
              <pc:docMk/>
              <pc:sldMasterMk cId="2519121838" sldId="2147485464"/>
              <pc:sldLayoutMk cId="3738298719" sldId="2147485471"/>
              <ac:spMk id="2" creationId="{00000000-0000-0000-0000-000000000000}"/>
            </ac:spMkLst>
          </pc:spChg>
          <pc:spChg chg="del">
            <ac:chgData name="Manuela Pichler" userId="07a841c1-49c8-4352-a8c3-3a0d96cf9a08" providerId="ADAL" clId="{2E4E835E-0505-4A35-B7B2-8BF50200CAD5}" dt="2021-10-08T11:03:08.591" v="830" actId="478"/>
            <ac:spMkLst>
              <pc:docMk/>
              <pc:sldMasterMk cId="2519121838" sldId="2147485464"/>
              <pc:sldLayoutMk cId="3738298719" sldId="2147485471"/>
              <ac:spMk id="3" creationId="{00000000-0000-0000-0000-000000000000}"/>
            </ac:spMkLst>
          </pc:spChg>
          <pc:spChg chg="del">
            <ac:chgData name="Manuela Pichler" userId="07a841c1-49c8-4352-a8c3-3a0d96cf9a08" providerId="ADAL" clId="{2E4E835E-0505-4A35-B7B2-8BF50200CAD5}" dt="2021-10-08T11:03:06.843" v="828" actId="478"/>
            <ac:spMkLst>
              <pc:docMk/>
              <pc:sldMasterMk cId="2519121838" sldId="2147485464"/>
              <pc:sldLayoutMk cId="3738298719" sldId="2147485471"/>
              <ac:spMk id="4" creationId="{00000000-0000-0000-0000-000000000000}"/>
            </ac:spMkLst>
          </pc:spChg>
          <pc:spChg chg="del">
            <ac:chgData name="Manuela Pichler" userId="07a841c1-49c8-4352-a8c3-3a0d96cf9a08" providerId="ADAL" clId="{2E4E835E-0505-4A35-B7B2-8BF50200CAD5}" dt="2021-10-08T11:03:03.875" v="827" actId="478"/>
            <ac:spMkLst>
              <pc:docMk/>
              <pc:sldMasterMk cId="2519121838" sldId="2147485464"/>
              <pc:sldLayoutMk cId="3738298719" sldId="2147485471"/>
              <ac:spMk id="5" creationId="{0C0B8D1D-BB23-4FA6-84BC-7AB9E29D5E8C}"/>
            </ac:spMkLst>
          </pc:spChg>
        </pc:sldLayoutChg>
      </pc:sldMasterChg>
    </pc:docChg>
  </pc:docChgLst>
  <pc:docChgLst>
    <pc:chgData name="Kathy Osborne" userId="5e652ab2-ef5c-43e0-afa2-e7467460655f" providerId="ADAL" clId="{9F5D21AB-5A26-47A8-A8CA-7861DD053EF2}"/>
    <pc:docChg chg="undo redo custSel addSld delSld modSld">
      <pc:chgData name="Kathy Osborne" userId="5e652ab2-ef5c-43e0-afa2-e7467460655f" providerId="ADAL" clId="{9F5D21AB-5A26-47A8-A8CA-7861DD053EF2}" dt="2021-10-19T16:48:19.084" v="1705" actId="20577"/>
      <pc:docMkLst>
        <pc:docMk/>
      </pc:docMkLst>
      <pc:sldChg chg="modSp mod">
        <pc:chgData name="Kathy Osborne" userId="5e652ab2-ef5c-43e0-afa2-e7467460655f" providerId="ADAL" clId="{9F5D21AB-5A26-47A8-A8CA-7861DD053EF2}" dt="2021-10-12T22:13:03.345" v="245" actId="20577"/>
        <pc:sldMkLst>
          <pc:docMk/>
          <pc:sldMk cId="2784897195" sldId="1799"/>
        </pc:sldMkLst>
        <pc:spChg chg="mod">
          <ac:chgData name="Kathy Osborne" userId="5e652ab2-ef5c-43e0-afa2-e7467460655f" providerId="ADAL" clId="{9F5D21AB-5A26-47A8-A8CA-7861DD053EF2}" dt="2021-10-12T22:12:39.506" v="240" actId="20577"/>
          <ac:spMkLst>
            <pc:docMk/>
            <pc:sldMk cId="2784897195" sldId="1799"/>
            <ac:spMk id="36" creationId="{9921B276-8CC9-4318-9C91-0CEA4D26B4A6}"/>
          </ac:spMkLst>
        </pc:spChg>
        <pc:spChg chg="mod">
          <ac:chgData name="Kathy Osborne" userId="5e652ab2-ef5c-43e0-afa2-e7467460655f" providerId="ADAL" clId="{9F5D21AB-5A26-47A8-A8CA-7861DD053EF2}" dt="2021-10-12T22:13:03.345" v="245" actId="20577"/>
          <ac:spMkLst>
            <pc:docMk/>
            <pc:sldMk cId="2784897195" sldId="1799"/>
            <ac:spMk id="41" creationId="{7C565A97-10F6-4463-BD37-65A49F6DB30B}"/>
          </ac:spMkLst>
        </pc:spChg>
      </pc:sldChg>
      <pc:sldChg chg="addCm delCm modCm">
        <pc:chgData name="Kathy Osborne" userId="5e652ab2-ef5c-43e0-afa2-e7467460655f" providerId="ADAL" clId="{9F5D21AB-5A26-47A8-A8CA-7861DD053EF2}" dt="2021-10-14T18:26:12.226" v="1397"/>
        <pc:sldMkLst>
          <pc:docMk/>
          <pc:sldMk cId="1793988420" sldId="1834"/>
        </pc:sldMkLst>
      </pc:sldChg>
      <pc:sldChg chg="modSp mod addCm delCm">
        <pc:chgData name="Kathy Osborne" userId="5e652ab2-ef5c-43e0-afa2-e7467460655f" providerId="ADAL" clId="{9F5D21AB-5A26-47A8-A8CA-7861DD053EF2}" dt="2021-10-14T18:36:19.742" v="1441"/>
        <pc:sldMkLst>
          <pc:docMk/>
          <pc:sldMk cId="2858979802" sldId="1954"/>
        </pc:sldMkLst>
        <pc:spChg chg="mod">
          <ac:chgData name="Kathy Osborne" userId="5e652ab2-ef5c-43e0-afa2-e7467460655f" providerId="ADAL" clId="{9F5D21AB-5A26-47A8-A8CA-7861DD053EF2}" dt="2021-10-12T22:56:23.952" v="538" actId="20577"/>
          <ac:spMkLst>
            <pc:docMk/>
            <pc:sldMk cId="2858979802" sldId="1954"/>
            <ac:spMk id="37" creationId="{9003E00B-58C1-46D5-AC71-C4E6F2C5B4C0}"/>
          </ac:spMkLst>
        </pc:spChg>
        <pc:spChg chg="mod">
          <ac:chgData name="Kathy Osborne" userId="5e652ab2-ef5c-43e0-afa2-e7467460655f" providerId="ADAL" clId="{9F5D21AB-5A26-47A8-A8CA-7861DD053EF2}" dt="2021-10-12T22:57:13.121" v="561" actId="20577"/>
          <ac:spMkLst>
            <pc:docMk/>
            <pc:sldMk cId="2858979802" sldId="1954"/>
            <ac:spMk id="38" creationId="{0A624F99-EE96-4C3B-8CD8-54A4041BAAE0}"/>
          </ac:spMkLst>
        </pc:spChg>
      </pc:sldChg>
      <pc:sldChg chg="modSp mod addCm delCm modCm">
        <pc:chgData name="Kathy Osborne" userId="5e652ab2-ef5c-43e0-afa2-e7467460655f" providerId="ADAL" clId="{9F5D21AB-5A26-47A8-A8CA-7861DD053EF2}" dt="2021-10-14T18:32:35.425" v="1427" actId="20577"/>
        <pc:sldMkLst>
          <pc:docMk/>
          <pc:sldMk cId="2339469875" sldId="5865"/>
        </pc:sldMkLst>
        <pc:graphicFrameChg chg="modGraphic">
          <ac:chgData name="Kathy Osborne" userId="5e652ab2-ef5c-43e0-afa2-e7467460655f" providerId="ADAL" clId="{9F5D21AB-5A26-47A8-A8CA-7861DD053EF2}" dt="2021-10-14T18:32:35.425" v="1427" actId="20577"/>
          <ac:graphicFrameMkLst>
            <pc:docMk/>
            <pc:sldMk cId="2339469875" sldId="5865"/>
            <ac:graphicFrameMk id="6" creationId="{65185098-6D6B-49CF-A851-43EFE5483E15}"/>
          </ac:graphicFrameMkLst>
        </pc:graphicFrameChg>
      </pc:sldChg>
      <pc:sldChg chg="modSp mod">
        <pc:chgData name="Kathy Osborne" userId="5e652ab2-ef5c-43e0-afa2-e7467460655f" providerId="ADAL" clId="{9F5D21AB-5A26-47A8-A8CA-7861DD053EF2}" dt="2021-10-14T19:17:42.443" v="1466" actId="948"/>
        <pc:sldMkLst>
          <pc:docMk/>
          <pc:sldMk cId="3368559700" sldId="5957"/>
        </pc:sldMkLst>
        <pc:spChg chg="mod">
          <ac:chgData name="Kathy Osborne" userId="5e652ab2-ef5c-43e0-afa2-e7467460655f" providerId="ADAL" clId="{9F5D21AB-5A26-47A8-A8CA-7861DD053EF2}" dt="2021-10-14T19:17:42.443" v="1466" actId="948"/>
          <ac:spMkLst>
            <pc:docMk/>
            <pc:sldMk cId="3368559700" sldId="5957"/>
            <ac:spMk id="6" creationId="{C28F1239-8A1E-4393-8405-BA220D722CEA}"/>
          </ac:spMkLst>
        </pc:spChg>
      </pc:sldChg>
      <pc:sldChg chg="modSp mod">
        <pc:chgData name="Kathy Osborne" userId="5e652ab2-ef5c-43e0-afa2-e7467460655f" providerId="ADAL" clId="{9F5D21AB-5A26-47A8-A8CA-7861DD053EF2}" dt="2021-10-14T18:32:52.192" v="1428" actId="20577"/>
        <pc:sldMkLst>
          <pc:docMk/>
          <pc:sldMk cId="1702630439" sldId="8481"/>
        </pc:sldMkLst>
        <pc:graphicFrameChg chg="modGraphic">
          <ac:chgData name="Kathy Osborne" userId="5e652ab2-ef5c-43e0-afa2-e7467460655f" providerId="ADAL" clId="{9F5D21AB-5A26-47A8-A8CA-7861DD053EF2}" dt="2021-10-14T18:32:52.192" v="1428" actId="20577"/>
          <ac:graphicFrameMkLst>
            <pc:docMk/>
            <pc:sldMk cId="1702630439" sldId="8481"/>
            <ac:graphicFrameMk id="2" creationId="{2EE27656-353F-4E75-83DD-662D81308C1A}"/>
          </ac:graphicFrameMkLst>
        </pc:graphicFrameChg>
      </pc:sldChg>
      <pc:sldChg chg="addCm delCm">
        <pc:chgData name="Kathy Osborne" userId="5e652ab2-ef5c-43e0-afa2-e7467460655f" providerId="ADAL" clId="{9F5D21AB-5A26-47A8-A8CA-7861DD053EF2}" dt="2021-10-14T19:28:14.494" v="1535"/>
        <pc:sldMkLst>
          <pc:docMk/>
          <pc:sldMk cId="2535448217" sldId="8554"/>
        </pc:sldMkLst>
      </pc:sldChg>
      <pc:sldChg chg="modSp mod delCm">
        <pc:chgData name="Kathy Osborne" userId="5e652ab2-ef5c-43e0-afa2-e7467460655f" providerId="ADAL" clId="{9F5D21AB-5A26-47A8-A8CA-7861DD053EF2}" dt="2021-10-14T18:36:28.959" v="1442"/>
        <pc:sldMkLst>
          <pc:docMk/>
          <pc:sldMk cId="3357224160" sldId="8559"/>
        </pc:sldMkLst>
        <pc:graphicFrameChg chg="modGraphic">
          <ac:chgData name="Kathy Osborne" userId="5e652ab2-ef5c-43e0-afa2-e7467460655f" providerId="ADAL" clId="{9F5D21AB-5A26-47A8-A8CA-7861DD053EF2}" dt="2021-10-12T23:00:14.706" v="610" actId="20577"/>
          <ac:graphicFrameMkLst>
            <pc:docMk/>
            <pc:sldMk cId="3357224160" sldId="8559"/>
            <ac:graphicFrameMk id="3" creationId="{C8345FB0-AE5E-46CF-ACD0-2C276D1A898C}"/>
          </ac:graphicFrameMkLst>
        </pc:graphicFrameChg>
      </pc:sldChg>
      <pc:sldChg chg="modSp mod addCm delCm modCm">
        <pc:chgData name="Kathy Osborne" userId="5e652ab2-ef5c-43e0-afa2-e7467460655f" providerId="ADAL" clId="{9F5D21AB-5A26-47A8-A8CA-7861DD053EF2}" dt="2021-10-14T17:18:37.343" v="1341"/>
        <pc:sldMkLst>
          <pc:docMk/>
          <pc:sldMk cId="531660259" sldId="8678"/>
        </pc:sldMkLst>
        <pc:graphicFrameChg chg="modGraphic">
          <ac:chgData name="Kathy Osborne" userId="5e652ab2-ef5c-43e0-afa2-e7467460655f" providerId="ADAL" clId="{9F5D21AB-5A26-47A8-A8CA-7861DD053EF2}" dt="2021-10-12T21:37:56.532" v="136" actId="20577"/>
          <ac:graphicFrameMkLst>
            <pc:docMk/>
            <pc:sldMk cId="531660259" sldId="8678"/>
            <ac:graphicFrameMk id="8" creationId="{A03E81E4-B0BB-5D4C-83E1-E0E35F3A8962}"/>
          </ac:graphicFrameMkLst>
        </pc:graphicFrameChg>
      </pc:sldChg>
      <pc:sldChg chg="modSp mod addCm delCm modCm">
        <pc:chgData name="Kathy Osborne" userId="5e652ab2-ef5c-43e0-afa2-e7467460655f" providerId="ADAL" clId="{9F5D21AB-5A26-47A8-A8CA-7861DD053EF2}" dt="2021-10-14T21:57:30.726" v="1668"/>
        <pc:sldMkLst>
          <pc:docMk/>
          <pc:sldMk cId="522497809" sldId="8687"/>
        </pc:sldMkLst>
        <pc:spChg chg="mod">
          <ac:chgData name="Kathy Osborne" userId="5e652ab2-ef5c-43e0-afa2-e7467460655f" providerId="ADAL" clId="{9F5D21AB-5A26-47A8-A8CA-7861DD053EF2}" dt="2021-10-12T22:07:54.129" v="237" actId="114"/>
          <ac:spMkLst>
            <pc:docMk/>
            <pc:sldMk cId="522497809" sldId="8687"/>
            <ac:spMk id="3" creationId="{6AB35038-57D7-452A-9189-B450B551637A}"/>
          </ac:spMkLst>
        </pc:spChg>
        <pc:spChg chg="mod">
          <ac:chgData name="Kathy Osborne" userId="5e652ab2-ef5c-43e0-afa2-e7467460655f" providerId="ADAL" clId="{9F5D21AB-5A26-47A8-A8CA-7861DD053EF2}" dt="2021-10-14T17:50:22.064" v="1381" actId="20577"/>
          <ac:spMkLst>
            <pc:docMk/>
            <pc:sldMk cId="522497809" sldId="8687"/>
            <ac:spMk id="4" creationId="{6B317D2A-D2C8-4F8B-8EFA-C5C29FF665F8}"/>
          </ac:spMkLst>
        </pc:spChg>
        <pc:spChg chg="mod">
          <ac:chgData name="Kathy Osborne" userId="5e652ab2-ef5c-43e0-afa2-e7467460655f" providerId="ADAL" clId="{9F5D21AB-5A26-47A8-A8CA-7861DD053EF2}" dt="2021-10-14T17:49:50.159" v="1372" actId="20577"/>
          <ac:spMkLst>
            <pc:docMk/>
            <pc:sldMk cId="522497809" sldId="8687"/>
            <ac:spMk id="13" creationId="{D62C4510-0AA8-4DD5-B2DA-7CD8DCE77AD6}"/>
          </ac:spMkLst>
        </pc:spChg>
      </pc:sldChg>
      <pc:sldChg chg="modSp mod addCm delCm modCm">
        <pc:chgData name="Kathy Osborne" userId="5e652ab2-ef5c-43e0-afa2-e7467460655f" providerId="ADAL" clId="{9F5D21AB-5A26-47A8-A8CA-7861DD053EF2}" dt="2021-10-14T18:29:41.166" v="1409" actId="20577"/>
        <pc:sldMkLst>
          <pc:docMk/>
          <pc:sldMk cId="3389860130" sldId="8688"/>
        </pc:sldMkLst>
        <pc:graphicFrameChg chg="modGraphic">
          <ac:chgData name="Kathy Osborne" userId="5e652ab2-ef5c-43e0-afa2-e7467460655f" providerId="ADAL" clId="{9F5D21AB-5A26-47A8-A8CA-7861DD053EF2}" dt="2021-10-14T18:29:41.166" v="1409" actId="20577"/>
          <ac:graphicFrameMkLst>
            <pc:docMk/>
            <pc:sldMk cId="3389860130" sldId="8688"/>
            <ac:graphicFrameMk id="8" creationId="{A83F6A13-CE09-432E-847B-81F02D8BEF29}"/>
          </ac:graphicFrameMkLst>
        </pc:graphicFrameChg>
      </pc:sldChg>
      <pc:sldChg chg="addCm delCm">
        <pc:chgData name="Kathy Osborne" userId="5e652ab2-ef5c-43e0-afa2-e7467460655f" providerId="ADAL" clId="{9F5D21AB-5A26-47A8-A8CA-7861DD053EF2}" dt="2021-10-14T19:35:02.471" v="1541"/>
        <pc:sldMkLst>
          <pc:docMk/>
          <pc:sldMk cId="771962596" sldId="8694"/>
        </pc:sldMkLst>
      </pc:sldChg>
      <pc:sldChg chg="modSp mod addCm delCm modCm">
        <pc:chgData name="Kathy Osborne" userId="5e652ab2-ef5c-43e0-afa2-e7467460655f" providerId="ADAL" clId="{9F5D21AB-5A26-47A8-A8CA-7861DD053EF2}" dt="2021-10-14T17:17:04.717" v="1331"/>
        <pc:sldMkLst>
          <pc:docMk/>
          <pc:sldMk cId="1042528793" sldId="2076137065"/>
        </pc:sldMkLst>
        <pc:spChg chg="mod">
          <ac:chgData name="Kathy Osborne" userId="5e652ab2-ef5c-43e0-afa2-e7467460655f" providerId="ADAL" clId="{9F5D21AB-5A26-47A8-A8CA-7861DD053EF2}" dt="2021-10-12T21:12:17.607" v="4" actId="6549"/>
          <ac:spMkLst>
            <pc:docMk/>
            <pc:sldMk cId="1042528793" sldId="2076137065"/>
            <ac:spMk id="5" creationId="{D4FE573C-EDA8-4F72-8133-9FA62936D4D3}"/>
          </ac:spMkLst>
        </pc:spChg>
        <pc:spChg chg="mod">
          <ac:chgData name="Kathy Osborne" userId="5e652ab2-ef5c-43e0-afa2-e7467460655f" providerId="ADAL" clId="{9F5D21AB-5A26-47A8-A8CA-7861DD053EF2}" dt="2021-10-12T21:11:46.553" v="2" actId="6549"/>
          <ac:spMkLst>
            <pc:docMk/>
            <pc:sldMk cId="1042528793" sldId="2076137065"/>
            <ac:spMk id="6" creationId="{A4C381D1-9906-40CF-B452-A533532C7D16}"/>
          </ac:spMkLst>
        </pc:spChg>
      </pc:sldChg>
      <pc:sldChg chg="modSp mod addCm delCm">
        <pc:chgData name="Kathy Osborne" userId="5e652ab2-ef5c-43e0-afa2-e7467460655f" providerId="ADAL" clId="{9F5D21AB-5A26-47A8-A8CA-7861DD053EF2}" dt="2021-10-14T21:01:26.676" v="1549"/>
        <pc:sldMkLst>
          <pc:docMk/>
          <pc:sldMk cId="2790316339" sldId="2076137099"/>
        </pc:sldMkLst>
        <pc:spChg chg="mod">
          <ac:chgData name="Kathy Osborne" userId="5e652ab2-ef5c-43e0-afa2-e7467460655f" providerId="ADAL" clId="{9F5D21AB-5A26-47A8-A8CA-7861DD053EF2}" dt="2021-10-14T19:20:00.726" v="1484" actId="20577"/>
          <ac:spMkLst>
            <pc:docMk/>
            <pc:sldMk cId="2790316339" sldId="2076137099"/>
            <ac:spMk id="28" creationId="{FABB746E-251A-0F46-A925-26E35E5D8270}"/>
          </ac:spMkLst>
        </pc:spChg>
      </pc:sldChg>
      <pc:sldChg chg="modSp mod addCm delCm modCm">
        <pc:chgData name="Kathy Osborne" userId="5e652ab2-ef5c-43e0-afa2-e7467460655f" providerId="ADAL" clId="{9F5D21AB-5A26-47A8-A8CA-7861DD053EF2}" dt="2021-10-14T21:08:34.376" v="1595"/>
        <pc:sldMkLst>
          <pc:docMk/>
          <pc:sldMk cId="3079650827" sldId="2076137110"/>
        </pc:sldMkLst>
        <pc:spChg chg="mod">
          <ac:chgData name="Kathy Osborne" userId="5e652ab2-ef5c-43e0-afa2-e7467460655f" providerId="ADAL" clId="{9F5D21AB-5A26-47A8-A8CA-7861DD053EF2}" dt="2021-10-14T19:20:53.760" v="1490" actId="948"/>
          <ac:spMkLst>
            <pc:docMk/>
            <pc:sldMk cId="3079650827" sldId="2076137110"/>
            <ac:spMk id="9" creationId="{0BDCE088-7099-4216-A681-9A7814933E35}"/>
          </ac:spMkLst>
        </pc:spChg>
        <pc:spChg chg="mod">
          <ac:chgData name="Kathy Osborne" userId="5e652ab2-ef5c-43e0-afa2-e7467460655f" providerId="ADAL" clId="{9F5D21AB-5A26-47A8-A8CA-7861DD053EF2}" dt="2021-10-14T19:21:02.747" v="1491" actId="948"/>
          <ac:spMkLst>
            <pc:docMk/>
            <pc:sldMk cId="3079650827" sldId="2076137110"/>
            <ac:spMk id="10" creationId="{F93005B6-5B31-441D-9DDC-0A958BE1FB36}"/>
          </ac:spMkLst>
        </pc:spChg>
      </pc:sldChg>
      <pc:sldChg chg="modSp mod addCm delCm modCm">
        <pc:chgData name="Kathy Osborne" userId="5e652ab2-ef5c-43e0-afa2-e7467460655f" providerId="ADAL" clId="{9F5D21AB-5A26-47A8-A8CA-7861DD053EF2}" dt="2021-10-14T21:07:36.181" v="1593"/>
        <pc:sldMkLst>
          <pc:docMk/>
          <pc:sldMk cId="2765070624" sldId="2076137118"/>
        </pc:sldMkLst>
        <pc:spChg chg="mod">
          <ac:chgData name="Kathy Osborne" userId="5e652ab2-ef5c-43e0-afa2-e7467460655f" providerId="ADAL" clId="{9F5D21AB-5A26-47A8-A8CA-7861DD053EF2}" dt="2021-10-14T19:20:39.909" v="1488" actId="948"/>
          <ac:spMkLst>
            <pc:docMk/>
            <pc:sldMk cId="2765070624" sldId="2076137118"/>
            <ac:spMk id="4" creationId="{A46E73B0-D6CF-491C-BC05-66055C8D51FA}"/>
          </ac:spMkLst>
        </pc:spChg>
        <pc:spChg chg="mod">
          <ac:chgData name="Kathy Osborne" userId="5e652ab2-ef5c-43e0-afa2-e7467460655f" providerId="ADAL" clId="{9F5D21AB-5A26-47A8-A8CA-7861DD053EF2}" dt="2021-10-14T19:20:45.526" v="1489" actId="948"/>
          <ac:spMkLst>
            <pc:docMk/>
            <pc:sldMk cId="2765070624" sldId="2076137118"/>
            <ac:spMk id="8" creationId="{16E98820-2C59-4851-8CB0-890877DBA3E8}"/>
          </ac:spMkLst>
        </pc:spChg>
      </pc:sldChg>
      <pc:sldChg chg="modSp mod addCm delCm">
        <pc:chgData name="Kathy Osborne" userId="5e652ab2-ef5c-43e0-afa2-e7467460655f" providerId="ADAL" clId="{9F5D21AB-5A26-47A8-A8CA-7861DD053EF2}" dt="2021-10-14T17:17:14.084" v="1334"/>
        <pc:sldMkLst>
          <pc:docMk/>
          <pc:sldMk cId="1606742814" sldId="2076138465"/>
        </pc:sldMkLst>
        <pc:spChg chg="mod">
          <ac:chgData name="Kathy Osborne" userId="5e652ab2-ef5c-43e0-afa2-e7467460655f" providerId="ADAL" clId="{9F5D21AB-5A26-47A8-A8CA-7861DD053EF2}" dt="2021-10-12T21:14:05.561" v="6" actId="20577"/>
          <ac:spMkLst>
            <pc:docMk/>
            <pc:sldMk cId="1606742814" sldId="2076138465"/>
            <ac:spMk id="20" creationId="{CCEF88E0-8BAC-CF40-B8B2-66CF3B8D557E}"/>
          </ac:spMkLst>
        </pc:spChg>
        <pc:spChg chg="mod">
          <ac:chgData name="Kathy Osborne" userId="5e652ab2-ef5c-43e0-afa2-e7467460655f" providerId="ADAL" clId="{9F5D21AB-5A26-47A8-A8CA-7861DD053EF2}" dt="2021-10-12T21:15:29.009" v="15" actId="1038"/>
          <ac:spMkLst>
            <pc:docMk/>
            <pc:sldMk cId="1606742814" sldId="2076138465"/>
            <ac:spMk id="21" creationId="{CA03048C-0969-3D4B-ADF2-2AB9360E7149}"/>
          </ac:spMkLst>
        </pc:spChg>
        <pc:spChg chg="mod">
          <ac:chgData name="Kathy Osborne" userId="5e652ab2-ef5c-43e0-afa2-e7467460655f" providerId="ADAL" clId="{9F5D21AB-5A26-47A8-A8CA-7861DD053EF2}" dt="2021-10-12T21:15:45.614" v="16" actId="20577"/>
          <ac:spMkLst>
            <pc:docMk/>
            <pc:sldMk cId="1606742814" sldId="2076138465"/>
            <ac:spMk id="22" creationId="{4367AF44-C529-CE4A-81DD-03C178F9C09B}"/>
          </ac:spMkLst>
        </pc:spChg>
        <pc:spChg chg="mod">
          <ac:chgData name="Kathy Osborne" userId="5e652ab2-ef5c-43e0-afa2-e7467460655f" providerId="ADAL" clId="{9F5D21AB-5A26-47A8-A8CA-7861DD053EF2}" dt="2021-10-12T21:16:33.354" v="37" actId="20577"/>
          <ac:spMkLst>
            <pc:docMk/>
            <pc:sldMk cId="1606742814" sldId="2076138465"/>
            <ac:spMk id="23" creationId="{B2D068DD-F571-1B48-8A66-24226FB2544A}"/>
          </ac:spMkLst>
        </pc:spChg>
      </pc:sldChg>
      <pc:sldChg chg="modSp mod delCm">
        <pc:chgData name="Kathy Osborne" userId="5e652ab2-ef5c-43e0-afa2-e7467460655f" providerId="ADAL" clId="{9F5D21AB-5A26-47A8-A8CA-7861DD053EF2}" dt="2021-10-14T19:17:33.245" v="1465" actId="948"/>
        <pc:sldMkLst>
          <pc:docMk/>
          <pc:sldMk cId="568870443" sldId="2076138472"/>
        </pc:sldMkLst>
        <pc:spChg chg="mod">
          <ac:chgData name="Kathy Osborne" userId="5e652ab2-ef5c-43e0-afa2-e7467460655f" providerId="ADAL" clId="{9F5D21AB-5A26-47A8-A8CA-7861DD053EF2}" dt="2021-10-14T19:17:33.245" v="1465" actId="948"/>
          <ac:spMkLst>
            <pc:docMk/>
            <pc:sldMk cId="568870443" sldId="2076138472"/>
            <ac:spMk id="3" creationId="{70BE4ACB-C154-F64C-B4D3-B1F8A97695BF}"/>
          </ac:spMkLst>
        </pc:spChg>
      </pc:sldChg>
      <pc:sldChg chg="modSp mod addCm delCm">
        <pc:chgData name="Kathy Osborne" userId="5e652ab2-ef5c-43e0-afa2-e7467460655f" providerId="ADAL" clId="{9F5D21AB-5A26-47A8-A8CA-7861DD053EF2}" dt="2021-10-14T18:33:09.644" v="1431"/>
        <pc:sldMkLst>
          <pc:docMk/>
          <pc:sldMk cId="2356995188" sldId="2076138478"/>
        </pc:sldMkLst>
        <pc:spChg chg="mod">
          <ac:chgData name="Kathy Osborne" userId="5e652ab2-ef5c-43e0-afa2-e7467460655f" providerId="ADAL" clId="{9F5D21AB-5A26-47A8-A8CA-7861DD053EF2}" dt="2021-10-14T18:31:17.609" v="1420" actId="20577"/>
          <ac:spMkLst>
            <pc:docMk/>
            <pc:sldMk cId="2356995188" sldId="2076138478"/>
            <ac:spMk id="4" creationId="{9D640A60-E57D-495A-B9DC-AD6763749294}"/>
          </ac:spMkLst>
        </pc:spChg>
        <pc:spChg chg="mod">
          <ac:chgData name="Kathy Osborne" userId="5e652ab2-ef5c-43e0-afa2-e7467460655f" providerId="ADAL" clId="{9F5D21AB-5A26-47A8-A8CA-7861DD053EF2}" dt="2021-10-14T18:31:51.226" v="1425" actId="20577"/>
          <ac:spMkLst>
            <pc:docMk/>
            <pc:sldMk cId="2356995188" sldId="2076138478"/>
            <ac:spMk id="5" creationId="{6F4089DC-5548-4088-A49E-A445BD2E6F8D}"/>
          </ac:spMkLst>
        </pc:spChg>
        <pc:spChg chg="mod">
          <ac:chgData name="Kathy Osborne" userId="5e652ab2-ef5c-43e0-afa2-e7467460655f" providerId="ADAL" clId="{9F5D21AB-5A26-47A8-A8CA-7861DD053EF2}" dt="2021-10-14T18:33:02.393" v="1429" actId="20577"/>
          <ac:spMkLst>
            <pc:docMk/>
            <pc:sldMk cId="2356995188" sldId="2076138478"/>
            <ac:spMk id="18" creationId="{C53B1C3C-DBB4-4A9A-B36A-D5FB63EB4E3D}"/>
          </ac:spMkLst>
        </pc:spChg>
        <pc:spChg chg="mod">
          <ac:chgData name="Kathy Osborne" userId="5e652ab2-ef5c-43e0-afa2-e7467460655f" providerId="ADAL" clId="{9F5D21AB-5A26-47A8-A8CA-7861DD053EF2}" dt="2021-10-14T18:33:09.644" v="1431"/>
          <ac:spMkLst>
            <pc:docMk/>
            <pc:sldMk cId="2356995188" sldId="2076138478"/>
            <ac:spMk id="22" creationId="{65F1E045-84DE-4FDB-8A39-81358774D65C}"/>
          </ac:spMkLst>
        </pc:spChg>
      </pc:sldChg>
      <pc:sldChg chg="modSp mod">
        <pc:chgData name="Kathy Osborne" userId="5e652ab2-ef5c-43e0-afa2-e7467460655f" providerId="ADAL" clId="{9F5D21AB-5A26-47A8-A8CA-7861DD053EF2}" dt="2021-10-12T21:17:31.894" v="39" actId="20577"/>
        <pc:sldMkLst>
          <pc:docMk/>
          <pc:sldMk cId="4162121939" sldId="2076138479"/>
        </pc:sldMkLst>
        <pc:spChg chg="mod">
          <ac:chgData name="Kathy Osborne" userId="5e652ab2-ef5c-43e0-afa2-e7467460655f" providerId="ADAL" clId="{9F5D21AB-5A26-47A8-A8CA-7861DD053EF2}" dt="2021-10-12T21:17:31.894" v="39" actId="20577"/>
          <ac:spMkLst>
            <pc:docMk/>
            <pc:sldMk cId="4162121939" sldId="2076138479"/>
            <ac:spMk id="6" creationId="{1E261C6E-3ADB-454F-9BAF-F6910D723044}"/>
          </ac:spMkLst>
        </pc:spChg>
      </pc:sldChg>
      <pc:sldChg chg="modSp mod addCm delCm">
        <pc:chgData name="Kathy Osborne" userId="5e652ab2-ef5c-43e0-afa2-e7467460655f" providerId="ADAL" clId="{9F5D21AB-5A26-47A8-A8CA-7861DD053EF2}" dt="2021-10-14T20:15:55.376" v="1547"/>
        <pc:sldMkLst>
          <pc:docMk/>
          <pc:sldMk cId="3275510703" sldId="2076138480"/>
        </pc:sldMkLst>
        <pc:spChg chg="mod">
          <ac:chgData name="Kathy Osborne" userId="5e652ab2-ef5c-43e0-afa2-e7467460655f" providerId="ADAL" clId="{9F5D21AB-5A26-47A8-A8CA-7861DD053EF2}" dt="2021-10-13T16:38:44.838" v="810" actId="20577"/>
          <ac:spMkLst>
            <pc:docMk/>
            <pc:sldMk cId="3275510703" sldId="2076138480"/>
            <ac:spMk id="3" creationId="{4451FE2A-8840-2642-98A8-7B3ABD61270D}"/>
          </ac:spMkLst>
        </pc:spChg>
      </pc:sldChg>
      <pc:sldChg chg="modSp mod addCm delCm modCm">
        <pc:chgData name="Kathy Osborne" userId="5e652ab2-ef5c-43e0-afa2-e7467460655f" providerId="ADAL" clId="{9F5D21AB-5A26-47A8-A8CA-7861DD053EF2}" dt="2021-10-14T21:03:48.209" v="1567"/>
        <pc:sldMkLst>
          <pc:docMk/>
          <pc:sldMk cId="1207732646" sldId="2076138481"/>
        </pc:sldMkLst>
        <pc:spChg chg="mod">
          <ac:chgData name="Kathy Osborne" userId="5e652ab2-ef5c-43e0-afa2-e7467460655f" providerId="ADAL" clId="{9F5D21AB-5A26-47A8-A8CA-7861DD053EF2}" dt="2021-10-14T21:03:43.860" v="1566" actId="20577"/>
          <ac:spMkLst>
            <pc:docMk/>
            <pc:sldMk cId="1207732646" sldId="2076138481"/>
            <ac:spMk id="3" creationId="{4451FE2A-8840-2642-98A8-7B3ABD61270D}"/>
          </ac:spMkLst>
        </pc:spChg>
      </pc:sldChg>
      <pc:sldChg chg="modSp mod addCm delCm modCm">
        <pc:chgData name="Kathy Osborne" userId="5e652ab2-ef5c-43e0-afa2-e7467460655f" providerId="ADAL" clId="{9F5D21AB-5A26-47A8-A8CA-7861DD053EF2}" dt="2021-10-14T21:11:40.892" v="1621"/>
        <pc:sldMkLst>
          <pc:docMk/>
          <pc:sldMk cId="2352025438" sldId="2076138486"/>
        </pc:sldMkLst>
        <pc:graphicFrameChg chg="modGraphic">
          <ac:chgData name="Kathy Osborne" userId="5e652ab2-ef5c-43e0-afa2-e7467460655f" providerId="ADAL" clId="{9F5D21AB-5A26-47A8-A8CA-7861DD053EF2}" dt="2021-10-13T20:07:40.075" v="1193" actId="20577"/>
          <ac:graphicFrameMkLst>
            <pc:docMk/>
            <pc:sldMk cId="2352025438" sldId="2076138486"/>
            <ac:graphicFrameMk id="7" creationId="{F90E4C5B-7BD9-4E90-9C45-C59DDA009FBF}"/>
          </ac:graphicFrameMkLst>
        </pc:graphicFrameChg>
      </pc:sldChg>
      <pc:sldChg chg="modSp mod addCm delCm modCm">
        <pc:chgData name="Kathy Osborne" userId="5e652ab2-ef5c-43e0-afa2-e7467460655f" providerId="ADAL" clId="{9F5D21AB-5A26-47A8-A8CA-7861DD053EF2}" dt="2021-10-14T21:12:29.209" v="1624"/>
        <pc:sldMkLst>
          <pc:docMk/>
          <pc:sldMk cId="3385471948" sldId="2076138487"/>
        </pc:sldMkLst>
        <pc:graphicFrameChg chg="mod modGraphic">
          <ac:chgData name="Kathy Osborne" userId="5e652ab2-ef5c-43e0-afa2-e7467460655f" providerId="ADAL" clId="{9F5D21AB-5A26-47A8-A8CA-7861DD053EF2}" dt="2021-10-13T20:12:49.916" v="1246"/>
          <ac:graphicFrameMkLst>
            <pc:docMk/>
            <pc:sldMk cId="3385471948" sldId="2076138487"/>
            <ac:graphicFrameMk id="7" creationId="{F90E4C5B-7BD9-4E90-9C45-C59DDA009FBF}"/>
          </ac:graphicFrameMkLst>
        </pc:graphicFrameChg>
      </pc:sldChg>
      <pc:sldChg chg="modSp mod">
        <pc:chgData name="Kathy Osborne" userId="5e652ab2-ef5c-43e0-afa2-e7467460655f" providerId="ADAL" clId="{9F5D21AB-5A26-47A8-A8CA-7861DD053EF2}" dt="2021-10-14T21:12:54.209" v="1625"/>
        <pc:sldMkLst>
          <pc:docMk/>
          <pc:sldMk cId="846684499" sldId="2076138488"/>
        </pc:sldMkLst>
        <pc:graphicFrameChg chg="mod modGraphic">
          <ac:chgData name="Kathy Osborne" userId="5e652ab2-ef5c-43e0-afa2-e7467460655f" providerId="ADAL" clId="{9F5D21AB-5A26-47A8-A8CA-7861DD053EF2}" dt="2021-10-14T21:12:54.209" v="1625"/>
          <ac:graphicFrameMkLst>
            <pc:docMk/>
            <pc:sldMk cId="846684499" sldId="2076138488"/>
            <ac:graphicFrameMk id="7" creationId="{F90E4C5B-7BD9-4E90-9C45-C59DDA009FBF}"/>
          </ac:graphicFrameMkLst>
        </pc:graphicFrameChg>
      </pc:sldChg>
      <pc:sldChg chg="modSp mod addCm delCm modCm">
        <pc:chgData name="Kathy Osborne" userId="5e652ab2-ef5c-43e0-afa2-e7467460655f" providerId="ADAL" clId="{9F5D21AB-5A26-47A8-A8CA-7861DD053EF2}" dt="2021-10-14T21:13:25.543" v="1629"/>
        <pc:sldMkLst>
          <pc:docMk/>
          <pc:sldMk cId="1677098110" sldId="2076138489"/>
        </pc:sldMkLst>
        <pc:spChg chg="mod">
          <ac:chgData name="Kathy Osborne" userId="5e652ab2-ef5c-43e0-afa2-e7467460655f" providerId="ADAL" clId="{9F5D21AB-5A26-47A8-A8CA-7861DD053EF2}" dt="2021-10-13T20:19:57.293" v="1276" actId="20577"/>
          <ac:spMkLst>
            <pc:docMk/>
            <pc:sldMk cId="1677098110" sldId="2076138489"/>
            <ac:spMk id="2" creationId="{32F4B360-6FE0-4039-90A5-6AAAAA806833}"/>
          </ac:spMkLst>
        </pc:spChg>
        <pc:spChg chg="mod">
          <ac:chgData name="Kathy Osborne" userId="5e652ab2-ef5c-43e0-afa2-e7467460655f" providerId="ADAL" clId="{9F5D21AB-5A26-47A8-A8CA-7861DD053EF2}" dt="2021-10-14T21:13:15.676" v="1628" actId="20577"/>
          <ac:spMkLst>
            <pc:docMk/>
            <pc:sldMk cId="1677098110" sldId="2076138489"/>
            <ac:spMk id="3" creationId="{59442809-1F9D-497E-A815-22B44ED8C5CA}"/>
          </ac:spMkLst>
        </pc:spChg>
      </pc:sldChg>
      <pc:sldChg chg="modSp addCm delCm">
        <pc:chgData name="Kathy Osborne" userId="5e652ab2-ef5c-43e0-afa2-e7467460655f" providerId="ADAL" clId="{9F5D21AB-5A26-47A8-A8CA-7861DD053EF2}" dt="2021-10-14T21:13:59.166" v="1631"/>
        <pc:sldMkLst>
          <pc:docMk/>
          <pc:sldMk cId="3681222271" sldId="2076138491"/>
        </pc:sldMkLst>
        <pc:graphicFrameChg chg="mod">
          <ac:chgData name="Kathy Osborne" userId="5e652ab2-ef5c-43e0-afa2-e7467460655f" providerId="ADAL" clId="{9F5D21AB-5A26-47A8-A8CA-7861DD053EF2}" dt="2021-10-14T21:13:59.166" v="1631"/>
          <ac:graphicFrameMkLst>
            <pc:docMk/>
            <pc:sldMk cId="3681222271" sldId="2076138491"/>
            <ac:graphicFrameMk id="5" creationId="{88D5D60F-C800-45BB-AE11-1917B64851A8}"/>
          </ac:graphicFrameMkLst>
        </pc:graphicFrameChg>
      </pc:sldChg>
      <pc:sldChg chg="modSp mod">
        <pc:chgData name="Kathy Osborne" userId="5e652ab2-ef5c-43e0-afa2-e7467460655f" providerId="ADAL" clId="{9F5D21AB-5A26-47A8-A8CA-7861DD053EF2}" dt="2021-10-14T19:21:33.476" v="1494" actId="20577"/>
        <pc:sldMkLst>
          <pc:docMk/>
          <pc:sldMk cId="1117538346" sldId="2076138492"/>
        </pc:sldMkLst>
        <pc:spChg chg="mod">
          <ac:chgData name="Kathy Osborne" userId="5e652ab2-ef5c-43e0-afa2-e7467460655f" providerId="ADAL" clId="{9F5D21AB-5A26-47A8-A8CA-7861DD053EF2}" dt="2021-10-14T19:21:33.476" v="1494" actId="20577"/>
          <ac:spMkLst>
            <pc:docMk/>
            <pc:sldMk cId="1117538346" sldId="2076138492"/>
            <ac:spMk id="3" creationId="{21191158-6484-4AE0-9AF7-BE523080E8B8}"/>
          </ac:spMkLst>
        </pc:spChg>
      </pc:sldChg>
      <pc:sldChg chg="modSp mod addCm modCm">
        <pc:chgData name="Kathy Osborne" userId="5e652ab2-ef5c-43e0-afa2-e7467460655f" providerId="ADAL" clId="{9F5D21AB-5A26-47A8-A8CA-7861DD053EF2}" dt="2021-10-15T15:50:51.881" v="1682"/>
        <pc:sldMkLst>
          <pc:docMk/>
          <pc:sldMk cId="4226073709" sldId="2076138493"/>
        </pc:sldMkLst>
        <pc:spChg chg="mod">
          <ac:chgData name="Kathy Osborne" userId="5e652ab2-ef5c-43e0-afa2-e7467460655f" providerId="ADAL" clId="{9F5D21AB-5A26-47A8-A8CA-7861DD053EF2}" dt="2021-10-14T21:15:07.176" v="1641" actId="14100"/>
          <ac:spMkLst>
            <pc:docMk/>
            <pc:sldMk cId="4226073709" sldId="2076138493"/>
            <ac:spMk id="3" creationId="{8650B174-DBEF-4C8D-B10B-C34B51690591}"/>
          </ac:spMkLst>
        </pc:spChg>
        <pc:spChg chg="mod">
          <ac:chgData name="Kathy Osborne" userId="5e652ab2-ef5c-43e0-afa2-e7467460655f" providerId="ADAL" clId="{9F5D21AB-5A26-47A8-A8CA-7861DD053EF2}" dt="2021-10-14T21:15:14.642" v="1642" actId="6549"/>
          <ac:spMkLst>
            <pc:docMk/>
            <pc:sldMk cId="4226073709" sldId="2076138493"/>
            <ac:spMk id="4" creationId="{D94AB221-CEF0-4D09-BE51-0CC699FFA879}"/>
          </ac:spMkLst>
        </pc:spChg>
        <pc:spChg chg="mod">
          <ac:chgData name="Kathy Osborne" userId="5e652ab2-ef5c-43e0-afa2-e7467460655f" providerId="ADAL" clId="{9F5D21AB-5A26-47A8-A8CA-7861DD053EF2}" dt="2021-10-13T20:25:26.191" v="1300" actId="20577"/>
          <ac:spMkLst>
            <pc:docMk/>
            <pc:sldMk cId="4226073709" sldId="2076138493"/>
            <ac:spMk id="8" creationId="{870D4124-776B-499C-B868-742EF7306F39}"/>
          </ac:spMkLst>
        </pc:spChg>
        <pc:graphicFrameChg chg="mod">
          <ac:chgData name="Kathy Osborne" userId="5e652ab2-ef5c-43e0-afa2-e7467460655f" providerId="ADAL" clId="{9F5D21AB-5A26-47A8-A8CA-7861DD053EF2}" dt="2021-10-15T15:50:51.881" v="1682"/>
          <ac:graphicFrameMkLst>
            <pc:docMk/>
            <pc:sldMk cId="4226073709" sldId="2076138493"/>
            <ac:graphicFrameMk id="6" creationId="{0C25B9D0-F451-4BE7-841C-A4766A980155}"/>
          </ac:graphicFrameMkLst>
        </pc:graphicFrameChg>
        <pc:picChg chg="mod">
          <ac:chgData name="Kathy Osborne" userId="5e652ab2-ef5c-43e0-afa2-e7467460655f" providerId="ADAL" clId="{9F5D21AB-5A26-47A8-A8CA-7861DD053EF2}" dt="2021-10-14T21:15:04.054" v="1637" actId="14100"/>
          <ac:picMkLst>
            <pc:docMk/>
            <pc:sldMk cId="4226073709" sldId="2076138493"/>
            <ac:picMk id="6" creationId="{315240E0-53E3-4E4F-A959-9AE37E6F4E45}"/>
          </ac:picMkLst>
        </pc:picChg>
      </pc:sldChg>
      <pc:sldChg chg="modSp mod addCm delCm modCm">
        <pc:chgData name="Kathy Osborne" userId="5e652ab2-ef5c-43e0-afa2-e7467460655f" providerId="ADAL" clId="{9F5D21AB-5A26-47A8-A8CA-7861DD053EF2}" dt="2021-10-14T21:02:29.509" v="1557" actId="20577"/>
        <pc:sldMkLst>
          <pc:docMk/>
          <pc:sldMk cId="2918599264" sldId="2076138501"/>
        </pc:sldMkLst>
        <pc:spChg chg="mod">
          <ac:chgData name="Kathy Osborne" userId="5e652ab2-ef5c-43e0-afa2-e7467460655f" providerId="ADAL" clId="{9F5D21AB-5A26-47A8-A8CA-7861DD053EF2}" dt="2021-10-14T21:02:29.509" v="1557" actId="20577"/>
          <ac:spMkLst>
            <pc:docMk/>
            <pc:sldMk cId="2918599264" sldId="2076138501"/>
            <ac:spMk id="7" creationId="{9BE441AE-78D6-49DB-8D52-141FFEECDA9B}"/>
          </ac:spMkLst>
        </pc:spChg>
      </pc:sldChg>
      <pc:sldChg chg="modSp mod addCm delCm">
        <pc:chgData name="Kathy Osborne" userId="5e652ab2-ef5c-43e0-afa2-e7467460655f" providerId="ADAL" clId="{9F5D21AB-5A26-47A8-A8CA-7861DD053EF2}" dt="2021-10-14T17:57:31.040" v="1396"/>
        <pc:sldMkLst>
          <pc:docMk/>
          <pc:sldMk cId="2386670822" sldId="2076138504"/>
        </pc:sldMkLst>
        <pc:spChg chg="mod">
          <ac:chgData name="Kathy Osborne" userId="5e652ab2-ef5c-43e0-afa2-e7467460655f" providerId="ADAL" clId="{9F5D21AB-5A26-47A8-A8CA-7861DD053EF2}" dt="2021-10-12T22:24:09.324" v="366" actId="20577"/>
          <ac:spMkLst>
            <pc:docMk/>
            <pc:sldMk cId="2386670822" sldId="2076138504"/>
            <ac:spMk id="20" creationId="{64CD882D-B491-4B4A-A235-066B5DB47653}"/>
          </ac:spMkLst>
        </pc:spChg>
        <pc:spChg chg="mod">
          <ac:chgData name="Kathy Osborne" userId="5e652ab2-ef5c-43e0-afa2-e7467460655f" providerId="ADAL" clId="{9F5D21AB-5A26-47A8-A8CA-7861DD053EF2}" dt="2021-10-12T22:24:27.461" v="367" actId="20577"/>
          <ac:spMkLst>
            <pc:docMk/>
            <pc:sldMk cId="2386670822" sldId="2076138504"/>
            <ac:spMk id="24" creationId="{D3BD51E0-F56A-C842-8DAC-EAFB505626B2}"/>
          </ac:spMkLst>
        </pc:spChg>
        <pc:spChg chg="mod">
          <ac:chgData name="Kathy Osborne" userId="5e652ab2-ef5c-43e0-afa2-e7467460655f" providerId="ADAL" clId="{9F5D21AB-5A26-47A8-A8CA-7861DD053EF2}" dt="2021-10-14T17:57:25.086" v="1394" actId="20577"/>
          <ac:spMkLst>
            <pc:docMk/>
            <pc:sldMk cId="2386670822" sldId="2076138504"/>
            <ac:spMk id="29" creationId="{5E1D5D4B-9E9E-4C16-8402-A6A0C79CA593}"/>
          </ac:spMkLst>
        </pc:spChg>
      </pc:sldChg>
      <pc:sldChg chg="modSp mod addCm modCm">
        <pc:chgData name="Kathy Osborne" userId="5e652ab2-ef5c-43e0-afa2-e7467460655f" providerId="ADAL" clId="{9F5D21AB-5A26-47A8-A8CA-7861DD053EF2}" dt="2021-10-14T17:31:57.297" v="1363"/>
        <pc:sldMkLst>
          <pc:docMk/>
          <pc:sldMk cId="4042479233" sldId="2076138505"/>
        </pc:sldMkLst>
        <pc:spChg chg="mod">
          <ac:chgData name="Kathy Osborne" userId="5e652ab2-ef5c-43e0-afa2-e7467460655f" providerId="ADAL" clId="{9F5D21AB-5A26-47A8-A8CA-7861DD053EF2}" dt="2021-10-14T17:31:47.124" v="1362" actId="20577"/>
          <ac:spMkLst>
            <pc:docMk/>
            <pc:sldMk cId="4042479233" sldId="2076138505"/>
            <ac:spMk id="6" creationId="{C28F1239-8A1E-4393-8405-BA220D722CEA}"/>
          </ac:spMkLst>
        </pc:spChg>
      </pc:sldChg>
      <pc:sldChg chg="modSp mod delCm modCm">
        <pc:chgData name="Kathy Osborne" userId="5e652ab2-ef5c-43e0-afa2-e7467460655f" providerId="ADAL" clId="{9F5D21AB-5A26-47A8-A8CA-7861DD053EF2}" dt="2021-10-14T17:49:03.603" v="1371"/>
        <pc:sldMkLst>
          <pc:docMk/>
          <pc:sldMk cId="3305903528" sldId="2076138506"/>
        </pc:sldMkLst>
        <pc:spChg chg="mod">
          <ac:chgData name="Kathy Osborne" userId="5e652ab2-ef5c-43e0-afa2-e7467460655f" providerId="ADAL" clId="{9F5D21AB-5A26-47A8-A8CA-7861DD053EF2}" dt="2021-10-12T22:05:21.906" v="209" actId="20577"/>
          <ac:spMkLst>
            <pc:docMk/>
            <pc:sldMk cId="3305903528" sldId="2076138506"/>
            <ac:spMk id="11" creationId="{BC7E377E-64C4-456A-BE96-9C0B553B914F}"/>
          </ac:spMkLst>
        </pc:spChg>
        <pc:spChg chg="mod">
          <ac:chgData name="Kathy Osborne" userId="5e652ab2-ef5c-43e0-afa2-e7467460655f" providerId="ADAL" clId="{9F5D21AB-5A26-47A8-A8CA-7861DD053EF2}" dt="2021-10-12T22:06:01.934" v="211" actId="1076"/>
          <ac:spMkLst>
            <pc:docMk/>
            <pc:sldMk cId="3305903528" sldId="2076138506"/>
            <ac:spMk id="16" creationId="{2275BBE3-F8E6-BD43-AA09-9E86D4EBDDC0}"/>
          </ac:spMkLst>
        </pc:spChg>
        <pc:spChg chg="mod">
          <ac:chgData name="Kathy Osborne" userId="5e652ab2-ef5c-43e0-afa2-e7467460655f" providerId="ADAL" clId="{9F5D21AB-5A26-47A8-A8CA-7861DD053EF2}" dt="2021-10-12T22:04:50.499" v="199" actId="20577"/>
          <ac:spMkLst>
            <pc:docMk/>
            <pc:sldMk cId="3305903528" sldId="2076138506"/>
            <ac:spMk id="17" creationId="{E6752E7B-89AD-444A-9D05-6ECE6D2530C2}"/>
          </ac:spMkLst>
        </pc:spChg>
        <pc:spChg chg="mod">
          <ac:chgData name="Kathy Osborne" userId="5e652ab2-ef5c-43e0-afa2-e7467460655f" providerId="ADAL" clId="{9F5D21AB-5A26-47A8-A8CA-7861DD053EF2}" dt="2021-10-12T22:03:20.267" v="188" actId="20577"/>
          <ac:spMkLst>
            <pc:docMk/>
            <pc:sldMk cId="3305903528" sldId="2076138506"/>
            <ac:spMk id="23" creationId="{B6A32027-AF03-2248-9902-74C2F1649223}"/>
          </ac:spMkLst>
        </pc:spChg>
      </pc:sldChg>
      <pc:sldChg chg="modSp mod addCm delCm modCm">
        <pc:chgData name="Kathy Osborne" userId="5e652ab2-ef5c-43e0-afa2-e7467460655f" providerId="ADAL" clId="{9F5D21AB-5A26-47A8-A8CA-7861DD053EF2}" dt="2021-10-14T21:59:16.109" v="1677"/>
        <pc:sldMkLst>
          <pc:docMk/>
          <pc:sldMk cId="3858550957" sldId="2076138508"/>
        </pc:sldMkLst>
        <pc:graphicFrameChg chg="modGraphic">
          <ac:chgData name="Kathy Osborne" userId="5e652ab2-ef5c-43e0-afa2-e7467460655f" providerId="ADAL" clId="{9F5D21AB-5A26-47A8-A8CA-7861DD053EF2}" dt="2021-10-14T18:34:18.209" v="1437" actId="20577"/>
          <ac:graphicFrameMkLst>
            <pc:docMk/>
            <pc:sldMk cId="3858550957" sldId="2076138508"/>
            <ac:graphicFrameMk id="10" creationId="{6CB515C2-F342-D347-8EDF-AA21F4CA47BA}"/>
          </ac:graphicFrameMkLst>
        </pc:graphicFrameChg>
      </pc:sldChg>
      <pc:sldChg chg="modSp mod">
        <pc:chgData name="Kathy Osborne" userId="5e652ab2-ef5c-43e0-afa2-e7467460655f" providerId="ADAL" clId="{9F5D21AB-5A26-47A8-A8CA-7861DD053EF2}" dt="2021-10-14T18:35:26.871" v="1439" actId="14100"/>
        <pc:sldMkLst>
          <pc:docMk/>
          <pc:sldMk cId="2505227235" sldId="2076138509"/>
        </pc:sldMkLst>
        <pc:spChg chg="mod">
          <ac:chgData name="Kathy Osborne" userId="5e652ab2-ef5c-43e0-afa2-e7467460655f" providerId="ADAL" clId="{9F5D21AB-5A26-47A8-A8CA-7861DD053EF2}" dt="2021-10-12T22:50:57.804" v="480" actId="20577"/>
          <ac:spMkLst>
            <pc:docMk/>
            <pc:sldMk cId="2505227235" sldId="2076138509"/>
            <ac:spMk id="16" creationId="{CA87F927-E90B-3E49-987E-4FD37DDA36CB}"/>
          </ac:spMkLst>
        </pc:spChg>
        <pc:spChg chg="mod">
          <ac:chgData name="Kathy Osborne" userId="5e652ab2-ef5c-43e0-afa2-e7467460655f" providerId="ADAL" clId="{9F5D21AB-5A26-47A8-A8CA-7861DD053EF2}" dt="2021-10-14T18:35:26.871" v="1439" actId="14100"/>
          <ac:spMkLst>
            <pc:docMk/>
            <pc:sldMk cId="2505227235" sldId="2076138509"/>
            <ac:spMk id="20" creationId="{64CD882D-B491-4B4A-A235-066B5DB47653}"/>
          </ac:spMkLst>
        </pc:spChg>
        <pc:spChg chg="mod">
          <ac:chgData name="Kathy Osborne" userId="5e652ab2-ef5c-43e0-afa2-e7467460655f" providerId="ADAL" clId="{9F5D21AB-5A26-47A8-A8CA-7861DD053EF2}" dt="2021-10-12T22:51:35.076" v="482" actId="20577"/>
          <ac:spMkLst>
            <pc:docMk/>
            <pc:sldMk cId="2505227235" sldId="2076138509"/>
            <ac:spMk id="23" creationId="{7F1F490B-A17F-7C4E-8E7B-4C28BCB1A364}"/>
          </ac:spMkLst>
        </pc:spChg>
      </pc:sldChg>
      <pc:sldChg chg="modSp mod addCm delCm modCm">
        <pc:chgData name="Kathy Osborne" userId="5e652ab2-ef5c-43e0-afa2-e7467460655f" providerId="ADAL" clId="{9F5D21AB-5A26-47A8-A8CA-7861DD053EF2}" dt="2021-10-14T19:27:48.633" v="1534" actId="20577"/>
        <pc:sldMkLst>
          <pc:docMk/>
          <pc:sldMk cId="2232833723" sldId="2076138514"/>
        </pc:sldMkLst>
        <pc:spChg chg="mod">
          <ac:chgData name="Kathy Osborne" userId="5e652ab2-ef5c-43e0-afa2-e7467460655f" providerId="ADAL" clId="{9F5D21AB-5A26-47A8-A8CA-7861DD053EF2}" dt="2021-10-14T19:19:39.592" v="1481" actId="20577"/>
          <ac:spMkLst>
            <pc:docMk/>
            <pc:sldMk cId="2232833723" sldId="2076138514"/>
            <ac:spMk id="4" creationId="{8C593453-5A65-4F0C-996D-B892F9EE4096}"/>
          </ac:spMkLst>
        </pc:spChg>
        <pc:spChg chg="mod">
          <ac:chgData name="Kathy Osborne" userId="5e652ab2-ef5c-43e0-afa2-e7467460655f" providerId="ADAL" clId="{9F5D21AB-5A26-47A8-A8CA-7861DD053EF2}" dt="2021-10-14T19:27:48.633" v="1534" actId="20577"/>
          <ac:spMkLst>
            <pc:docMk/>
            <pc:sldMk cId="2232833723" sldId="2076138514"/>
            <ac:spMk id="13" creationId="{2A0AA155-454F-4AC8-BADE-86E2AC68ECE4}"/>
          </ac:spMkLst>
        </pc:spChg>
      </pc:sldChg>
      <pc:sldChg chg="modSp mod addCm delCm">
        <pc:chgData name="Kathy Osborne" userId="5e652ab2-ef5c-43e0-afa2-e7467460655f" providerId="ADAL" clId="{9F5D21AB-5A26-47A8-A8CA-7861DD053EF2}" dt="2021-10-14T19:18:24.326" v="1468" actId="948"/>
        <pc:sldMkLst>
          <pc:docMk/>
          <pc:sldMk cId="2271648538" sldId="2076138515"/>
        </pc:sldMkLst>
        <pc:spChg chg="mod">
          <ac:chgData name="Kathy Osborne" userId="5e652ab2-ef5c-43e0-afa2-e7467460655f" providerId="ADAL" clId="{9F5D21AB-5A26-47A8-A8CA-7861DD053EF2}" dt="2021-10-14T19:18:24.326" v="1468" actId="948"/>
          <ac:spMkLst>
            <pc:docMk/>
            <pc:sldMk cId="2271648538" sldId="2076138515"/>
            <ac:spMk id="4" creationId="{187FCD6B-C1F9-40D4-88C0-4666BC4518AF}"/>
          </ac:spMkLst>
        </pc:spChg>
        <pc:spChg chg="mod">
          <ac:chgData name="Kathy Osborne" userId="5e652ab2-ef5c-43e0-afa2-e7467460655f" providerId="ADAL" clId="{9F5D21AB-5A26-47A8-A8CA-7861DD053EF2}" dt="2021-10-12T23:54:43.887" v="730" actId="20577"/>
          <ac:spMkLst>
            <pc:docMk/>
            <pc:sldMk cId="2271648538" sldId="2076138515"/>
            <ac:spMk id="6" creationId="{C4F7F3C3-F7CA-459E-B356-A2A9AEBA14CF}"/>
          </ac:spMkLst>
        </pc:spChg>
        <pc:spChg chg="mod">
          <ac:chgData name="Kathy Osborne" userId="5e652ab2-ef5c-43e0-afa2-e7467460655f" providerId="ADAL" clId="{9F5D21AB-5A26-47A8-A8CA-7861DD053EF2}" dt="2021-10-13T00:01:01.653" v="751" actId="20577"/>
          <ac:spMkLst>
            <pc:docMk/>
            <pc:sldMk cId="2271648538" sldId="2076138515"/>
            <ac:spMk id="8" creationId="{1B86C43E-086E-49C4-9196-78F69D7970C4}"/>
          </ac:spMkLst>
        </pc:spChg>
      </pc:sldChg>
      <pc:sldChg chg="modSp mod addCm delCm">
        <pc:chgData name="Kathy Osborne" userId="5e652ab2-ef5c-43e0-afa2-e7467460655f" providerId="ADAL" clId="{9F5D21AB-5A26-47A8-A8CA-7861DD053EF2}" dt="2021-10-14T21:05:01.176" v="1572"/>
        <pc:sldMkLst>
          <pc:docMk/>
          <pc:sldMk cId="3055171337" sldId="2076138516"/>
        </pc:sldMkLst>
        <pc:spChg chg="mod">
          <ac:chgData name="Kathy Osborne" userId="5e652ab2-ef5c-43e0-afa2-e7467460655f" providerId="ADAL" clId="{9F5D21AB-5A26-47A8-A8CA-7861DD053EF2}" dt="2021-10-13T18:36:31.579" v="875" actId="313"/>
          <ac:spMkLst>
            <pc:docMk/>
            <pc:sldMk cId="3055171337" sldId="2076138516"/>
            <ac:spMk id="2" creationId="{FD7B8CC6-70AD-48E7-B2A5-6CD0CF3EF18F}"/>
          </ac:spMkLst>
        </pc:spChg>
        <pc:spChg chg="mod">
          <ac:chgData name="Kathy Osborne" userId="5e652ab2-ef5c-43e0-afa2-e7467460655f" providerId="ADAL" clId="{9F5D21AB-5A26-47A8-A8CA-7861DD053EF2}" dt="2021-10-13T18:39:07.529" v="882" actId="20577"/>
          <ac:spMkLst>
            <pc:docMk/>
            <pc:sldMk cId="3055171337" sldId="2076138516"/>
            <ac:spMk id="3" creationId="{F146C825-C2F9-4507-93B1-6DDF53E48450}"/>
          </ac:spMkLst>
        </pc:spChg>
        <pc:graphicFrameChg chg="mod modGraphic">
          <ac:chgData name="Kathy Osborne" userId="5e652ab2-ef5c-43e0-afa2-e7467460655f" providerId="ADAL" clId="{9F5D21AB-5A26-47A8-A8CA-7861DD053EF2}" dt="2021-10-13T18:42:30.332" v="894" actId="20577"/>
          <ac:graphicFrameMkLst>
            <pc:docMk/>
            <pc:sldMk cId="3055171337" sldId="2076138516"/>
            <ac:graphicFrameMk id="6" creationId="{B009445F-0C85-4D85-BED4-B67ACC045534}"/>
          </ac:graphicFrameMkLst>
        </pc:graphicFrameChg>
      </pc:sldChg>
      <pc:sldChg chg="modSp mod addCm delCm">
        <pc:chgData name="Kathy Osborne" userId="5e652ab2-ef5c-43e0-afa2-e7467460655f" providerId="ADAL" clId="{9F5D21AB-5A26-47A8-A8CA-7861DD053EF2}" dt="2021-10-14T21:11:08.176" v="1620" actId="20577"/>
        <pc:sldMkLst>
          <pc:docMk/>
          <pc:sldMk cId="3701066008" sldId="2076138521"/>
        </pc:sldMkLst>
        <pc:spChg chg="mod">
          <ac:chgData name="Kathy Osborne" userId="5e652ab2-ef5c-43e0-afa2-e7467460655f" providerId="ADAL" clId="{9F5D21AB-5A26-47A8-A8CA-7861DD053EF2}" dt="2021-10-14T21:11:08.176" v="1620" actId="20577"/>
          <ac:spMkLst>
            <pc:docMk/>
            <pc:sldMk cId="3701066008" sldId="2076138521"/>
            <ac:spMk id="3" creationId="{06D0604D-0ECB-4E31-B1EE-33A0E4D7E6E0}"/>
          </ac:spMkLst>
        </pc:spChg>
        <pc:spChg chg="mod">
          <ac:chgData name="Kathy Osborne" userId="5e652ab2-ef5c-43e0-afa2-e7467460655f" providerId="ADAL" clId="{9F5D21AB-5A26-47A8-A8CA-7861DD053EF2}" dt="2021-10-13T20:02:20.663" v="1157" actId="20577"/>
          <ac:spMkLst>
            <pc:docMk/>
            <pc:sldMk cId="3701066008" sldId="2076138521"/>
            <ac:spMk id="4" creationId="{55877A33-07EB-47AF-BB3A-FD6146ED43EB}"/>
          </ac:spMkLst>
        </pc:spChg>
      </pc:sldChg>
      <pc:sldChg chg="modSp mod">
        <pc:chgData name="Kathy Osborne" userId="5e652ab2-ef5c-43e0-afa2-e7467460655f" providerId="ADAL" clId="{9F5D21AB-5A26-47A8-A8CA-7861DD053EF2}" dt="2021-10-12T22:07:10.445" v="226" actId="20577"/>
        <pc:sldMkLst>
          <pc:docMk/>
          <pc:sldMk cId="1229576940" sldId="2076138530"/>
        </pc:sldMkLst>
        <pc:spChg chg="mod">
          <ac:chgData name="Kathy Osborne" userId="5e652ab2-ef5c-43e0-afa2-e7467460655f" providerId="ADAL" clId="{9F5D21AB-5A26-47A8-A8CA-7861DD053EF2}" dt="2021-10-12T22:07:10.445" v="226" actId="20577"/>
          <ac:spMkLst>
            <pc:docMk/>
            <pc:sldMk cId="1229576940" sldId="2076138530"/>
            <ac:spMk id="6" creationId="{C28F1239-8A1E-4393-8405-BA220D722CEA}"/>
          </ac:spMkLst>
        </pc:spChg>
      </pc:sldChg>
      <pc:sldChg chg="modSp mod addCm delCm">
        <pc:chgData name="Kathy Osborne" userId="5e652ab2-ef5c-43e0-afa2-e7467460655f" providerId="ADAL" clId="{9F5D21AB-5A26-47A8-A8CA-7861DD053EF2}" dt="2021-10-14T18:35:57.059" v="1440"/>
        <pc:sldMkLst>
          <pc:docMk/>
          <pc:sldMk cId="3742178111" sldId="2076138535"/>
        </pc:sldMkLst>
        <pc:spChg chg="mod">
          <ac:chgData name="Kathy Osborne" userId="5e652ab2-ef5c-43e0-afa2-e7467460655f" providerId="ADAL" clId="{9F5D21AB-5A26-47A8-A8CA-7861DD053EF2}" dt="2021-10-12T22:54:11.248" v="523" actId="20577"/>
          <ac:spMkLst>
            <pc:docMk/>
            <pc:sldMk cId="3742178111" sldId="2076138535"/>
            <ac:spMk id="2" creationId="{DC15CA8B-1580-4656-BAAF-E609B1AED181}"/>
          </ac:spMkLst>
        </pc:spChg>
        <pc:spChg chg="mod">
          <ac:chgData name="Kathy Osborne" userId="5e652ab2-ef5c-43e0-afa2-e7467460655f" providerId="ADAL" clId="{9F5D21AB-5A26-47A8-A8CA-7861DD053EF2}" dt="2021-10-12T22:53:53.471" v="522" actId="20577"/>
          <ac:spMkLst>
            <pc:docMk/>
            <pc:sldMk cId="3742178111" sldId="2076138535"/>
            <ac:spMk id="12" creationId="{991BEF14-01EF-4B37-AB6F-7AFFCB77337B}"/>
          </ac:spMkLst>
        </pc:spChg>
      </pc:sldChg>
      <pc:sldChg chg="modSp mod">
        <pc:chgData name="Kathy Osborne" userId="5e652ab2-ef5c-43e0-afa2-e7467460655f" providerId="ADAL" clId="{9F5D21AB-5A26-47A8-A8CA-7861DD053EF2}" dt="2021-10-12T22:55:44.756" v="537" actId="20577"/>
        <pc:sldMkLst>
          <pc:docMk/>
          <pc:sldMk cId="1040208083" sldId="2076138536"/>
        </pc:sldMkLst>
        <pc:spChg chg="mod">
          <ac:chgData name="Kathy Osborne" userId="5e652ab2-ef5c-43e0-afa2-e7467460655f" providerId="ADAL" clId="{9F5D21AB-5A26-47A8-A8CA-7861DD053EF2}" dt="2021-10-12T22:55:19.658" v="525" actId="20577"/>
          <ac:spMkLst>
            <pc:docMk/>
            <pc:sldMk cId="1040208083" sldId="2076138536"/>
            <ac:spMk id="8" creationId="{8ACF8D17-2BDD-B247-A516-D55E53C7B57D}"/>
          </ac:spMkLst>
        </pc:spChg>
        <pc:spChg chg="mod">
          <ac:chgData name="Kathy Osborne" userId="5e652ab2-ef5c-43e0-afa2-e7467460655f" providerId="ADAL" clId="{9F5D21AB-5A26-47A8-A8CA-7861DD053EF2}" dt="2021-10-12T22:55:44.756" v="537" actId="20577"/>
          <ac:spMkLst>
            <pc:docMk/>
            <pc:sldMk cId="1040208083" sldId="2076138536"/>
            <ac:spMk id="10" creationId="{470E98EB-067C-482C-A20E-94183CCEE43D}"/>
          </ac:spMkLst>
        </pc:spChg>
        <pc:spChg chg="mod">
          <ac:chgData name="Kathy Osborne" userId="5e652ab2-ef5c-43e0-afa2-e7467460655f" providerId="ADAL" clId="{9F5D21AB-5A26-47A8-A8CA-7861DD053EF2}" dt="2021-10-12T22:55:36.033" v="535"/>
          <ac:spMkLst>
            <pc:docMk/>
            <pc:sldMk cId="1040208083" sldId="2076138536"/>
            <ac:spMk id="30" creationId="{22978BF8-2CDF-4081-9400-C7E154EE4E29}"/>
          </ac:spMkLst>
        </pc:spChg>
        <pc:spChg chg="mod">
          <ac:chgData name="Kathy Osborne" userId="5e652ab2-ef5c-43e0-afa2-e7467460655f" providerId="ADAL" clId="{9F5D21AB-5A26-47A8-A8CA-7861DD053EF2}" dt="2021-10-12T22:55:37.800" v="536"/>
          <ac:spMkLst>
            <pc:docMk/>
            <pc:sldMk cId="1040208083" sldId="2076138536"/>
            <ac:spMk id="32" creationId="{14ED86B5-CD67-4BDA-AC08-E869E3DB27AD}"/>
          </ac:spMkLst>
        </pc:spChg>
      </pc:sldChg>
      <pc:sldChg chg="modSp">
        <pc:chgData name="Kathy Osborne" userId="5e652ab2-ef5c-43e0-afa2-e7467460655f" providerId="ADAL" clId="{9F5D21AB-5A26-47A8-A8CA-7861DD053EF2}" dt="2021-10-12T23:01:26.975" v="611"/>
        <pc:sldMkLst>
          <pc:docMk/>
          <pc:sldMk cId="3702684124" sldId="2076138537"/>
        </pc:sldMkLst>
        <pc:graphicFrameChg chg="mod">
          <ac:chgData name="Kathy Osborne" userId="5e652ab2-ef5c-43e0-afa2-e7467460655f" providerId="ADAL" clId="{9F5D21AB-5A26-47A8-A8CA-7861DD053EF2}" dt="2021-10-12T23:01:26.975" v="611"/>
          <ac:graphicFrameMkLst>
            <pc:docMk/>
            <pc:sldMk cId="3702684124" sldId="2076138537"/>
            <ac:graphicFrameMk id="3" creationId="{C8345FB0-AE5E-46CF-ACD0-2C276D1A898C}"/>
          </ac:graphicFrameMkLst>
        </pc:graphicFrameChg>
      </pc:sldChg>
      <pc:sldChg chg="modSp mod addCm delCm">
        <pc:chgData name="Kathy Osborne" userId="5e652ab2-ef5c-43e0-afa2-e7467460655f" providerId="ADAL" clId="{9F5D21AB-5A26-47A8-A8CA-7861DD053EF2}" dt="2021-10-14T18:36:55.526" v="1443"/>
        <pc:sldMkLst>
          <pc:docMk/>
          <pc:sldMk cId="3024977049" sldId="2076138538"/>
        </pc:sldMkLst>
        <pc:spChg chg="mod">
          <ac:chgData name="Kathy Osborne" userId="5e652ab2-ef5c-43e0-afa2-e7467460655f" providerId="ADAL" clId="{9F5D21AB-5A26-47A8-A8CA-7861DD053EF2}" dt="2021-10-12T23:01:55.459" v="613" actId="207"/>
          <ac:spMkLst>
            <pc:docMk/>
            <pc:sldMk cId="3024977049" sldId="2076138538"/>
            <ac:spMk id="7" creationId="{C5E436A4-3DE3-4ADC-B9F5-2F780087D7B7}"/>
          </ac:spMkLst>
        </pc:spChg>
      </pc:sldChg>
      <pc:sldChg chg="modSp mod addCm delCm">
        <pc:chgData name="Kathy Osborne" userId="5e652ab2-ef5c-43e0-afa2-e7467460655f" providerId="ADAL" clId="{9F5D21AB-5A26-47A8-A8CA-7861DD053EF2}" dt="2021-10-14T21:59:24.859" v="1678"/>
        <pc:sldMkLst>
          <pc:docMk/>
          <pc:sldMk cId="3460322169" sldId="2076138539"/>
        </pc:sldMkLst>
        <pc:spChg chg="mod">
          <ac:chgData name="Kathy Osborne" userId="5e652ab2-ef5c-43e0-afa2-e7467460655f" providerId="ADAL" clId="{9F5D21AB-5A26-47A8-A8CA-7861DD053EF2}" dt="2021-10-12T23:18:22.839" v="643" actId="114"/>
          <ac:spMkLst>
            <pc:docMk/>
            <pc:sldMk cId="3460322169" sldId="2076138539"/>
            <ac:spMk id="6" creationId="{C28F1239-8A1E-4393-8405-BA220D722CEA}"/>
          </ac:spMkLst>
        </pc:spChg>
      </pc:sldChg>
      <pc:sldChg chg="modSp mod addCm delCm">
        <pc:chgData name="Kathy Osborne" userId="5e652ab2-ef5c-43e0-afa2-e7467460655f" providerId="ADAL" clId="{9F5D21AB-5A26-47A8-A8CA-7861DD053EF2}" dt="2021-10-14T18:38:43.933" v="1450" actId="20577"/>
        <pc:sldMkLst>
          <pc:docMk/>
          <pc:sldMk cId="3909945737" sldId="2076138540"/>
        </pc:sldMkLst>
        <pc:spChg chg="mod">
          <ac:chgData name="Kathy Osborne" userId="5e652ab2-ef5c-43e0-afa2-e7467460655f" providerId="ADAL" clId="{9F5D21AB-5A26-47A8-A8CA-7861DD053EF2}" dt="2021-10-14T18:38:43.933" v="1450" actId="20577"/>
          <ac:spMkLst>
            <pc:docMk/>
            <pc:sldMk cId="3909945737" sldId="2076138540"/>
            <ac:spMk id="6" creationId="{C28F1239-8A1E-4393-8405-BA220D722CEA}"/>
          </ac:spMkLst>
        </pc:spChg>
      </pc:sldChg>
      <pc:sldChg chg="modSp mod modCm">
        <pc:chgData name="Kathy Osborne" userId="5e652ab2-ef5c-43e0-afa2-e7467460655f" providerId="ADAL" clId="{9F5D21AB-5A26-47A8-A8CA-7861DD053EF2}" dt="2021-10-19T16:48:19.084" v="1705" actId="20577"/>
        <pc:sldMkLst>
          <pc:docMk/>
          <pc:sldMk cId="2744287913" sldId="2076138541"/>
        </pc:sldMkLst>
        <pc:spChg chg="mod">
          <ac:chgData name="Kathy Osborne" userId="5e652ab2-ef5c-43e0-afa2-e7467460655f" providerId="ADAL" clId="{9F5D21AB-5A26-47A8-A8CA-7861DD053EF2}" dt="2021-10-19T16:48:19.084" v="1705" actId="20577"/>
          <ac:spMkLst>
            <pc:docMk/>
            <pc:sldMk cId="2744287913" sldId="2076138541"/>
            <ac:spMk id="6" creationId="{C28F1239-8A1E-4393-8405-BA220D722CEA}"/>
          </ac:spMkLst>
        </pc:spChg>
        <pc:picChg chg="mod">
          <ac:chgData name="Kathy Osborne" userId="5e652ab2-ef5c-43e0-afa2-e7467460655f" providerId="ADAL" clId="{9F5D21AB-5A26-47A8-A8CA-7861DD053EF2}" dt="2021-10-19T16:47:03.039" v="1701"/>
          <ac:picMkLst>
            <pc:docMk/>
            <pc:sldMk cId="2744287913" sldId="2076138541"/>
            <ac:picMk id="22" creationId="{632A1AA8-107B-45B3-9FC0-A66A097D5300}"/>
          </ac:picMkLst>
        </pc:picChg>
        <pc:picChg chg="mod">
          <ac:chgData name="Kathy Osborne" userId="5e652ab2-ef5c-43e0-afa2-e7467460655f" providerId="ADAL" clId="{9F5D21AB-5A26-47A8-A8CA-7861DD053EF2}" dt="2021-10-19T16:46:47.201" v="1700"/>
          <ac:picMkLst>
            <pc:docMk/>
            <pc:sldMk cId="2744287913" sldId="2076138541"/>
            <ac:picMk id="28" creationId="{3C2D9213-6406-4DB5-847B-41F72EB86FAE}"/>
          </ac:picMkLst>
        </pc:picChg>
        <pc:picChg chg="mod">
          <ac:chgData name="Kathy Osborne" userId="5e652ab2-ef5c-43e0-afa2-e7467460655f" providerId="ADAL" clId="{9F5D21AB-5A26-47A8-A8CA-7861DD053EF2}" dt="2021-10-19T16:47:16.430" v="1702"/>
          <ac:picMkLst>
            <pc:docMk/>
            <pc:sldMk cId="2744287913" sldId="2076138541"/>
            <ac:picMk id="34" creationId="{B5D5C6BB-E651-4137-9882-413A4D6DB5E0}"/>
          </ac:picMkLst>
        </pc:picChg>
        <pc:picChg chg="mod">
          <ac:chgData name="Kathy Osborne" userId="5e652ab2-ef5c-43e0-afa2-e7467460655f" providerId="ADAL" clId="{9F5D21AB-5A26-47A8-A8CA-7861DD053EF2}" dt="2021-10-19T16:47:32.586" v="1703"/>
          <ac:picMkLst>
            <pc:docMk/>
            <pc:sldMk cId="2744287913" sldId="2076138541"/>
            <ac:picMk id="40" creationId="{56931CB0-EDEB-45AD-A963-4FFB9E565AED}"/>
          </ac:picMkLst>
        </pc:picChg>
      </pc:sldChg>
      <pc:sldChg chg="modSp mod addCm delCm">
        <pc:chgData name="Kathy Osborne" userId="5e652ab2-ef5c-43e0-afa2-e7467460655f" providerId="ADAL" clId="{9F5D21AB-5A26-47A8-A8CA-7861DD053EF2}" dt="2021-10-14T19:23:39.002" v="1506" actId="12"/>
        <pc:sldMkLst>
          <pc:docMk/>
          <pc:sldMk cId="3518181462" sldId="2076138542"/>
        </pc:sldMkLst>
        <pc:spChg chg="mod">
          <ac:chgData name="Kathy Osborne" userId="5e652ab2-ef5c-43e0-afa2-e7467460655f" providerId="ADAL" clId="{9F5D21AB-5A26-47A8-A8CA-7861DD053EF2}" dt="2021-10-13T00:02:14.061" v="777" actId="20577"/>
          <ac:spMkLst>
            <pc:docMk/>
            <pc:sldMk cId="3518181462" sldId="2076138542"/>
            <ac:spMk id="2" creationId="{6EEEEE05-14CE-4FD3-B5B3-AA5C7929ED88}"/>
          </ac:spMkLst>
        </pc:spChg>
        <pc:spChg chg="mod">
          <ac:chgData name="Kathy Osborne" userId="5e652ab2-ef5c-43e0-afa2-e7467460655f" providerId="ADAL" clId="{9F5D21AB-5A26-47A8-A8CA-7861DD053EF2}" dt="2021-10-14T19:23:39.002" v="1506" actId="12"/>
          <ac:spMkLst>
            <pc:docMk/>
            <pc:sldMk cId="3518181462" sldId="2076138542"/>
            <ac:spMk id="3" creationId="{7ACCDD26-096C-404B-AE87-C08F298D1D1D}"/>
          </ac:spMkLst>
        </pc:spChg>
      </pc:sldChg>
      <pc:sldChg chg="modSp mod addCm modCm">
        <pc:chgData name="Kathy Osborne" userId="5e652ab2-ef5c-43e0-afa2-e7467460655f" providerId="ADAL" clId="{9F5D21AB-5A26-47A8-A8CA-7861DD053EF2}" dt="2021-10-14T19:24:33.264" v="1510"/>
        <pc:sldMkLst>
          <pc:docMk/>
          <pc:sldMk cId="3816573543" sldId="2076138543"/>
        </pc:sldMkLst>
        <pc:spChg chg="mod">
          <ac:chgData name="Kathy Osborne" userId="5e652ab2-ef5c-43e0-afa2-e7467460655f" providerId="ADAL" clId="{9F5D21AB-5A26-47A8-A8CA-7861DD053EF2}" dt="2021-10-14T19:24:02.341" v="1508" actId="20577"/>
          <ac:spMkLst>
            <pc:docMk/>
            <pc:sldMk cId="3816573543" sldId="2076138543"/>
            <ac:spMk id="14" creationId="{49DEEC24-FFE3-4579-8AD3-2BA833E42ABF}"/>
          </ac:spMkLst>
        </pc:spChg>
        <pc:spChg chg="mod">
          <ac:chgData name="Kathy Osborne" userId="5e652ab2-ef5c-43e0-afa2-e7467460655f" providerId="ADAL" clId="{9F5D21AB-5A26-47A8-A8CA-7861DD053EF2}" dt="2021-10-14T19:24:08.509" v="1509" actId="20577"/>
          <ac:spMkLst>
            <pc:docMk/>
            <pc:sldMk cId="3816573543" sldId="2076138543"/>
            <ac:spMk id="22" creationId="{05605DF7-5ECA-41DB-8A1D-646A1A33CF1E}"/>
          </ac:spMkLst>
        </pc:spChg>
      </pc:sldChg>
      <pc:sldChg chg="modSp mod">
        <pc:chgData name="Kathy Osborne" userId="5e652ab2-ef5c-43e0-afa2-e7467460655f" providerId="ADAL" clId="{9F5D21AB-5A26-47A8-A8CA-7861DD053EF2}" dt="2021-10-14T19:25:00.626" v="1512" actId="20577"/>
        <pc:sldMkLst>
          <pc:docMk/>
          <pc:sldMk cId="2005722146" sldId="2076138544"/>
        </pc:sldMkLst>
        <pc:spChg chg="mod">
          <ac:chgData name="Kathy Osborne" userId="5e652ab2-ef5c-43e0-afa2-e7467460655f" providerId="ADAL" clId="{9F5D21AB-5A26-47A8-A8CA-7861DD053EF2}" dt="2021-10-14T19:24:58.109" v="1511" actId="20577"/>
          <ac:spMkLst>
            <pc:docMk/>
            <pc:sldMk cId="2005722146" sldId="2076138544"/>
            <ac:spMk id="14" creationId="{49DEEC24-FFE3-4579-8AD3-2BA833E42ABF}"/>
          </ac:spMkLst>
        </pc:spChg>
        <pc:spChg chg="mod">
          <ac:chgData name="Kathy Osborne" userId="5e652ab2-ef5c-43e0-afa2-e7467460655f" providerId="ADAL" clId="{9F5D21AB-5A26-47A8-A8CA-7861DD053EF2}" dt="2021-10-14T19:25:00.626" v="1512" actId="20577"/>
          <ac:spMkLst>
            <pc:docMk/>
            <pc:sldMk cId="2005722146" sldId="2076138544"/>
            <ac:spMk id="26" creationId="{9B86FC7E-E28E-4136-ACE6-0E0BECE01BBE}"/>
          </ac:spMkLst>
        </pc:spChg>
      </pc:sldChg>
      <pc:sldChg chg="modSp mod addCm delCm">
        <pc:chgData name="Kathy Osborne" userId="5e652ab2-ef5c-43e0-afa2-e7467460655f" providerId="ADAL" clId="{9F5D21AB-5A26-47A8-A8CA-7861DD053EF2}" dt="2021-10-14T19:27:12.476" v="1530"/>
        <pc:sldMkLst>
          <pc:docMk/>
          <pc:sldMk cId="38574559" sldId="2076138545"/>
        </pc:sldMkLst>
        <pc:spChg chg="mod">
          <ac:chgData name="Kathy Osborne" userId="5e652ab2-ef5c-43e0-afa2-e7467460655f" providerId="ADAL" clId="{9F5D21AB-5A26-47A8-A8CA-7861DD053EF2}" dt="2021-10-14T19:27:06.509" v="1529" actId="20577"/>
          <ac:spMkLst>
            <pc:docMk/>
            <pc:sldMk cId="38574559" sldId="2076138545"/>
            <ac:spMk id="6" creationId="{C28F1239-8A1E-4393-8405-BA220D722CEA}"/>
          </ac:spMkLst>
        </pc:spChg>
      </pc:sldChg>
      <pc:sldChg chg="modSp mod addCm delCm">
        <pc:chgData name="Kathy Osborne" userId="5e652ab2-ef5c-43e0-afa2-e7467460655f" providerId="ADAL" clId="{9F5D21AB-5A26-47A8-A8CA-7861DD053EF2}" dt="2021-10-14T20:15:21.808" v="1544" actId="20577"/>
        <pc:sldMkLst>
          <pc:docMk/>
          <pc:sldMk cId="2539916471" sldId="2076138546"/>
        </pc:sldMkLst>
        <pc:graphicFrameChg chg="modGraphic">
          <ac:chgData name="Kathy Osborne" userId="5e652ab2-ef5c-43e0-afa2-e7467460655f" providerId="ADAL" clId="{9F5D21AB-5A26-47A8-A8CA-7861DD053EF2}" dt="2021-10-14T20:15:21.808" v="1544" actId="20577"/>
          <ac:graphicFrameMkLst>
            <pc:docMk/>
            <pc:sldMk cId="2539916471" sldId="2076138546"/>
            <ac:graphicFrameMk id="7" creationId="{EC3CF29C-41A0-4751-ADC1-D910D8D76548}"/>
          </ac:graphicFrameMkLst>
        </pc:graphicFrameChg>
      </pc:sldChg>
      <pc:sldChg chg="modSp mod">
        <pc:chgData name="Kathy Osborne" userId="5e652ab2-ef5c-43e0-afa2-e7467460655f" providerId="ADAL" clId="{9F5D21AB-5A26-47A8-A8CA-7861DD053EF2}" dt="2021-10-13T16:40:18.681" v="813" actId="20577"/>
        <pc:sldMkLst>
          <pc:docMk/>
          <pc:sldMk cId="136095547" sldId="2076138547"/>
        </pc:sldMkLst>
        <pc:spChg chg="mod">
          <ac:chgData name="Kathy Osborne" userId="5e652ab2-ef5c-43e0-afa2-e7467460655f" providerId="ADAL" clId="{9F5D21AB-5A26-47A8-A8CA-7861DD053EF2}" dt="2021-10-13T16:40:18.681" v="813" actId="20577"/>
          <ac:spMkLst>
            <pc:docMk/>
            <pc:sldMk cId="136095547" sldId="2076138547"/>
            <ac:spMk id="6" creationId="{C28F1239-8A1E-4393-8405-BA220D722CEA}"/>
          </ac:spMkLst>
        </pc:spChg>
      </pc:sldChg>
      <pc:sldChg chg="modSp mod addCm delCm modCm">
        <pc:chgData name="Kathy Osborne" userId="5e652ab2-ef5c-43e0-afa2-e7467460655f" providerId="ADAL" clId="{9F5D21AB-5A26-47A8-A8CA-7861DD053EF2}" dt="2021-10-14T21:04:19.759" v="1570"/>
        <pc:sldMkLst>
          <pc:docMk/>
          <pc:sldMk cId="3484260722" sldId="2076138548"/>
        </pc:sldMkLst>
        <pc:spChg chg="mod">
          <ac:chgData name="Kathy Osborne" userId="5e652ab2-ef5c-43e0-afa2-e7467460655f" providerId="ADAL" clId="{9F5D21AB-5A26-47A8-A8CA-7861DD053EF2}" dt="2021-10-14T19:20:19.326" v="1486" actId="948"/>
          <ac:spMkLst>
            <pc:docMk/>
            <pc:sldMk cId="3484260722" sldId="2076138548"/>
            <ac:spMk id="6" creationId="{C28F1239-8A1E-4393-8405-BA220D722CEA}"/>
          </ac:spMkLst>
        </pc:spChg>
        <pc:spChg chg="mod">
          <ac:chgData name="Kathy Osborne" userId="5e652ab2-ef5c-43e0-afa2-e7467460655f" providerId="ADAL" clId="{9F5D21AB-5A26-47A8-A8CA-7861DD053EF2}" dt="2021-10-13T18:36:19.857" v="873" actId="20577"/>
          <ac:spMkLst>
            <pc:docMk/>
            <pc:sldMk cId="3484260722" sldId="2076138548"/>
            <ac:spMk id="8" creationId="{E411B248-C941-49E4-869A-17C67805274B}"/>
          </ac:spMkLst>
        </pc:spChg>
      </pc:sldChg>
      <pc:sldChg chg="addCm">
        <pc:chgData name="Kathy Osborne" userId="5e652ab2-ef5c-43e0-afa2-e7467460655f" providerId="ADAL" clId="{9F5D21AB-5A26-47A8-A8CA-7861DD053EF2}" dt="2021-10-13T18:43:22.585" v="895"/>
        <pc:sldMkLst>
          <pc:docMk/>
          <pc:sldMk cId="2587828689" sldId="2076138549"/>
        </pc:sldMkLst>
      </pc:sldChg>
      <pc:sldChg chg="modSp mod addCm delCm modCm">
        <pc:chgData name="Kathy Osborne" userId="5e652ab2-ef5c-43e0-afa2-e7467460655f" providerId="ADAL" clId="{9F5D21AB-5A26-47A8-A8CA-7861DD053EF2}" dt="2021-10-14T21:07:02.643" v="1591" actId="20577"/>
        <pc:sldMkLst>
          <pc:docMk/>
          <pc:sldMk cId="1257684084" sldId="2076138550"/>
        </pc:sldMkLst>
        <pc:spChg chg="mod">
          <ac:chgData name="Kathy Osborne" userId="5e652ab2-ef5c-43e0-afa2-e7467460655f" providerId="ADAL" clId="{9F5D21AB-5A26-47A8-A8CA-7861DD053EF2}" dt="2021-10-14T21:07:02.643" v="1591" actId="20577"/>
          <ac:spMkLst>
            <pc:docMk/>
            <pc:sldMk cId="1257684084" sldId="2076138550"/>
            <ac:spMk id="4" creationId="{0502A4AD-4FB1-4E5E-AB03-A7B1753505FB}"/>
          </ac:spMkLst>
        </pc:spChg>
        <pc:spChg chg="mod">
          <ac:chgData name="Kathy Osborne" userId="5e652ab2-ef5c-43e0-afa2-e7467460655f" providerId="ADAL" clId="{9F5D21AB-5A26-47A8-A8CA-7861DD053EF2}" dt="2021-10-14T21:05:42.384" v="1580" actId="313"/>
          <ac:spMkLst>
            <pc:docMk/>
            <pc:sldMk cId="1257684084" sldId="2076138550"/>
            <ac:spMk id="7" creationId="{9BE441AE-78D6-49DB-8D52-141FFEECDA9B}"/>
          </ac:spMkLst>
        </pc:spChg>
      </pc:sldChg>
      <pc:sldChg chg="modSp mod">
        <pc:chgData name="Kathy Osborne" userId="5e652ab2-ef5c-43e0-afa2-e7467460655f" providerId="ADAL" clId="{9F5D21AB-5A26-47A8-A8CA-7861DD053EF2}" dt="2021-10-15T15:50:47" v="1681"/>
        <pc:sldMkLst>
          <pc:docMk/>
          <pc:sldMk cId="899518668" sldId="2076138551"/>
        </pc:sldMkLst>
        <pc:spChg chg="mod">
          <ac:chgData name="Kathy Osborne" userId="5e652ab2-ef5c-43e0-afa2-e7467460655f" providerId="ADAL" clId="{9F5D21AB-5A26-47A8-A8CA-7861DD053EF2}" dt="2021-10-13T20:26:47.209" v="1325" actId="20577"/>
          <ac:spMkLst>
            <pc:docMk/>
            <pc:sldMk cId="899518668" sldId="2076138551"/>
            <ac:spMk id="3" creationId="{8650B174-DBEF-4C8D-B10B-C34B51690591}"/>
          </ac:spMkLst>
        </pc:spChg>
        <pc:graphicFrameChg chg="mod">
          <ac:chgData name="Kathy Osborne" userId="5e652ab2-ef5c-43e0-afa2-e7467460655f" providerId="ADAL" clId="{9F5D21AB-5A26-47A8-A8CA-7861DD053EF2}" dt="2021-10-15T15:50:47" v="1681"/>
          <ac:graphicFrameMkLst>
            <pc:docMk/>
            <pc:sldMk cId="899518668" sldId="2076138551"/>
            <ac:graphicFrameMk id="6" creationId="{1EF5E6C1-B47C-43A7-AFA1-3D165258807D}"/>
          </ac:graphicFrameMkLst>
        </pc:graphicFrameChg>
      </pc:sldChg>
      <pc:sldChg chg="modSp mod addCm delCm">
        <pc:chgData name="Kathy Osborne" userId="5e652ab2-ef5c-43e0-afa2-e7467460655f" providerId="ADAL" clId="{9F5D21AB-5A26-47A8-A8CA-7861DD053EF2}" dt="2021-10-15T15:51:41.028" v="1685" actId="313"/>
        <pc:sldMkLst>
          <pc:docMk/>
          <pc:sldMk cId="578475483" sldId="2076138552"/>
        </pc:sldMkLst>
        <pc:spChg chg="mod">
          <ac:chgData name="Kathy Osborne" userId="5e652ab2-ef5c-43e0-afa2-e7467460655f" providerId="ADAL" clId="{9F5D21AB-5A26-47A8-A8CA-7861DD053EF2}" dt="2021-10-13T20:27:15.323" v="1328" actId="20577"/>
          <ac:spMkLst>
            <pc:docMk/>
            <pc:sldMk cId="578475483" sldId="2076138552"/>
            <ac:spMk id="3" creationId="{8650B174-DBEF-4C8D-B10B-C34B51690591}"/>
          </ac:spMkLst>
        </pc:spChg>
        <pc:graphicFrameChg chg="mod modGraphic">
          <ac:chgData name="Kathy Osborne" userId="5e652ab2-ef5c-43e0-afa2-e7467460655f" providerId="ADAL" clId="{9F5D21AB-5A26-47A8-A8CA-7861DD053EF2}" dt="2021-10-15T15:51:41.028" v="1685" actId="313"/>
          <ac:graphicFrameMkLst>
            <pc:docMk/>
            <pc:sldMk cId="578475483" sldId="2076138552"/>
            <ac:graphicFrameMk id="6" creationId="{487370AF-FF94-419C-AE07-265D4676B55E}"/>
          </ac:graphicFrameMkLst>
        </pc:graphicFrameChg>
        <pc:picChg chg="mod">
          <ac:chgData name="Kathy Osborne" userId="5e652ab2-ef5c-43e0-afa2-e7467460655f" providerId="ADAL" clId="{9F5D21AB-5A26-47A8-A8CA-7861DD053EF2}" dt="2021-10-13T20:25:17.678" v="1299" actId="1076"/>
          <ac:picMkLst>
            <pc:docMk/>
            <pc:sldMk cId="578475483" sldId="2076138552"/>
            <ac:picMk id="7" creationId="{DD648620-40C4-49ED-870B-5198EAAFF150}"/>
          </ac:picMkLst>
        </pc:picChg>
      </pc:sldChg>
      <pc:sldChg chg="addCm delCm">
        <pc:chgData name="Kathy Osborne" userId="5e652ab2-ef5c-43e0-afa2-e7467460655f" providerId="ADAL" clId="{9F5D21AB-5A26-47A8-A8CA-7861DD053EF2}" dt="2021-10-14T21:34:30.992" v="1667"/>
        <pc:sldMkLst>
          <pc:docMk/>
          <pc:sldMk cId="592001782" sldId="2076138553"/>
        </pc:sldMkLst>
      </pc:sldChg>
      <pc:sldChg chg="modSp mod addCm delCm modCm">
        <pc:chgData name="Kathy Osborne" userId="5e652ab2-ef5c-43e0-afa2-e7467460655f" providerId="ADAL" clId="{9F5D21AB-5A26-47A8-A8CA-7861DD053EF2}" dt="2021-10-14T20:15:31.594" v="1545"/>
        <pc:sldMkLst>
          <pc:docMk/>
          <pc:sldMk cId="4258498608" sldId="2076138554"/>
        </pc:sldMkLst>
        <pc:spChg chg="mod">
          <ac:chgData name="Kathy Osborne" userId="5e652ab2-ef5c-43e0-afa2-e7467460655f" providerId="ADAL" clId="{9F5D21AB-5A26-47A8-A8CA-7861DD053EF2}" dt="2021-10-13T16:36:14.261" v="803" actId="20577"/>
          <ac:spMkLst>
            <pc:docMk/>
            <pc:sldMk cId="4258498608" sldId="2076138554"/>
            <ac:spMk id="23" creationId="{9F55507D-E801-4692-ADCC-0A0FD45E5EA8}"/>
          </ac:spMkLst>
        </pc:spChg>
      </pc:sldChg>
      <pc:sldChg chg="modSp mod addCm">
        <pc:chgData name="Kathy Osborne" userId="5e652ab2-ef5c-43e0-afa2-e7467460655f" providerId="ADAL" clId="{9F5D21AB-5A26-47A8-A8CA-7861DD053EF2}" dt="2021-10-13T16:45:04.025" v="839" actId="20577"/>
        <pc:sldMkLst>
          <pc:docMk/>
          <pc:sldMk cId="2566214000" sldId="2076138555"/>
        </pc:sldMkLst>
        <pc:spChg chg="mod">
          <ac:chgData name="Kathy Osborne" userId="5e652ab2-ef5c-43e0-afa2-e7467460655f" providerId="ADAL" clId="{9F5D21AB-5A26-47A8-A8CA-7861DD053EF2}" dt="2021-10-13T16:45:04.025" v="839" actId="20577"/>
          <ac:spMkLst>
            <pc:docMk/>
            <pc:sldMk cId="2566214000" sldId="2076138555"/>
            <ac:spMk id="28" creationId="{FABB746E-251A-0F46-A925-26E35E5D8270}"/>
          </ac:spMkLst>
        </pc:spChg>
      </pc:sldChg>
      <pc:sldChg chg="modSp mod addCm">
        <pc:chgData name="Kathy Osborne" userId="5e652ab2-ef5c-43e0-afa2-e7467460655f" providerId="ADAL" clId="{9F5D21AB-5A26-47A8-A8CA-7861DD053EF2}" dt="2021-10-14T17:48:39.118" v="1370"/>
        <pc:sldMkLst>
          <pc:docMk/>
          <pc:sldMk cId="1231877281" sldId="2076138556"/>
        </pc:sldMkLst>
        <pc:spChg chg="mod">
          <ac:chgData name="Kathy Osborne" userId="5e652ab2-ef5c-43e0-afa2-e7467460655f" providerId="ADAL" clId="{9F5D21AB-5A26-47A8-A8CA-7861DD053EF2}" dt="2021-10-14T17:48:01.648" v="1369" actId="20577"/>
          <ac:spMkLst>
            <pc:docMk/>
            <pc:sldMk cId="1231877281" sldId="2076138556"/>
            <ac:spMk id="6" creationId="{C28F1239-8A1E-4393-8405-BA220D722CEA}"/>
          </ac:spMkLst>
        </pc:spChg>
        <pc:spChg chg="mod">
          <ac:chgData name="Kathy Osborne" userId="5e652ab2-ef5c-43e0-afa2-e7467460655f" providerId="ADAL" clId="{9F5D21AB-5A26-47A8-A8CA-7861DD053EF2}" dt="2021-10-12T22:02:16.637" v="182"/>
          <ac:spMkLst>
            <pc:docMk/>
            <pc:sldMk cId="1231877281" sldId="2076138556"/>
            <ac:spMk id="10" creationId="{52F4C15A-A842-46E0-A81F-8DA2A8EA2D5C}"/>
          </ac:spMkLst>
        </pc:spChg>
      </pc:sldChg>
      <pc:sldChg chg="addSp modSp mod addCm delCm modCm">
        <pc:chgData name="Kathy Osborne" userId="5e652ab2-ef5c-43e0-afa2-e7467460655f" providerId="ADAL" clId="{9F5D21AB-5A26-47A8-A8CA-7861DD053EF2}" dt="2021-10-14T21:08:56.926" v="1597"/>
        <pc:sldMkLst>
          <pc:docMk/>
          <pc:sldMk cId="3290268865" sldId="2076138557"/>
        </pc:sldMkLst>
        <pc:spChg chg="mod">
          <ac:chgData name="Kathy Osborne" userId="5e652ab2-ef5c-43e0-afa2-e7467460655f" providerId="ADAL" clId="{9F5D21AB-5A26-47A8-A8CA-7861DD053EF2}" dt="2021-10-13T19:28:37.371" v="1125" actId="20577"/>
          <ac:spMkLst>
            <pc:docMk/>
            <pc:sldMk cId="3290268865" sldId="2076138557"/>
            <ac:spMk id="9" creationId="{D901184B-2E20-45A9-977B-C0E3A6365DAF}"/>
          </ac:spMkLst>
        </pc:spChg>
        <pc:spChg chg="add mod">
          <ac:chgData name="Kathy Osborne" userId="5e652ab2-ef5c-43e0-afa2-e7467460655f" providerId="ADAL" clId="{9F5D21AB-5A26-47A8-A8CA-7861DD053EF2}" dt="2021-10-13T19:26:37" v="1067" actId="113"/>
          <ac:spMkLst>
            <pc:docMk/>
            <pc:sldMk cId="3290268865" sldId="2076138557"/>
            <ac:spMk id="11" creationId="{8C6C3487-24D9-4B0D-ADCE-4F87E2942ED3}"/>
          </ac:spMkLst>
        </pc:spChg>
      </pc:sldChg>
      <pc:sldChg chg="modSp mod">
        <pc:chgData name="Kathy Osborne" userId="5e652ab2-ef5c-43e0-afa2-e7467460655f" providerId="ADAL" clId="{9F5D21AB-5A26-47A8-A8CA-7861DD053EF2}" dt="2021-10-13T20:03:27.505" v="1168" actId="20577"/>
        <pc:sldMkLst>
          <pc:docMk/>
          <pc:sldMk cId="3016808030" sldId="2076138558"/>
        </pc:sldMkLst>
        <pc:spChg chg="mod">
          <ac:chgData name="Kathy Osborne" userId="5e652ab2-ef5c-43e0-afa2-e7467460655f" providerId="ADAL" clId="{9F5D21AB-5A26-47A8-A8CA-7861DD053EF2}" dt="2021-10-13T20:03:27.505" v="1168" actId="20577"/>
          <ac:spMkLst>
            <pc:docMk/>
            <pc:sldMk cId="3016808030" sldId="2076138558"/>
            <ac:spMk id="14" creationId="{614FEF83-1D22-44EB-910E-D16AFBA1999A}"/>
          </ac:spMkLst>
        </pc:spChg>
      </pc:sldChg>
      <pc:sldChg chg="addCm">
        <pc:chgData name="Kathy Osborne" userId="5e652ab2-ef5c-43e0-afa2-e7467460655f" providerId="ADAL" clId="{9F5D21AB-5A26-47A8-A8CA-7861DD053EF2}" dt="2021-10-13T20:22:38.761" v="1281"/>
        <pc:sldMkLst>
          <pc:docMk/>
          <pc:sldMk cId="951841647" sldId="2076138559"/>
        </pc:sldMkLst>
      </pc:sldChg>
      <pc:sldChg chg="modSp mod delCm modCm">
        <pc:chgData name="Kathy Osborne" userId="5e652ab2-ef5c-43e0-afa2-e7467460655f" providerId="ADAL" clId="{9F5D21AB-5A26-47A8-A8CA-7861DD053EF2}" dt="2021-10-14T21:58:47.904" v="1676"/>
        <pc:sldMkLst>
          <pc:docMk/>
          <pc:sldMk cId="1696402543" sldId="2076138560"/>
        </pc:sldMkLst>
        <pc:graphicFrameChg chg="modGraphic">
          <ac:chgData name="Kathy Osborne" userId="5e652ab2-ef5c-43e0-afa2-e7467460655f" providerId="ADAL" clId="{9F5D21AB-5A26-47A8-A8CA-7861DD053EF2}" dt="2021-10-14T18:29:43.992" v="1410" actId="20577"/>
          <ac:graphicFrameMkLst>
            <pc:docMk/>
            <pc:sldMk cId="1696402543" sldId="2076138560"/>
            <ac:graphicFrameMk id="8" creationId="{A83F6A13-CE09-432E-847B-81F02D8BEF29}"/>
          </ac:graphicFrameMkLst>
        </pc:graphicFrameChg>
      </pc:sldChg>
      <pc:sldChg chg="modSp mod">
        <pc:chgData name="Kathy Osborne" userId="5e652ab2-ef5c-43e0-afa2-e7467460655f" providerId="ADAL" clId="{9F5D21AB-5A26-47A8-A8CA-7861DD053EF2}" dt="2021-10-14T19:19:13.142" v="1478" actId="20577"/>
        <pc:sldMkLst>
          <pc:docMk/>
          <pc:sldMk cId="3883737147" sldId="2076138561"/>
        </pc:sldMkLst>
        <pc:spChg chg="mod">
          <ac:chgData name="Kathy Osborne" userId="5e652ab2-ef5c-43e0-afa2-e7467460655f" providerId="ADAL" clId="{9F5D21AB-5A26-47A8-A8CA-7861DD053EF2}" dt="2021-10-14T19:19:13.142" v="1478" actId="20577"/>
          <ac:spMkLst>
            <pc:docMk/>
            <pc:sldMk cId="3883737147" sldId="2076138561"/>
            <ac:spMk id="4" creationId="{187FCD6B-C1F9-40D4-88C0-4666BC4518AF}"/>
          </ac:spMkLst>
        </pc:spChg>
      </pc:sldChg>
      <pc:sldChg chg="modSp mod delCm modCm">
        <pc:chgData name="Kathy Osborne" userId="5e652ab2-ef5c-43e0-afa2-e7467460655f" providerId="ADAL" clId="{9F5D21AB-5A26-47A8-A8CA-7861DD053EF2}" dt="2021-10-14T19:17:47.626" v="1467" actId="948"/>
        <pc:sldMkLst>
          <pc:docMk/>
          <pc:sldMk cId="3270612882" sldId="2076138563"/>
        </pc:sldMkLst>
        <pc:spChg chg="mod">
          <ac:chgData name="Kathy Osborne" userId="5e652ab2-ef5c-43e0-afa2-e7467460655f" providerId="ADAL" clId="{9F5D21AB-5A26-47A8-A8CA-7861DD053EF2}" dt="2021-10-14T19:17:47.626" v="1467" actId="948"/>
          <ac:spMkLst>
            <pc:docMk/>
            <pc:sldMk cId="3270612882" sldId="2076138563"/>
            <ac:spMk id="6" creationId="{C28F1239-8A1E-4393-8405-BA220D722CEA}"/>
          </ac:spMkLst>
        </pc:spChg>
      </pc:sldChg>
      <pc:sldChg chg="addCm modCm">
        <pc:chgData name="Kathy Osborne" userId="5e652ab2-ef5c-43e0-afa2-e7467460655f" providerId="ADAL" clId="{9F5D21AB-5A26-47A8-A8CA-7861DD053EF2}" dt="2021-10-14T17:47:22.042" v="1365"/>
        <pc:sldMkLst>
          <pc:docMk/>
          <pc:sldMk cId="3247614664" sldId="2076138564"/>
        </pc:sldMkLst>
      </pc:sldChg>
      <pc:sldChg chg="modSp mod delCm">
        <pc:chgData name="Kathy Osborne" userId="5e652ab2-ef5c-43e0-afa2-e7467460655f" providerId="ADAL" clId="{9F5D21AB-5A26-47A8-A8CA-7861DD053EF2}" dt="2021-10-14T19:22:31.409" v="1502" actId="313"/>
        <pc:sldMkLst>
          <pc:docMk/>
          <pc:sldMk cId="1780888506" sldId="2076138565"/>
        </pc:sldMkLst>
        <pc:spChg chg="mod">
          <ac:chgData name="Kathy Osborne" userId="5e652ab2-ef5c-43e0-afa2-e7467460655f" providerId="ADAL" clId="{9F5D21AB-5A26-47A8-A8CA-7861DD053EF2}" dt="2021-10-14T19:22:31.409" v="1502" actId="313"/>
          <ac:spMkLst>
            <pc:docMk/>
            <pc:sldMk cId="1780888506" sldId="2076138565"/>
            <ac:spMk id="6" creationId="{C4F7F3C3-F7CA-459E-B356-A2A9AEBA14CF}"/>
          </ac:spMkLst>
        </pc:spChg>
      </pc:sldChg>
      <pc:sldChg chg="modSp mod delCm modCm">
        <pc:chgData name="Kathy Osborne" userId="5e652ab2-ef5c-43e0-afa2-e7467460655f" providerId="ADAL" clId="{9F5D21AB-5A26-47A8-A8CA-7861DD053EF2}" dt="2021-10-14T19:22:41.409" v="1503" actId="20577"/>
        <pc:sldMkLst>
          <pc:docMk/>
          <pc:sldMk cId="1197741468" sldId="2076138566"/>
        </pc:sldMkLst>
        <pc:spChg chg="mod">
          <ac:chgData name="Kathy Osborne" userId="5e652ab2-ef5c-43e0-afa2-e7467460655f" providerId="ADAL" clId="{9F5D21AB-5A26-47A8-A8CA-7861DD053EF2}" dt="2021-10-14T19:22:41.409" v="1503" actId="20577"/>
          <ac:spMkLst>
            <pc:docMk/>
            <pc:sldMk cId="1197741468" sldId="2076138566"/>
            <ac:spMk id="8" creationId="{1B86C43E-086E-49C4-9196-78F69D7970C4}"/>
          </ac:spMkLst>
        </pc:spChg>
      </pc:sldChg>
      <pc:sldChg chg="modSp mod addCm modCm">
        <pc:chgData name="Kathy Osborne" userId="5e652ab2-ef5c-43e0-afa2-e7467460655f" providerId="ADAL" clId="{9F5D21AB-5A26-47A8-A8CA-7861DD053EF2}" dt="2021-10-14T22:00:24.259" v="1679"/>
        <pc:sldMkLst>
          <pc:docMk/>
          <pc:sldMk cId="3467450501" sldId="2076138567"/>
        </pc:sldMkLst>
        <pc:spChg chg="mod">
          <ac:chgData name="Kathy Osborne" userId="5e652ab2-ef5c-43e0-afa2-e7467460655f" providerId="ADAL" clId="{9F5D21AB-5A26-47A8-A8CA-7861DD053EF2}" dt="2021-10-14T19:34:45.183" v="1539" actId="12"/>
          <ac:spMkLst>
            <pc:docMk/>
            <pc:sldMk cId="3467450501" sldId="2076138567"/>
            <ac:spMk id="2" creationId="{8A9A2F5E-CB04-4814-BDDA-826F65EA25F9}"/>
          </ac:spMkLst>
        </pc:spChg>
        <pc:spChg chg="mod">
          <ac:chgData name="Kathy Osborne" userId="5e652ab2-ef5c-43e0-afa2-e7467460655f" providerId="ADAL" clId="{9F5D21AB-5A26-47A8-A8CA-7861DD053EF2}" dt="2021-10-14T19:34:40.765" v="1538" actId="12"/>
          <ac:spMkLst>
            <pc:docMk/>
            <pc:sldMk cId="3467450501" sldId="2076138567"/>
            <ac:spMk id="3" creationId="{605A42CC-43D5-447A-B4F2-C4469EAE3E7F}"/>
          </ac:spMkLst>
        </pc:spChg>
        <pc:spChg chg="mod">
          <ac:chgData name="Kathy Osborne" userId="5e652ab2-ef5c-43e0-afa2-e7467460655f" providerId="ADAL" clId="{9F5D21AB-5A26-47A8-A8CA-7861DD053EF2}" dt="2021-10-14T19:34:48.239" v="1540" actId="12"/>
          <ac:spMkLst>
            <pc:docMk/>
            <pc:sldMk cId="3467450501" sldId="2076138567"/>
            <ac:spMk id="67" creationId="{10EA4A34-D9AF-402F-9F4D-46ECF01E8664}"/>
          </ac:spMkLst>
        </pc:spChg>
      </pc:sldChg>
      <pc:sldChg chg="modSp add del mod">
        <pc:chgData name="Kathy Osborne" userId="5e652ab2-ef5c-43e0-afa2-e7467460655f" providerId="ADAL" clId="{9F5D21AB-5A26-47A8-A8CA-7861DD053EF2}" dt="2021-10-14T21:17:14.750" v="1662" actId="47"/>
        <pc:sldMkLst>
          <pc:docMk/>
          <pc:sldMk cId="3144019848" sldId="2076138568"/>
        </pc:sldMkLst>
        <pc:spChg chg="mod">
          <ac:chgData name="Kathy Osborne" userId="5e652ab2-ef5c-43e0-afa2-e7467460655f" providerId="ADAL" clId="{9F5D21AB-5A26-47A8-A8CA-7861DD053EF2}" dt="2021-10-14T21:16:02.647" v="1651" actId="14100"/>
          <ac:spMkLst>
            <pc:docMk/>
            <pc:sldMk cId="3144019848" sldId="2076138568"/>
            <ac:spMk id="2" creationId="{5BE6650B-72E3-4C86-AA61-673CB7DE09FB}"/>
          </ac:spMkLst>
        </pc:spChg>
        <pc:spChg chg="mod">
          <ac:chgData name="Kathy Osborne" userId="5e652ab2-ef5c-43e0-afa2-e7467460655f" providerId="ADAL" clId="{9F5D21AB-5A26-47A8-A8CA-7861DD053EF2}" dt="2021-10-14T21:16:06.792" v="1653" actId="27636"/>
          <ac:spMkLst>
            <pc:docMk/>
            <pc:sldMk cId="3144019848" sldId="2076138568"/>
            <ac:spMk id="3" creationId="{8650B174-DBEF-4C8D-B10B-C34B51690591}"/>
          </ac:spMkLst>
        </pc:spChg>
        <pc:spChg chg="mod">
          <ac:chgData name="Kathy Osborne" userId="5e652ab2-ef5c-43e0-afa2-e7467460655f" providerId="ADAL" clId="{9F5D21AB-5A26-47A8-A8CA-7861DD053EF2}" dt="2021-10-14T21:16:29.904" v="1659" actId="14100"/>
          <ac:spMkLst>
            <pc:docMk/>
            <pc:sldMk cId="3144019848" sldId="2076138568"/>
            <ac:spMk id="4" creationId="{D94AB221-CEF0-4D09-BE51-0CC699FFA879}"/>
          </ac:spMkLst>
        </pc:spChg>
        <pc:spChg chg="mod">
          <ac:chgData name="Kathy Osborne" userId="5e652ab2-ef5c-43e0-afa2-e7467460655f" providerId="ADAL" clId="{9F5D21AB-5A26-47A8-A8CA-7861DD053EF2}" dt="2021-10-14T21:16:25.442" v="1658" actId="122"/>
          <ac:spMkLst>
            <pc:docMk/>
            <pc:sldMk cId="3144019848" sldId="2076138568"/>
            <ac:spMk id="8" creationId="{870D4124-776B-499C-B868-742EF7306F39}"/>
          </ac:spMkLst>
        </pc:spChg>
        <pc:picChg chg="mod">
          <ac:chgData name="Kathy Osborne" userId="5e652ab2-ef5c-43e0-afa2-e7467460655f" providerId="ADAL" clId="{9F5D21AB-5A26-47A8-A8CA-7861DD053EF2}" dt="2021-10-14T21:16:36.509" v="1661" actId="14100"/>
          <ac:picMkLst>
            <pc:docMk/>
            <pc:sldMk cId="3144019848" sldId="2076138568"/>
            <ac:picMk id="6" creationId="{315240E0-53E3-4E4F-A959-9AE37E6F4E45}"/>
          </ac:picMkLst>
        </pc:picChg>
      </pc:sldChg>
      <pc:sldChg chg="modSp mod">
        <pc:chgData name="Kathy Osborne" userId="5e652ab2-ef5c-43e0-afa2-e7467460655f" providerId="ADAL" clId="{9F5D21AB-5A26-47A8-A8CA-7861DD053EF2}" dt="2021-10-19T16:45:10.896" v="1693" actId="20577"/>
        <pc:sldMkLst>
          <pc:docMk/>
          <pc:sldMk cId="2998124121" sldId="2076138569"/>
        </pc:sldMkLst>
        <pc:spChg chg="mod">
          <ac:chgData name="Kathy Osborne" userId="5e652ab2-ef5c-43e0-afa2-e7467460655f" providerId="ADAL" clId="{9F5D21AB-5A26-47A8-A8CA-7861DD053EF2}" dt="2021-10-19T16:45:10.896" v="1693" actId="20577"/>
          <ac:spMkLst>
            <pc:docMk/>
            <pc:sldMk cId="2998124121" sldId="2076138569"/>
            <ac:spMk id="6" creationId="{C28F1239-8A1E-4393-8405-BA220D722CEA}"/>
          </ac:spMkLst>
        </pc:spChg>
      </pc:sldChg>
    </pc:docChg>
  </pc:docChgLst>
  <pc:docChgLst>
    <pc:chgData clId="Web-{29CEE428-ACAA-4F81-A17F-6FA55116AA2B}"/>
    <pc:docChg chg="">
      <pc:chgData name="" userId="" providerId="" clId="Web-{29CEE428-ACAA-4F81-A17F-6FA55116AA2B}" dt="2021-10-12T21:29:03.944" v="0"/>
      <pc:docMkLst>
        <pc:docMk/>
      </pc:docMkLst>
      <pc:sldChg chg="modCm">
        <pc:chgData name="" userId="" providerId="" clId="Web-{29CEE428-ACAA-4F81-A17F-6FA55116AA2B}" dt="2021-10-12T21:29:03.944" v="0"/>
        <pc:sldMkLst>
          <pc:docMk/>
          <pc:sldMk cId="531660259" sldId="8678"/>
        </pc:sldMkLst>
      </pc:sldChg>
    </pc:docChg>
  </pc:docChgLst>
  <pc:docChgLst>
    <pc:chgData name="Yana Berkovich" userId="S::yaberkov@microsoft.com::270b37d7-fbd6-4cc5-b099-84e9339dac07" providerId="AD" clId="Web-{7A31AC3D-72CA-4269-BA5F-C813B9771A8B}"/>
    <pc:docChg chg="mod">
      <pc:chgData name="Yana Berkovich" userId="S::yaberkov@microsoft.com::270b37d7-fbd6-4cc5-b099-84e9339dac07" providerId="AD" clId="Web-{7A31AC3D-72CA-4269-BA5F-C813B9771A8B}" dt="2021-10-15T00:45:42.335" v="7"/>
      <pc:docMkLst>
        <pc:docMk/>
      </pc:docMkLst>
      <pc:sldChg chg="addCm">
        <pc:chgData name="Yana Berkovich" userId="S::yaberkov@microsoft.com::270b37d7-fbd6-4cc5-b099-84e9339dac07" providerId="AD" clId="Web-{7A31AC3D-72CA-4269-BA5F-C813B9771A8B}" dt="2021-10-15T00:38:20.854" v="4"/>
        <pc:sldMkLst>
          <pc:docMk/>
          <pc:sldMk cId="1702630439" sldId="8481"/>
        </pc:sldMkLst>
      </pc:sldChg>
      <pc:sldChg chg="addCm">
        <pc:chgData name="Yana Berkovich" userId="S::yaberkov@microsoft.com::270b37d7-fbd6-4cc5-b099-84e9339dac07" providerId="AD" clId="Web-{7A31AC3D-72CA-4269-BA5F-C813B9771A8B}" dt="2021-10-15T00:35:24.983" v="3"/>
        <pc:sldMkLst>
          <pc:docMk/>
          <pc:sldMk cId="522497809" sldId="8687"/>
        </pc:sldMkLst>
      </pc:sldChg>
      <pc:sldChg chg="addCm">
        <pc:chgData name="Yana Berkovich" userId="S::yaberkov@microsoft.com::270b37d7-fbd6-4cc5-b099-84e9339dac07" providerId="AD" clId="Web-{7A31AC3D-72CA-4269-BA5F-C813B9771A8B}" dt="2021-10-15T00:45:42.335" v="7"/>
        <pc:sldMkLst>
          <pc:docMk/>
          <pc:sldMk cId="2356995188" sldId="2076138478"/>
        </pc:sldMkLst>
      </pc:sldChg>
      <pc:sldChg chg="addCm">
        <pc:chgData name="Yana Berkovich" userId="S::yaberkov@microsoft.com::270b37d7-fbd6-4cc5-b099-84e9339dac07" providerId="AD" clId="Web-{7A31AC3D-72CA-4269-BA5F-C813B9771A8B}" dt="2021-10-15T00:21:52.337" v="2"/>
        <pc:sldMkLst>
          <pc:docMk/>
          <pc:sldMk cId="3305903528" sldId="2076138506"/>
        </pc:sldMkLst>
      </pc:sldChg>
      <pc:sldChg chg="addCm">
        <pc:chgData name="Yana Berkovich" userId="S::yaberkov@microsoft.com::270b37d7-fbd6-4cc5-b099-84e9339dac07" providerId="AD" clId="Web-{7A31AC3D-72CA-4269-BA5F-C813B9771A8B}" dt="2021-10-15T00:39:26.327" v="5"/>
        <pc:sldMkLst>
          <pc:docMk/>
          <pc:sldMk cId="3898803230" sldId="2076138532"/>
        </pc:sldMkLst>
      </pc:sldChg>
      <pc:sldChg chg="addCm">
        <pc:chgData name="Yana Berkovich" userId="S::yaberkov@microsoft.com::270b37d7-fbd6-4cc5-b099-84e9339dac07" providerId="AD" clId="Web-{7A31AC3D-72CA-4269-BA5F-C813B9771A8B}" dt="2021-10-15T00:20:44.567" v="1"/>
        <pc:sldMkLst>
          <pc:docMk/>
          <pc:sldMk cId="1231877281" sldId="2076138556"/>
        </pc:sldMkLst>
      </pc:sldChg>
      <pc:sldChg chg="addCm">
        <pc:chgData name="Yana Berkovich" userId="S::yaberkov@microsoft.com::270b37d7-fbd6-4cc5-b099-84e9339dac07" providerId="AD" clId="Web-{7A31AC3D-72CA-4269-BA5F-C813B9771A8B}" dt="2021-10-15T00:43:43.453" v="6"/>
        <pc:sldMkLst>
          <pc:docMk/>
          <pc:sldMk cId="1696402543" sldId="2076138560"/>
        </pc:sldMkLst>
      </pc:sldChg>
    </pc:docChg>
  </pc:docChgLst>
  <pc:docChgLst>
    <pc:chgData name="Denise Moran" userId="S::demora@microsoft.com::a9f34b89-b7f2-48ef-a3ca-1c435bc655a0" providerId="AD" clId="Web-{7023189A-67EE-620B-B9BB-A67AF3ABF981}"/>
    <pc:docChg chg="">
      <pc:chgData name="Denise Moran" userId="S::demora@microsoft.com::a9f34b89-b7f2-48ef-a3ca-1c435bc655a0" providerId="AD" clId="Web-{7023189A-67EE-620B-B9BB-A67AF3ABF981}" dt="2021-10-15T12:20:33.352" v="0"/>
      <pc:docMkLst>
        <pc:docMk/>
      </pc:docMkLst>
      <pc:sldChg chg="modCm">
        <pc:chgData name="Denise Moran" userId="S::demora@microsoft.com::a9f34b89-b7f2-48ef-a3ca-1c435bc655a0" providerId="AD" clId="Web-{7023189A-67EE-620B-B9BB-A67AF3ABF981}" dt="2021-10-15T12:20:33.352" v="0"/>
        <pc:sldMkLst>
          <pc:docMk/>
          <pc:sldMk cId="3467450501" sldId="2076138567"/>
        </pc:sldMkLst>
      </pc:sldChg>
    </pc:docChg>
  </pc:docChgLst>
  <pc:docChgLst>
    <pc:chgData name="Kelly Pow" userId="3dd2e170-51ec-40ce-891d-2381995b8df1" providerId="ADAL" clId="{EA636AEC-6417-458E-AB13-4A1EBF5DC2F0}"/>
    <pc:docChg chg="undo redo custSel addSld delSld modSld sldOrd delMainMaster delSection modSection">
      <pc:chgData name="Kelly Pow" userId="3dd2e170-51ec-40ce-891d-2381995b8df1" providerId="ADAL" clId="{EA636AEC-6417-458E-AB13-4A1EBF5DC2F0}" dt="2021-06-30T05:24:06.272" v="3961" actId="20577"/>
      <pc:docMkLst>
        <pc:docMk/>
      </pc:docMkLst>
      <pc:sldChg chg="add">
        <pc:chgData name="Kelly Pow" userId="3dd2e170-51ec-40ce-891d-2381995b8df1" providerId="ADAL" clId="{EA636AEC-6417-458E-AB13-4A1EBF5DC2F0}" dt="2021-06-27T20:09:53.065" v="636"/>
        <pc:sldMkLst>
          <pc:docMk/>
          <pc:sldMk cId="295773821" sldId="294"/>
        </pc:sldMkLst>
      </pc:sldChg>
      <pc:sldChg chg="modSp add mod modNotesTx">
        <pc:chgData name="Kelly Pow" userId="3dd2e170-51ec-40ce-891d-2381995b8df1" providerId="ADAL" clId="{EA636AEC-6417-458E-AB13-4A1EBF5DC2F0}" dt="2021-06-30T05:09:03.487" v="3407" actId="20577"/>
        <pc:sldMkLst>
          <pc:docMk/>
          <pc:sldMk cId="4088571346" sldId="391"/>
        </pc:sldMkLst>
        <pc:spChg chg="mod">
          <ac:chgData name="Kelly Pow" userId="3dd2e170-51ec-40ce-891d-2381995b8df1" providerId="ADAL" clId="{EA636AEC-6417-458E-AB13-4A1EBF5DC2F0}" dt="2021-06-27T19:40:27.899" v="368" actId="20577"/>
          <ac:spMkLst>
            <pc:docMk/>
            <pc:sldMk cId="4088571346" sldId="391"/>
            <ac:spMk id="2" creationId="{CED4F7FD-5A7C-42A9-B100-DF9961036BCB}"/>
          </ac:spMkLst>
        </pc:spChg>
        <pc:spChg chg="mod">
          <ac:chgData name="Kelly Pow" userId="3dd2e170-51ec-40ce-891d-2381995b8df1" providerId="ADAL" clId="{EA636AEC-6417-458E-AB13-4A1EBF5DC2F0}" dt="2021-06-30T05:09:03.487" v="3407" actId="20577"/>
          <ac:spMkLst>
            <pc:docMk/>
            <pc:sldMk cId="4088571346" sldId="391"/>
            <ac:spMk id="3" creationId="{C69B138E-3483-4019-B6B9-737EB554FCE0}"/>
          </ac:spMkLst>
        </pc:spChg>
      </pc:sldChg>
      <pc:sldChg chg="modSp add mod">
        <pc:chgData name="Kelly Pow" userId="3dd2e170-51ec-40ce-891d-2381995b8df1" providerId="ADAL" clId="{EA636AEC-6417-458E-AB13-4A1EBF5DC2F0}" dt="2021-06-30T04:40:12.744" v="2629" actId="20577"/>
        <pc:sldMkLst>
          <pc:docMk/>
          <pc:sldMk cId="2464396344" sldId="1745"/>
        </pc:sldMkLst>
        <pc:spChg chg="mod">
          <ac:chgData name="Kelly Pow" userId="3dd2e170-51ec-40ce-891d-2381995b8df1" providerId="ADAL" clId="{EA636AEC-6417-458E-AB13-4A1EBF5DC2F0}" dt="2021-06-30T04:40:12.744" v="2629" actId="20577"/>
          <ac:spMkLst>
            <pc:docMk/>
            <pc:sldMk cId="2464396344" sldId="1745"/>
            <ac:spMk id="9" creationId="{FC2C0BFD-6369-D84B-A684-062CFAB22EE3}"/>
          </ac:spMkLst>
        </pc:spChg>
      </pc:sldChg>
      <pc:sldChg chg="add del">
        <pc:chgData name="Kelly Pow" userId="3dd2e170-51ec-40ce-891d-2381995b8df1" providerId="ADAL" clId="{EA636AEC-6417-458E-AB13-4A1EBF5DC2F0}" dt="2021-06-30T04:45:58.985" v="2863" actId="47"/>
        <pc:sldMkLst>
          <pc:docMk/>
          <pc:sldMk cId="3171324652" sldId="1746"/>
        </pc:sldMkLst>
      </pc:sldChg>
      <pc:sldChg chg="add">
        <pc:chgData name="Kelly Pow" userId="3dd2e170-51ec-40ce-891d-2381995b8df1" providerId="ADAL" clId="{EA636AEC-6417-458E-AB13-4A1EBF5DC2F0}" dt="2021-06-27T20:06:50.406" v="635"/>
        <pc:sldMkLst>
          <pc:docMk/>
          <pc:sldMk cId="2977901678" sldId="1747"/>
        </pc:sldMkLst>
      </pc:sldChg>
      <pc:sldChg chg="add">
        <pc:chgData name="Kelly Pow" userId="3dd2e170-51ec-40ce-891d-2381995b8df1" providerId="ADAL" clId="{EA636AEC-6417-458E-AB13-4A1EBF5DC2F0}" dt="2021-06-27T20:06:50.406" v="635"/>
        <pc:sldMkLst>
          <pc:docMk/>
          <pc:sldMk cId="2376578868" sldId="1765"/>
        </pc:sldMkLst>
      </pc:sldChg>
      <pc:sldChg chg="modSp add mod">
        <pc:chgData name="Kelly Pow" userId="3dd2e170-51ec-40ce-891d-2381995b8df1" providerId="ADAL" clId="{EA636AEC-6417-458E-AB13-4A1EBF5DC2F0}" dt="2021-06-27T19:56:06.667" v="534" actId="108"/>
        <pc:sldMkLst>
          <pc:docMk/>
          <pc:sldMk cId="2784897195" sldId="1799"/>
        </pc:sldMkLst>
        <pc:spChg chg="mod">
          <ac:chgData name="Kelly Pow" userId="3dd2e170-51ec-40ce-891d-2381995b8df1" providerId="ADAL" clId="{EA636AEC-6417-458E-AB13-4A1EBF5DC2F0}" dt="2021-06-27T19:55:44.524" v="529" actId="207"/>
          <ac:spMkLst>
            <pc:docMk/>
            <pc:sldMk cId="2784897195" sldId="1799"/>
            <ac:spMk id="2" creationId="{00000000-0000-0000-0000-000000000000}"/>
          </ac:spMkLst>
        </pc:spChg>
        <pc:spChg chg="mod">
          <ac:chgData name="Kelly Pow" userId="3dd2e170-51ec-40ce-891d-2381995b8df1" providerId="ADAL" clId="{EA636AEC-6417-458E-AB13-4A1EBF5DC2F0}" dt="2021-06-27T19:55:54.528" v="530" actId="207"/>
          <ac:spMkLst>
            <pc:docMk/>
            <pc:sldMk cId="2784897195" sldId="1799"/>
            <ac:spMk id="38" creationId="{E70568B3-E62F-4C9E-931F-62FA40975300}"/>
          </ac:spMkLst>
        </pc:spChg>
        <pc:spChg chg="mod">
          <ac:chgData name="Kelly Pow" userId="3dd2e170-51ec-40ce-891d-2381995b8df1" providerId="ADAL" clId="{EA636AEC-6417-458E-AB13-4A1EBF5DC2F0}" dt="2021-06-27T19:55:57.963" v="531" actId="108"/>
          <ac:spMkLst>
            <pc:docMk/>
            <pc:sldMk cId="2784897195" sldId="1799"/>
            <ac:spMk id="39" creationId="{A419CD4E-48FB-4E17-94A4-4F254E837CE1}"/>
          </ac:spMkLst>
        </pc:spChg>
        <pc:spChg chg="mod">
          <ac:chgData name="Kelly Pow" userId="3dd2e170-51ec-40ce-891d-2381995b8df1" providerId="ADAL" clId="{EA636AEC-6417-458E-AB13-4A1EBF5DC2F0}" dt="2021-06-27T19:56:01.397" v="532" actId="108"/>
          <ac:spMkLst>
            <pc:docMk/>
            <pc:sldMk cId="2784897195" sldId="1799"/>
            <ac:spMk id="40" creationId="{A5DC891A-71BE-40A3-85E9-F5AF6895CA31}"/>
          </ac:spMkLst>
        </pc:spChg>
        <pc:spChg chg="mod">
          <ac:chgData name="Kelly Pow" userId="3dd2e170-51ec-40ce-891d-2381995b8df1" providerId="ADAL" clId="{EA636AEC-6417-458E-AB13-4A1EBF5DC2F0}" dt="2021-06-27T19:56:04.387" v="533" actId="108"/>
          <ac:spMkLst>
            <pc:docMk/>
            <pc:sldMk cId="2784897195" sldId="1799"/>
            <ac:spMk id="53" creationId="{A7E9F879-5A73-449B-A9BB-1DC4CD55FB94}"/>
          </ac:spMkLst>
        </pc:spChg>
        <pc:spChg chg="mod">
          <ac:chgData name="Kelly Pow" userId="3dd2e170-51ec-40ce-891d-2381995b8df1" providerId="ADAL" clId="{EA636AEC-6417-458E-AB13-4A1EBF5DC2F0}" dt="2021-06-27T19:56:06.667" v="534" actId="108"/>
          <ac:spMkLst>
            <pc:docMk/>
            <pc:sldMk cId="2784897195" sldId="1799"/>
            <ac:spMk id="59" creationId="{037284A2-A156-4331-8120-4B32284B8CE5}"/>
          </ac:spMkLst>
        </pc:spChg>
      </pc:sldChg>
      <pc:sldChg chg="add">
        <pc:chgData name="Kelly Pow" userId="3dd2e170-51ec-40ce-891d-2381995b8df1" providerId="ADAL" clId="{EA636AEC-6417-458E-AB13-4A1EBF5DC2F0}" dt="2021-06-27T20:04:49.343" v="634"/>
        <pc:sldMkLst>
          <pc:docMk/>
          <pc:sldMk cId="1793988420" sldId="1834"/>
        </pc:sldMkLst>
      </pc:sldChg>
      <pc:sldChg chg="modSp add mod ord">
        <pc:chgData name="Kelly Pow" userId="3dd2e170-51ec-40ce-891d-2381995b8df1" providerId="ADAL" clId="{EA636AEC-6417-458E-AB13-4A1EBF5DC2F0}" dt="2021-06-30T05:02:32.126" v="3042" actId="207"/>
        <pc:sldMkLst>
          <pc:docMk/>
          <pc:sldMk cId="2858979802" sldId="1954"/>
        </pc:sldMkLst>
        <pc:spChg chg="mod">
          <ac:chgData name="Kelly Pow" userId="3dd2e170-51ec-40ce-891d-2381995b8df1" providerId="ADAL" clId="{EA636AEC-6417-458E-AB13-4A1EBF5DC2F0}" dt="2021-06-30T05:01:44.464" v="3035" actId="207"/>
          <ac:spMkLst>
            <pc:docMk/>
            <pc:sldMk cId="2858979802" sldId="1954"/>
            <ac:spMk id="11" creationId="{641E11F8-8A4F-4BED-9735-A74D8E6E2F12}"/>
          </ac:spMkLst>
        </pc:spChg>
        <pc:spChg chg="mod">
          <ac:chgData name="Kelly Pow" userId="3dd2e170-51ec-40ce-891d-2381995b8df1" providerId="ADAL" clId="{EA636AEC-6417-458E-AB13-4A1EBF5DC2F0}" dt="2021-06-30T05:01:57.999" v="3038" actId="108"/>
          <ac:spMkLst>
            <pc:docMk/>
            <pc:sldMk cId="2858979802" sldId="1954"/>
            <ac:spMk id="21" creationId="{B0C971C1-0B11-4698-879B-610A64FE3329}"/>
          </ac:spMkLst>
        </pc:spChg>
        <pc:spChg chg="mod">
          <ac:chgData name="Kelly Pow" userId="3dd2e170-51ec-40ce-891d-2381995b8df1" providerId="ADAL" clId="{EA636AEC-6417-458E-AB13-4A1EBF5DC2F0}" dt="2021-06-30T05:02:06.150" v="3040" actId="108"/>
          <ac:spMkLst>
            <pc:docMk/>
            <pc:sldMk cId="2858979802" sldId="1954"/>
            <ac:spMk id="22" creationId="{C41D5179-9B93-4326-B2A6-263DCFBD0766}"/>
          </ac:spMkLst>
        </pc:spChg>
        <pc:spChg chg="mod">
          <ac:chgData name="Kelly Pow" userId="3dd2e170-51ec-40ce-891d-2381995b8df1" providerId="ADAL" clId="{EA636AEC-6417-458E-AB13-4A1EBF5DC2F0}" dt="2021-06-30T05:02:16.732" v="3041" actId="108"/>
          <ac:spMkLst>
            <pc:docMk/>
            <pc:sldMk cId="2858979802" sldId="1954"/>
            <ac:spMk id="23" creationId="{9D3309B0-2DB8-42E8-83C0-DF3B4A103533}"/>
          </ac:spMkLst>
        </pc:spChg>
        <pc:spChg chg="mod">
          <ac:chgData name="Kelly Pow" userId="3dd2e170-51ec-40ce-891d-2381995b8df1" providerId="ADAL" clId="{EA636AEC-6417-458E-AB13-4A1EBF5DC2F0}" dt="2021-06-30T05:02:32.126" v="3042" actId="207"/>
          <ac:spMkLst>
            <pc:docMk/>
            <pc:sldMk cId="2858979802" sldId="1954"/>
            <ac:spMk id="24" creationId="{75BCB9B5-9392-4604-AA6D-494AC15A4F49}"/>
          </ac:spMkLst>
        </pc:spChg>
        <pc:spChg chg="mod">
          <ac:chgData name="Kelly Pow" userId="3dd2e170-51ec-40ce-891d-2381995b8df1" providerId="ADAL" clId="{EA636AEC-6417-458E-AB13-4A1EBF5DC2F0}" dt="2021-06-30T05:02:32.126" v="3042" actId="207"/>
          <ac:spMkLst>
            <pc:docMk/>
            <pc:sldMk cId="2858979802" sldId="1954"/>
            <ac:spMk id="31" creationId="{5564546D-D072-4C3F-B3FB-B96E32AD83B2}"/>
          </ac:spMkLst>
        </pc:spChg>
        <pc:spChg chg="mod">
          <ac:chgData name="Kelly Pow" userId="3dd2e170-51ec-40ce-891d-2381995b8df1" providerId="ADAL" clId="{EA636AEC-6417-458E-AB13-4A1EBF5DC2F0}" dt="2021-06-30T05:02:32.126" v="3042" actId="207"/>
          <ac:spMkLst>
            <pc:docMk/>
            <pc:sldMk cId="2858979802" sldId="1954"/>
            <ac:spMk id="32" creationId="{4E68EF4D-9384-4DC6-BDA0-2614DCA6D943}"/>
          </ac:spMkLst>
        </pc:spChg>
      </pc:sldChg>
      <pc:sldChg chg="add ord">
        <pc:chgData name="Kelly Pow" userId="3dd2e170-51ec-40ce-891d-2381995b8df1" providerId="ADAL" clId="{EA636AEC-6417-458E-AB13-4A1EBF5DC2F0}" dt="2021-06-30T04:32:12.686" v="2524"/>
        <pc:sldMkLst>
          <pc:docMk/>
          <pc:sldMk cId="3456639625" sldId="1958"/>
        </pc:sldMkLst>
      </pc:sldChg>
      <pc:sldChg chg="modSp add mod">
        <pc:chgData name="Kelly Pow" userId="3dd2e170-51ec-40ce-891d-2381995b8df1" providerId="ADAL" clId="{EA636AEC-6417-458E-AB13-4A1EBF5DC2F0}" dt="2021-06-30T05:17:09.906" v="3828" actId="207"/>
        <pc:sldMkLst>
          <pc:docMk/>
          <pc:sldMk cId="117392026" sldId="2353"/>
        </pc:sldMkLst>
        <pc:spChg chg="mod">
          <ac:chgData name="Kelly Pow" userId="3dd2e170-51ec-40ce-891d-2381995b8df1" providerId="ADAL" clId="{EA636AEC-6417-458E-AB13-4A1EBF5DC2F0}" dt="2021-06-30T05:17:09.906" v="3828" actId="207"/>
          <ac:spMkLst>
            <pc:docMk/>
            <pc:sldMk cId="117392026" sldId="2353"/>
            <ac:spMk id="6" creationId="{76CC19B0-BD40-46FD-B2DA-6CEA356654FB}"/>
          </ac:spMkLst>
        </pc:spChg>
        <pc:spChg chg="mod">
          <ac:chgData name="Kelly Pow" userId="3dd2e170-51ec-40ce-891d-2381995b8df1" providerId="ADAL" clId="{EA636AEC-6417-458E-AB13-4A1EBF5DC2F0}" dt="2021-06-30T05:17:07.308" v="3827" actId="1076"/>
          <ac:spMkLst>
            <pc:docMk/>
            <pc:sldMk cId="117392026" sldId="2353"/>
            <ac:spMk id="7" creationId="{9BC90AAD-26DB-4B45-9478-B7A953489CCC}"/>
          </ac:spMkLst>
        </pc:spChg>
      </pc:sldChg>
      <pc:sldChg chg="modSp add mod">
        <pc:chgData name="Kelly Pow" userId="3dd2e170-51ec-40ce-891d-2381995b8df1" providerId="ADAL" clId="{EA636AEC-6417-458E-AB13-4A1EBF5DC2F0}" dt="2021-06-27T19:55:39.971" v="528" actId="207"/>
        <pc:sldMkLst>
          <pc:docMk/>
          <pc:sldMk cId="4019329681" sldId="5861"/>
        </pc:sldMkLst>
        <pc:spChg chg="mod">
          <ac:chgData name="Kelly Pow" userId="3dd2e170-51ec-40ce-891d-2381995b8df1" providerId="ADAL" clId="{EA636AEC-6417-458E-AB13-4A1EBF5DC2F0}" dt="2021-06-27T19:55:39.971" v="528" actId="207"/>
          <ac:spMkLst>
            <pc:docMk/>
            <pc:sldMk cId="4019329681" sldId="5861"/>
            <ac:spMk id="2" creationId="{8448F0AB-BE03-417F-A7AE-CF00F4F4C820}"/>
          </ac:spMkLst>
        </pc:spChg>
      </pc:sldChg>
      <pc:sldChg chg="addSp delSp modSp add mod modNotesTx">
        <pc:chgData name="Kelly Pow" userId="3dd2e170-51ec-40ce-891d-2381995b8df1" providerId="ADAL" clId="{EA636AEC-6417-458E-AB13-4A1EBF5DC2F0}" dt="2021-06-30T05:03:45.915" v="3044"/>
        <pc:sldMkLst>
          <pc:docMk/>
          <pc:sldMk cId="2339469875" sldId="5865"/>
        </pc:sldMkLst>
        <pc:spChg chg="add mod">
          <ac:chgData name="Kelly Pow" userId="3dd2e170-51ec-40ce-891d-2381995b8df1" providerId="ADAL" clId="{EA636AEC-6417-458E-AB13-4A1EBF5DC2F0}" dt="2021-06-27T19:57:34.129" v="596"/>
          <ac:spMkLst>
            <pc:docMk/>
            <pc:sldMk cId="2339469875" sldId="5865"/>
            <ac:spMk id="4" creationId="{468FF24E-FA73-4218-873B-8329F5103CEB}"/>
          </ac:spMkLst>
        </pc:spChg>
        <pc:spChg chg="mod">
          <ac:chgData name="Kelly Pow" userId="3dd2e170-51ec-40ce-891d-2381995b8df1" providerId="ADAL" clId="{EA636AEC-6417-458E-AB13-4A1EBF5DC2F0}" dt="2021-06-27T19:56:11.823" v="535" actId="207"/>
          <ac:spMkLst>
            <pc:docMk/>
            <pc:sldMk cId="2339469875" sldId="5865"/>
            <ac:spMk id="5" creationId="{00000000-0000-0000-0000-000000000000}"/>
          </ac:spMkLst>
        </pc:spChg>
        <pc:graphicFrameChg chg="add mod">
          <ac:chgData name="Kelly Pow" userId="3dd2e170-51ec-40ce-891d-2381995b8df1" providerId="ADAL" clId="{EA636AEC-6417-458E-AB13-4A1EBF5DC2F0}" dt="2021-06-30T05:03:45.915" v="3044"/>
          <ac:graphicFrameMkLst>
            <pc:docMk/>
            <pc:sldMk cId="2339469875" sldId="5865"/>
            <ac:graphicFrameMk id="6" creationId="{65185098-6D6B-49CF-A851-43EFE5483E15}"/>
          </ac:graphicFrameMkLst>
        </pc:graphicFrameChg>
        <pc:graphicFrameChg chg="del modGraphic">
          <ac:chgData name="Kelly Pow" userId="3dd2e170-51ec-40ce-891d-2381995b8df1" providerId="ADAL" clId="{EA636AEC-6417-458E-AB13-4A1EBF5DC2F0}" dt="2021-06-30T05:03:38.254" v="3043" actId="478"/>
          <ac:graphicFrameMkLst>
            <pc:docMk/>
            <pc:sldMk cId="2339469875" sldId="5865"/>
            <ac:graphicFrameMk id="7" creationId="{21220173-93B7-4618-9A8B-ED788D9CBE3F}"/>
          </ac:graphicFrameMkLst>
        </pc:graphicFrameChg>
      </pc:sldChg>
      <pc:sldChg chg="add">
        <pc:chgData name="Kelly Pow" userId="3dd2e170-51ec-40ce-891d-2381995b8df1" providerId="ADAL" clId="{EA636AEC-6417-458E-AB13-4A1EBF5DC2F0}" dt="2021-06-27T20:06:50.406" v="635"/>
        <pc:sldMkLst>
          <pc:docMk/>
          <pc:sldMk cId="246065496" sldId="5866"/>
        </pc:sldMkLst>
      </pc:sldChg>
      <pc:sldChg chg="addSp modSp add del mod modNotesTx">
        <pc:chgData name="Kelly Pow" userId="3dd2e170-51ec-40ce-891d-2381995b8df1" providerId="ADAL" clId="{EA636AEC-6417-458E-AB13-4A1EBF5DC2F0}" dt="2021-06-30T05:04:02.941" v="3045" actId="47"/>
        <pc:sldMkLst>
          <pc:docMk/>
          <pc:sldMk cId="1517482258" sldId="5871"/>
        </pc:sldMkLst>
        <pc:spChg chg="add mod">
          <ac:chgData name="Kelly Pow" userId="3dd2e170-51ec-40ce-891d-2381995b8df1" providerId="ADAL" clId="{EA636AEC-6417-458E-AB13-4A1EBF5DC2F0}" dt="2021-06-27T19:57:29.090" v="595" actId="13926"/>
          <ac:spMkLst>
            <pc:docMk/>
            <pc:sldMk cId="1517482258" sldId="5871"/>
            <ac:spMk id="2" creationId="{D248F807-7847-4CDB-9D44-C8479BABEF67}"/>
          </ac:spMkLst>
        </pc:spChg>
      </pc:sldChg>
      <pc:sldChg chg="add">
        <pc:chgData name="Kelly Pow" userId="3dd2e170-51ec-40ce-891d-2381995b8df1" providerId="ADAL" clId="{EA636AEC-6417-458E-AB13-4A1EBF5DC2F0}" dt="2021-06-27T20:06:50.406" v="635"/>
        <pc:sldMkLst>
          <pc:docMk/>
          <pc:sldMk cId="2034167158" sldId="8430"/>
        </pc:sldMkLst>
      </pc:sldChg>
      <pc:sldChg chg="add">
        <pc:chgData name="Kelly Pow" userId="3dd2e170-51ec-40ce-891d-2381995b8df1" providerId="ADAL" clId="{EA636AEC-6417-458E-AB13-4A1EBF5DC2F0}" dt="2021-06-27T20:06:50.406" v="635"/>
        <pc:sldMkLst>
          <pc:docMk/>
          <pc:sldMk cId="1339340766" sldId="8459"/>
        </pc:sldMkLst>
      </pc:sldChg>
      <pc:sldChg chg="add">
        <pc:chgData name="Kelly Pow" userId="3dd2e170-51ec-40ce-891d-2381995b8df1" providerId="ADAL" clId="{EA636AEC-6417-458E-AB13-4A1EBF5DC2F0}" dt="2021-06-27T20:04:49.343" v="634"/>
        <pc:sldMkLst>
          <pc:docMk/>
          <pc:sldMk cId="919198073" sldId="8461"/>
        </pc:sldMkLst>
      </pc:sldChg>
      <pc:sldChg chg="add del">
        <pc:chgData name="Kelly Pow" userId="3dd2e170-51ec-40ce-891d-2381995b8df1" providerId="ADAL" clId="{EA636AEC-6417-458E-AB13-4A1EBF5DC2F0}" dt="2021-06-30T04:48:05.161" v="2883" actId="47"/>
        <pc:sldMkLst>
          <pc:docMk/>
          <pc:sldMk cId="2214610176" sldId="8465"/>
        </pc:sldMkLst>
      </pc:sldChg>
      <pc:sldChg chg="add">
        <pc:chgData name="Kelly Pow" userId="3dd2e170-51ec-40ce-891d-2381995b8df1" providerId="ADAL" clId="{EA636AEC-6417-458E-AB13-4A1EBF5DC2F0}" dt="2021-06-27T20:04:49.343" v="634"/>
        <pc:sldMkLst>
          <pc:docMk/>
          <pc:sldMk cId="3825798992" sldId="8471"/>
        </pc:sldMkLst>
      </pc:sldChg>
      <pc:sldChg chg="modSp add mod">
        <pc:chgData name="Kelly Pow" userId="3dd2e170-51ec-40ce-891d-2381995b8df1" providerId="ADAL" clId="{EA636AEC-6417-458E-AB13-4A1EBF5DC2F0}" dt="2021-06-27T19:47:10.592" v="423" actId="207"/>
        <pc:sldMkLst>
          <pc:docMk/>
          <pc:sldMk cId="1702630439" sldId="8481"/>
        </pc:sldMkLst>
        <pc:graphicFrameChg chg="modGraphic">
          <ac:chgData name="Kelly Pow" userId="3dd2e170-51ec-40ce-891d-2381995b8df1" providerId="ADAL" clId="{EA636AEC-6417-458E-AB13-4A1EBF5DC2F0}" dt="2021-06-27T19:47:10.592" v="423" actId="207"/>
          <ac:graphicFrameMkLst>
            <pc:docMk/>
            <pc:sldMk cId="1702630439" sldId="8481"/>
            <ac:graphicFrameMk id="7" creationId="{21220173-93B7-4618-9A8B-ED788D9CBE3F}"/>
          </ac:graphicFrameMkLst>
        </pc:graphicFrameChg>
      </pc:sldChg>
      <pc:sldChg chg="add">
        <pc:chgData name="Kelly Pow" userId="3dd2e170-51ec-40ce-891d-2381995b8df1" providerId="ADAL" clId="{EA636AEC-6417-458E-AB13-4A1EBF5DC2F0}" dt="2021-06-27T20:06:50.406" v="635"/>
        <pc:sldMkLst>
          <pc:docMk/>
          <pc:sldMk cId="3145286549" sldId="8550"/>
        </pc:sldMkLst>
      </pc:sldChg>
      <pc:sldChg chg="add ord">
        <pc:chgData name="Kelly Pow" userId="3dd2e170-51ec-40ce-891d-2381995b8df1" providerId="ADAL" clId="{EA636AEC-6417-458E-AB13-4A1EBF5DC2F0}" dt="2021-06-30T04:32:12.686" v="2524"/>
        <pc:sldMkLst>
          <pc:docMk/>
          <pc:sldMk cId="2344570674" sldId="8551"/>
        </pc:sldMkLst>
      </pc:sldChg>
      <pc:sldChg chg="modSp add mod">
        <pc:chgData name="Kelly Pow" userId="3dd2e170-51ec-40ce-891d-2381995b8df1" providerId="ADAL" clId="{EA636AEC-6417-458E-AB13-4A1EBF5DC2F0}" dt="2021-06-27T20:35:17.417" v="1078" actId="208"/>
        <pc:sldMkLst>
          <pc:docMk/>
          <pc:sldMk cId="2535448217" sldId="8554"/>
        </pc:sldMkLst>
        <pc:spChg chg="mod">
          <ac:chgData name="Kelly Pow" userId="3dd2e170-51ec-40ce-891d-2381995b8df1" providerId="ADAL" clId="{EA636AEC-6417-458E-AB13-4A1EBF5DC2F0}" dt="2021-06-27T20:34:31.858" v="1072" actId="207"/>
          <ac:spMkLst>
            <pc:docMk/>
            <pc:sldMk cId="2535448217" sldId="8554"/>
            <ac:spMk id="33" creationId="{E04F6FE3-83B4-4C9C-99D4-C37AD0B635E9}"/>
          </ac:spMkLst>
        </pc:spChg>
        <pc:spChg chg="mod">
          <ac:chgData name="Kelly Pow" userId="3dd2e170-51ec-40ce-891d-2381995b8df1" providerId="ADAL" clId="{EA636AEC-6417-458E-AB13-4A1EBF5DC2F0}" dt="2021-06-27T20:34:58.024" v="1076" actId="108"/>
          <ac:spMkLst>
            <pc:docMk/>
            <pc:sldMk cId="2535448217" sldId="8554"/>
            <ac:spMk id="37" creationId="{9FA234AC-C65B-4A80-AD33-5FC3362FE8D1}"/>
          </ac:spMkLst>
        </pc:spChg>
        <pc:spChg chg="mod">
          <ac:chgData name="Kelly Pow" userId="3dd2e170-51ec-40ce-891d-2381995b8df1" providerId="ADAL" clId="{EA636AEC-6417-458E-AB13-4A1EBF5DC2F0}" dt="2021-06-27T20:35:11.133" v="1077" actId="208"/>
          <ac:spMkLst>
            <pc:docMk/>
            <pc:sldMk cId="2535448217" sldId="8554"/>
            <ac:spMk id="39" creationId="{99090C60-A7CD-49D7-AEC1-4693960FDEC0}"/>
          </ac:spMkLst>
        </pc:spChg>
        <pc:spChg chg="mod">
          <ac:chgData name="Kelly Pow" userId="3dd2e170-51ec-40ce-891d-2381995b8df1" providerId="ADAL" clId="{EA636AEC-6417-458E-AB13-4A1EBF5DC2F0}" dt="2021-06-27T20:35:17.417" v="1078" actId="208"/>
          <ac:spMkLst>
            <pc:docMk/>
            <pc:sldMk cId="2535448217" sldId="8554"/>
            <ac:spMk id="40" creationId="{7CD6C3FA-C57E-47A5-8DC0-877BDD71F996}"/>
          </ac:spMkLst>
        </pc:spChg>
      </pc:sldChg>
      <pc:sldChg chg="addSp modSp add ord">
        <pc:chgData name="Kelly Pow" userId="3dd2e170-51ec-40ce-891d-2381995b8df1" providerId="ADAL" clId="{EA636AEC-6417-458E-AB13-4A1EBF5DC2F0}" dt="2021-06-30T05:17:00.686" v="3826"/>
        <pc:sldMkLst>
          <pc:docMk/>
          <pc:sldMk cId="3357224160" sldId="8559"/>
        </pc:sldMkLst>
        <pc:spChg chg="add mod">
          <ac:chgData name="Kelly Pow" userId="3dd2e170-51ec-40ce-891d-2381995b8df1" providerId="ADAL" clId="{EA636AEC-6417-458E-AB13-4A1EBF5DC2F0}" dt="2021-06-30T05:17:00.686" v="3826"/>
          <ac:spMkLst>
            <pc:docMk/>
            <pc:sldMk cId="3357224160" sldId="8559"/>
            <ac:spMk id="7" creationId="{F080C3C8-0B8E-4A7D-B889-8082B3CC241C}"/>
          </ac:spMkLst>
        </pc:spChg>
      </pc:sldChg>
      <pc:sldChg chg="modSp add mod">
        <pc:chgData name="Kelly Pow" userId="3dd2e170-51ec-40ce-891d-2381995b8df1" providerId="ADAL" clId="{EA636AEC-6417-458E-AB13-4A1EBF5DC2F0}" dt="2021-06-30T05:17:33.180" v="3833" actId="207"/>
        <pc:sldMkLst>
          <pc:docMk/>
          <pc:sldMk cId="3177120705" sldId="8676"/>
        </pc:sldMkLst>
        <pc:spChg chg="mod">
          <ac:chgData name="Kelly Pow" userId="3dd2e170-51ec-40ce-891d-2381995b8df1" providerId="ADAL" clId="{EA636AEC-6417-458E-AB13-4A1EBF5DC2F0}" dt="2021-06-30T05:17:33.180" v="3833" actId="207"/>
          <ac:spMkLst>
            <pc:docMk/>
            <pc:sldMk cId="3177120705" sldId="8676"/>
            <ac:spMk id="2" creationId="{9208EE0E-E648-4530-BB2C-5C5760783731}"/>
          </ac:spMkLst>
        </pc:spChg>
        <pc:spChg chg="mod">
          <ac:chgData name="Kelly Pow" userId="3dd2e170-51ec-40ce-891d-2381995b8df1" providerId="ADAL" clId="{EA636AEC-6417-458E-AB13-4A1EBF5DC2F0}" dt="2021-06-30T05:17:31.092" v="3832" actId="207"/>
          <ac:spMkLst>
            <pc:docMk/>
            <pc:sldMk cId="3177120705" sldId="8676"/>
            <ac:spMk id="31" creationId="{6FFA0135-C5BA-490A-B85F-84A75A7950A3}"/>
          </ac:spMkLst>
        </pc:spChg>
      </pc:sldChg>
      <pc:sldChg chg="modSp add mod ord">
        <pc:chgData name="Kelly Pow" userId="3dd2e170-51ec-40ce-891d-2381995b8df1" providerId="ADAL" clId="{EA636AEC-6417-458E-AB13-4A1EBF5DC2F0}" dt="2021-06-30T04:31:42.077" v="2522"/>
        <pc:sldMkLst>
          <pc:docMk/>
          <pc:sldMk cId="531660259" sldId="8678"/>
        </pc:sldMkLst>
        <pc:spChg chg="mod">
          <ac:chgData name="Kelly Pow" userId="3dd2e170-51ec-40ce-891d-2381995b8df1" providerId="ADAL" clId="{EA636AEC-6417-458E-AB13-4A1EBF5DC2F0}" dt="2021-06-27T19:27:08.707" v="149" actId="20577"/>
          <ac:spMkLst>
            <pc:docMk/>
            <pc:sldMk cId="531660259" sldId="8678"/>
            <ac:spMk id="2" creationId="{22F3B7BE-9DE6-448D-BA5C-7BB94E174129}"/>
          </ac:spMkLst>
        </pc:spChg>
        <pc:spChg chg="mod">
          <ac:chgData name="Kelly Pow" userId="3dd2e170-51ec-40ce-891d-2381995b8df1" providerId="ADAL" clId="{EA636AEC-6417-458E-AB13-4A1EBF5DC2F0}" dt="2021-06-27T19:28:06.640" v="163" actId="1076"/>
          <ac:spMkLst>
            <pc:docMk/>
            <pc:sldMk cId="531660259" sldId="8678"/>
            <ac:spMk id="7" creationId="{5DDEC2B6-AC32-44D2-A610-977FC8A4EE54}"/>
          </ac:spMkLst>
        </pc:spChg>
        <pc:spChg chg="mod">
          <ac:chgData name="Kelly Pow" userId="3dd2e170-51ec-40ce-891d-2381995b8df1" providerId="ADAL" clId="{EA636AEC-6417-458E-AB13-4A1EBF5DC2F0}" dt="2021-06-27T19:29:22.149" v="260" actId="20577"/>
          <ac:spMkLst>
            <pc:docMk/>
            <pc:sldMk cId="531660259" sldId="8678"/>
            <ac:spMk id="10" creationId="{627BD7AC-1B15-7E42-8068-7F3E5460A58B}"/>
          </ac:spMkLst>
        </pc:spChg>
        <pc:graphicFrameChg chg="mod modGraphic">
          <ac:chgData name="Kelly Pow" userId="3dd2e170-51ec-40ce-891d-2381995b8df1" providerId="ADAL" clId="{EA636AEC-6417-458E-AB13-4A1EBF5DC2F0}" dt="2021-06-27T19:34:44.154" v="296" actId="20577"/>
          <ac:graphicFrameMkLst>
            <pc:docMk/>
            <pc:sldMk cId="531660259" sldId="8678"/>
            <ac:graphicFrameMk id="8" creationId="{A03E81E4-B0BB-5D4C-83E1-E0E35F3A8962}"/>
          </ac:graphicFrameMkLst>
        </pc:graphicFrameChg>
      </pc:sldChg>
      <pc:sldChg chg="add">
        <pc:chgData name="Kelly Pow" userId="3dd2e170-51ec-40ce-891d-2381995b8df1" providerId="ADAL" clId="{EA636AEC-6417-458E-AB13-4A1EBF5DC2F0}" dt="2021-06-27T20:04:49.343" v="634"/>
        <pc:sldMkLst>
          <pc:docMk/>
          <pc:sldMk cId="4175395696" sldId="8686"/>
        </pc:sldMkLst>
      </pc:sldChg>
      <pc:sldChg chg="addSp delSp modSp add mod">
        <pc:chgData name="Kelly Pow" userId="3dd2e170-51ec-40ce-891d-2381995b8df1" providerId="ADAL" clId="{EA636AEC-6417-458E-AB13-4A1EBF5DC2F0}" dt="2021-06-27T19:41:12.974" v="376" actId="14100"/>
        <pc:sldMkLst>
          <pc:docMk/>
          <pc:sldMk cId="522497809" sldId="8687"/>
        </pc:sldMkLst>
        <pc:spChg chg="mod">
          <ac:chgData name="Kelly Pow" userId="3dd2e170-51ec-40ce-891d-2381995b8df1" providerId="ADAL" clId="{EA636AEC-6417-458E-AB13-4A1EBF5DC2F0}" dt="2021-06-27T19:39:31.663" v="361" actId="120"/>
          <ac:spMkLst>
            <pc:docMk/>
            <pc:sldMk cId="522497809" sldId="8687"/>
            <ac:spMk id="9" creationId="{FC2C0BFD-6369-D84B-A684-062CFAB22EE3}"/>
          </ac:spMkLst>
        </pc:spChg>
        <pc:spChg chg="mod">
          <ac:chgData name="Kelly Pow" userId="3dd2e170-51ec-40ce-891d-2381995b8df1" providerId="ADAL" clId="{EA636AEC-6417-458E-AB13-4A1EBF5DC2F0}" dt="2021-06-27T19:38:54.355" v="329" actId="20577"/>
          <ac:spMkLst>
            <pc:docMk/>
            <pc:sldMk cId="522497809" sldId="8687"/>
            <ac:spMk id="10" creationId="{322DEB6A-257A-4448-878B-2909CA9190E6}"/>
          </ac:spMkLst>
        </pc:spChg>
        <pc:spChg chg="add mod">
          <ac:chgData name="Kelly Pow" userId="3dd2e170-51ec-40ce-891d-2381995b8df1" providerId="ADAL" clId="{EA636AEC-6417-458E-AB13-4A1EBF5DC2F0}" dt="2021-06-27T19:41:12.974" v="376" actId="14100"/>
          <ac:spMkLst>
            <pc:docMk/>
            <pc:sldMk cId="522497809" sldId="8687"/>
            <ac:spMk id="13" creationId="{09A694A4-FB9F-469C-8801-EA11A7DA0B7A}"/>
          </ac:spMkLst>
        </pc:spChg>
        <pc:spChg chg="mod">
          <ac:chgData name="Kelly Pow" userId="3dd2e170-51ec-40ce-891d-2381995b8df1" providerId="ADAL" clId="{EA636AEC-6417-458E-AB13-4A1EBF5DC2F0}" dt="2021-06-27T19:39:28.240" v="360" actId="1076"/>
          <ac:spMkLst>
            <pc:docMk/>
            <pc:sldMk cId="522497809" sldId="8687"/>
            <ac:spMk id="29" creationId="{304E567C-1DE1-4ED8-85AF-DD903ED1A656}"/>
          </ac:spMkLst>
        </pc:spChg>
        <pc:spChg chg="mod">
          <ac:chgData name="Kelly Pow" userId="3dd2e170-51ec-40ce-891d-2381995b8df1" providerId="ADAL" clId="{EA636AEC-6417-458E-AB13-4A1EBF5DC2F0}" dt="2021-06-27T19:39:03.917" v="332" actId="14100"/>
          <ac:spMkLst>
            <pc:docMk/>
            <pc:sldMk cId="522497809" sldId="8687"/>
            <ac:spMk id="30" creationId="{4ED14F5C-BF69-4A80-A20D-FBB0C448F3FF}"/>
          </ac:spMkLst>
        </pc:spChg>
        <pc:spChg chg="mod">
          <ac:chgData name="Kelly Pow" userId="3dd2e170-51ec-40ce-891d-2381995b8df1" providerId="ADAL" clId="{EA636AEC-6417-458E-AB13-4A1EBF5DC2F0}" dt="2021-06-27T19:39:07.900" v="333" actId="14100"/>
          <ac:spMkLst>
            <pc:docMk/>
            <pc:sldMk cId="522497809" sldId="8687"/>
            <ac:spMk id="31" creationId="{09164FEC-480F-4DDF-8354-05D8442219E1}"/>
          </ac:spMkLst>
        </pc:spChg>
        <pc:spChg chg="mod">
          <ac:chgData name="Kelly Pow" userId="3dd2e170-51ec-40ce-891d-2381995b8df1" providerId="ADAL" clId="{EA636AEC-6417-458E-AB13-4A1EBF5DC2F0}" dt="2021-06-27T19:39:35.559" v="362" actId="1076"/>
          <ac:spMkLst>
            <pc:docMk/>
            <pc:sldMk cId="522497809" sldId="8687"/>
            <ac:spMk id="32" creationId="{4BBEE422-4095-4734-BFC4-0FC8B85DE4CA}"/>
          </ac:spMkLst>
        </pc:spChg>
        <pc:spChg chg="del">
          <ac:chgData name="Kelly Pow" userId="3dd2e170-51ec-40ce-891d-2381995b8df1" providerId="ADAL" clId="{EA636AEC-6417-458E-AB13-4A1EBF5DC2F0}" dt="2021-06-27T19:38:56.970" v="330" actId="478"/>
          <ac:spMkLst>
            <pc:docMk/>
            <pc:sldMk cId="522497809" sldId="8687"/>
            <ac:spMk id="33" creationId="{AEAF571B-C3E9-4E0B-987E-7D4157B405F1}"/>
          </ac:spMkLst>
        </pc:spChg>
        <pc:spChg chg="del">
          <ac:chgData name="Kelly Pow" userId="3dd2e170-51ec-40ce-891d-2381995b8df1" providerId="ADAL" clId="{EA636AEC-6417-458E-AB13-4A1EBF5DC2F0}" dt="2021-06-27T19:39:00.298" v="331" actId="478"/>
          <ac:spMkLst>
            <pc:docMk/>
            <pc:sldMk cId="522497809" sldId="8687"/>
            <ac:spMk id="34" creationId="{581FADCF-7B88-418E-AB19-773D4E70CD82}"/>
          </ac:spMkLst>
        </pc:spChg>
        <pc:spChg chg="del">
          <ac:chgData name="Kelly Pow" userId="3dd2e170-51ec-40ce-891d-2381995b8df1" providerId="ADAL" clId="{EA636AEC-6417-458E-AB13-4A1EBF5DC2F0}" dt="2021-06-27T19:39:00.298" v="331" actId="478"/>
          <ac:spMkLst>
            <pc:docMk/>
            <pc:sldMk cId="522497809" sldId="8687"/>
            <ac:spMk id="35" creationId="{3E6CE305-33C0-4B5C-8345-792329469C79}"/>
          </ac:spMkLst>
        </pc:spChg>
        <pc:spChg chg="del">
          <ac:chgData name="Kelly Pow" userId="3dd2e170-51ec-40ce-891d-2381995b8df1" providerId="ADAL" clId="{EA636AEC-6417-458E-AB13-4A1EBF5DC2F0}" dt="2021-06-27T19:39:00.298" v="331" actId="478"/>
          <ac:spMkLst>
            <pc:docMk/>
            <pc:sldMk cId="522497809" sldId="8687"/>
            <ac:spMk id="36" creationId="{4EB0F5D9-0E3D-42CA-99E6-87609178A9CA}"/>
          </ac:spMkLst>
        </pc:spChg>
      </pc:sldChg>
      <pc:sldChg chg="addSp delSp modSp add mod">
        <pc:chgData name="Kelly Pow" userId="3dd2e170-51ec-40ce-891d-2381995b8df1" providerId="ADAL" clId="{EA636AEC-6417-458E-AB13-4A1EBF5DC2F0}" dt="2021-06-30T05:16:38.296" v="3825" actId="207"/>
        <pc:sldMkLst>
          <pc:docMk/>
          <pc:sldMk cId="3389860130" sldId="8688"/>
        </pc:sldMkLst>
        <pc:spChg chg="mod">
          <ac:chgData name="Kelly Pow" userId="3dd2e170-51ec-40ce-891d-2381995b8df1" providerId="ADAL" clId="{EA636AEC-6417-458E-AB13-4A1EBF5DC2F0}" dt="2021-06-30T05:16:38.296" v="3825" actId="207"/>
          <ac:spMkLst>
            <pc:docMk/>
            <pc:sldMk cId="3389860130" sldId="8688"/>
            <ac:spMk id="3" creationId="{584C3036-A404-4DC7-B1F0-835B6615C87D}"/>
          </ac:spMkLst>
        </pc:spChg>
        <pc:spChg chg="add del mod">
          <ac:chgData name="Kelly Pow" userId="3dd2e170-51ec-40ce-891d-2381995b8df1" providerId="ADAL" clId="{EA636AEC-6417-458E-AB13-4A1EBF5DC2F0}" dt="2021-06-30T05:14:29.906" v="3810" actId="478"/>
          <ac:spMkLst>
            <pc:docMk/>
            <pc:sldMk cId="3389860130" sldId="8688"/>
            <ac:spMk id="4" creationId="{6DABAFCC-2A21-48A8-B4CA-29383A9E42B7}"/>
          </ac:spMkLst>
        </pc:spChg>
        <pc:graphicFrameChg chg="mod modGraphic">
          <ac:chgData name="Kelly Pow" userId="3dd2e170-51ec-40ce-891d-2381995b8df1" providerId="ADAL" clId="{EA636AEC-6417-458E-AB13-4A1EBF5DC2F0}" dt="2021-06-30T05:16:22.380" v="3824" actId="20577"/>
          <ac:graphicFrameMkLst>
            <pc:docMk/>
            <pc:sldMk cId="3389860130" sldId="8688"/>
            <ac:graphicFrameMk id="8" creationId="{A83F6A13-CE09-432E-847B-81F02D8BEF29}"/>
          </ac:graphicFrameMkLst>
        </pc:graphicFrameChg>
      </pc:sldChg>
      <pc:sldChg chg="add">
        <pc:chgData name="Kelly Pow" userId="3dd2e170-51ec-40ce-891d-2381995b8df1" providerId="ADAL" clId="{EA636AEC-6417-458E-AB13-4A1EBF5DC2F0}" dt="2021-06-27T20:06:50.406" v="635"/>
        <pc:sldMkLst>
          <pc:docMk/>
          <pc:sldMk cId="3358499064" sldId="8691"/>
        </pc:sldMkLst>
      </pc:sldChg>
      <pc:sldChg chg="modSp add mod">
        <pc:chgData name="Kelly Pow" userId="3dd2e170-51ec-40ce-891d-2381995b8df1" providerId="ADAL" clId="{EA636AEC-6417-458E-AB13-4A1EBF5DC2F0}" dt="2021-06-30T04:40:57.892" v="2630" actId="207"/>
        <pc:sldMkLst>
          <pc:docMk/>
          <pc:sldMk cId="1810800421" sldId="8693"/>
        </pc:sldMkLst>
        <pc:spChg chg="mod">
          <ac:chgData name="Kelly Pow" userId="3dd2e170-51ec-40ce-891d-2381995b8df1" providerId="ADAL" clId="{EA636AEC-6417-458E-AB13-4A1EBF5DC2F0}" dt="2021-06-30T04:40:57.892" v="2630" actId="207"/>
          <ac:spMkLst>
            <pc:docMk/>
            <pc:sldMk cId="1810800421" sldId="8693"/>
            <ac:spMk id="3" creationId="{45180AA1-585F-416B-84E4-E63C0F93D505}"/>
          </ac:spMkLst>
        </pc:spChg>
      </pc:sldChg>
      <pc:sldChg chg="modSp add mod modNotesTx">
        <pc:chgData name="Kelly Pow" userId="3dd2e170-51ec-40ce-891d-2381995b8df1" providerId="ADAL" clId="{EA636AEC-6417-458E-AB13-4A1EBF5DC2F0}" dt="2021-06-30T04:46:39.508" v="2870" actId="6549"/>
        <pc:sldMkLst>
          <pc:docMk/>
          <pc:sldMk cId="771962596" sldId="8694"/>
        </pc:sldMkLst>
        <pc:spChg chg="mod">
          <ac:chgData name="Kelly Pow" userId="3dd2e170-51ec-40ce-891d-2381995b8df1" providerId="ADAL" clId="{EA636AEC-6417-458E-AB13-4A1EBF5DC2F0}" dt="2021-06-30T04:41:15.323" v="2631" actId="207"/>
          <ac:spMkLst>
            <pc:docMk/>
            <pc:sldMk cId="771962596" sldId="8694"/>
            <ac:spMk id="2" creationId="{1C5B697D-2A03-4516-BA14-190BC81E5576}"/>
          </ac:spMkLst>
        </pc:spChg>
        <pc:spChg chg="mod">
          <ac:chgData name="Kelly Pow" userId="3dd2e170-51ec-40ce-891d-2381995b8df1" providerId="ADAL" clId="{EA636AEC-6417-458E-AB13-4A1EBF5DC2F0}" dt="2021-06-30T04:46:16.204" v="2865"/>
          <ac:spMkLst>
            <pc:docMk/>
            <pc:sldMk cId="771962596" sldId="8694"/>
            <ac:spMk id="20" creationId="{9D9A4379-0B30-0F4D-891F-37125E368AE6}"/>
          </ac:spMkLst>
        </pc:spChg>
        <pc:spChg chg="mod">
          <ac:chgData name="Kelly Pow" userId="3dd2e170-51ec-40ce-891d-2381995b8df1" providerId="ADAL" clId="{EA636AEC-6417-458E-AB13-4A1EBF5DC2F0}" dt="2021-06-30T04:46:25.633" v="2868" actId="1076"/>
          <ac:spMkLst>
            <pc:docMk/>
            <pc:sldMk cId="771962596" sldId="8694"/>
            <ac:spMk id="21" creationId="{BD088DFD-B3DB-AD4C-9272-F37ABDF2C0A7}"/>
          </ac:spMkLst>
        </pc:spChg>
        <pc:spChg chg="mod">
          <ac:chgData name="Kelly Pow" userId="3dd2e170-51ec-40ce-891d-2381995b8df1" providerId="ADAL" clId="{EA636AEC-6417-458E-AB13-4A1EBF5DC2F0}" dt="2021-06-30T04:46:28.190" v="2869"/>
          <ac:spMkLst>
            <pc:docMk/>
            <pc:sldMk cId="771962596" sldId="8694"/>
            <ac:spMk id="22" creationId="{2A59E77C-5A68-D745-A4CC-707F0A7E2AEF}"/>
          </ac:spMkLst>
        </pc:spChg>
      </pc:sldChg>
      <pc:sldChg chg="modSp add del">
        <pc:chgData name="Kelly Pow" userId="3dd2e170-51ec-40ce-891d-2381995b8df1" providerId="ADAL" clId="{EA636AEC-6417-458E-AB13-4A1EBF5DC2F0}" dt="2021-06-30T04:46:00.092" v="2864" actId="47"/>
        <pc:sldMkLst>
          <pc:docMk/>
          <pc:sldMk cId="1447284275" sldId="8695"/>
        </pc:sldMkLst>
        <pc:graphicFrameChg chg="mod">
          <ac:chgData name="Kelly Pow" userId="3dd2e170-51ec-40ce-891d-2381995b8df1" providerId="ADAL" clId="{EA636AEC-6417-458E-AB13-4A1EBF5DC2F0}" dt="2021-06-30T04:43:58.150" v="2859" actId="20577"/>
          <ac:graphicFrameMkLst>
            <pc:docMk/>
            <pc:sldMk cId="1447284275" sldId="8695"/>
            <ac:graphicFrameMk id="5" creationId="{00000000-0000-0000-0000-000000000000}"/>
          </ac:graphicFrameMkLst>
        </pc:graphicFrameChg>
      </pc:sldChg>
      <pc:sldChg chg="addSp delSp modSp add mod chgLayout">
        <pc:chgData name="Kelly Pow" userId="3dd2e170-51ec-40ce-891d-2381995b8df1" providerId="ADAL" clId="{EA636AEC-6417-458E-AB13-4A1EBF5DC2F0}" dt="2021-06-27T19:46:48.434" v="421" actId="207"/>
        <pc:sldMkLst>
          <pc:docMk/>
          <pc:sldMk cId="2912791244" sldId="10595"/>
        </pc:sldMkLst>
        <pc:spChg chg="add del mod ord">
          <ac:chgData name="Kelly Pow" userId="3dd2e170-51ec-40ce-891d-2381995b8df1" providerId="ADAL" clId="{EA636AEC-6417-458E-AB13-4A1EBF5DC2F0}" dt="2021-06-27T19:44:58.428" v="417" actId="700"/>
          <ac:spMkLst>
            <pc:docMk/>
            <pc:sldMk cId="2912791244" sldId="10595"/>
            <ac:spMk id="2" creationId="{D2A030DD-4D5C-4947-AD6D-CEFCE788BAA7}"/>
          </ac:spMkLst>
        </pc:spChg>
        <pc:spChg chg="add del mod ord">
          <ac:chgData name="Kelly Pow" userId="3dd2e170-51ec-40ce-891d-2381995b8df1" providerId="ADAL" clId="{EA636AEC-6417-458E-AB13-4A1EBF5DC2F0}" dt="2021-06-27T19:44:58.428" v="417" actId="700"/>
          <ac:spMkLst>
            <pc:docMk/>
            <pc:sldMk cId="2912791244" sldId="10595"/>
            <ac:spMk id="3" creationId="{4455AE0A-6642-42E3-8D5E-73D2D2F012C6}"/>
          </ac:spMkLst>
        </pc:spChg>
        <pc:spChg chg="add del mod ord">
          <ac:chgData name="Kelly Pow" userId="3dd2e170-51ec-40ce-891d-2381995b8df1" providerId="ADAL" clId="{EA636AEC-6417-458E-AB13-4A1EBF5DC2F0}" dt="2021-06-27T19:44:58.428" v="417" actId="700"/>
          <ac:spMkLst>
            <pc:docMk/>
            <pc:sldMk cId="2912791244" sldId="10595"/>
            <ac:spMk id="4" creationId="{5C8F10F5-92EB-4D8C-A14A-C0426159343B}"/>
          </ac:spMkLst>
        </pc:spChg>
        <pc:spChg chg="mod">
          <ac:chgData name="Kelly Pow" userId="3dd2e170-51ec-40ce-891d-2381995b8df1" providerId="ADAL" clId="{EA636AEC-6417-458E-AB13-4A1EBF5DC2F0}" dt="2021-06-27T19:46:48.434" v="421" actId="207"/>
          <ac:spMkLst>
            <pc:docMk/>
            <pc:sldMk cId="2912791244" sldId="10595"/>
            <ac:spMk id="5" creationId="{4A93BA74-169A-454C-AF91-5E1A92FC484B}"/>
          </ac:spMkLst>
        </pc:spChg>
      </pc:sldChg>
      <pc:sldChg chg="add del">
        <pc:chgData name="Kelly Pow" userId="3dd2e170-51ec-40ce-891d-2381995b8df1" providerId="ADAL" clId="{EA636AEC-6417-458E-AB13-4A1EBF5DC2F0}" dt="2021-06-30T04:47:36.070" v="2881" actId="47"/>
        <pc:sldMkLst>
          <pc:docMk/>
          <pc:sldMk cId="1267233674" sldId="13263"/>
        </pc:sldMkLst>
      </pc:sldChg>
      <pc:sldChg chg="del">
        <pc:chgData name="Kelly Pow" userId="3dd2e170-51ec-40ce-891d-2381995b8df1" providerId="ADAL" clId="{EA636AEC-6417-458E-AB13-4A1EBF5DC2F0}" dt="2021-06-30T04:25:47.797" v="2429" actId="47"/>
        <pc:sldMkLst>
          <pc:docMk/>
          <pc:sldMk cId="1647071200" sldId="2076138262"/>
        </pc:sldMkLst>
      </pc:sldChg>
      <pc:sldChg chg="del">
        <pc:chgData name="Kelly Pow" userId="3dd2e170-51ec-40ce-891d-2381995b8df1" providerId="ADAL" clId="{EA636AEC-6417-458E-AB13-4A1EBF5DC2F0}" dt="2021-06-30T04:25:47.797" v="2429" actId="47"/>
        <pc:sldMkLst>
          <pc:docMk/>
          <pc:sldMk cId="1618242027" sldId="2076138275"/>
        </pc:sldMkLst>
      </pc:sldChg>
      <pc:sldChg chg="del">
        <pc:chgData name="Kelly Pow" userId="3dd2e170-51ec-40ce-891d-2381995b8df1" providerId="ADAL" clId="{EA636AEC-6417-458E-AB13-4A1EBF5DC2F0}" dt="2021-06-30T04:25:47.797" v="2429" actId="47"/>
        <pc:sldMkLst>
          <pc:docMk/>
          <pc:sldMk cId="854967950" sldId="2076138279"/>
        </pc:sldMkLst>
      </pc:sldChg>
      <pc:sldChg chg="del">
        <pc:chgData name="Kelly Pow" userId="3dd2e170-51ec-40ce-891d-2381995b8df1" providerId="ADAL" clId="{EA636AEC-6417-458E-AB13-4A1EBF5DC2F0}" dt="2021-06-30T04:25:47.797" v="2429" actId="47"/>
        <pc:sldMkLst>
          <pc:docMk/>
          <pc:sldMk cId="3556859027" sldId="2076138293"/>
        </pc:sldMkLst>
      </pc:sldChg>
      <pc:sldChg chg="del">
        <pc:chgData name="Kelly Pow" userId="3dd2e170-51ec-40ce-891d-2381995b8df1" providerId="ADAL" clId="{EA636AEC-6417-458E-AB13-4A1EBF5DC2F0}" dt="2021-06-30T04:25:47.797" v="2429" actId="47"/>
        <pc:sldMkLst>
          <pc:docMk/>
          <pc:sldMk cId="951407243" sldId="2076138297"/>
        </pc:sldMkLst>
      </pc:sldChg>
      <pc:sldChg chg="del">
        <pc:chgData name="Kelly Pow" userId="3dd2e170-51ec-40ce-891d-2381995b8df1" providerId="ADAL" clId="{EA636AEC-6417-458E-AB13-4A1EBF5DC2F0}" dt="2021-06-30T04:25:47.797" v="2429" actId="47"/>
        <pc:sldMkLst>
          <pc:docMk/>
          <pc:sldMk cId="1054755160" sldId="2076138298"/>
        </pc:sldMkLst>
      </pc:sldChg>
      <pc:sldChg chg="del">
        <pc:chgData name="Kelly Pow" userId="3dd2e170-51ec-40ce-891d-2381995b8df1" providerId="ADAL" clId="{EA636AEC-6417-458E-AB13-4A1EBF5DC2F0}" dt="2021-06-30T04:25:47.797" v="2429" actId="47"/>
        <pc:sldMkLst>
          <pc:docMk/>
          <pc:sldMk cId="2611908054" sldId="2076138299"/>
        </pc:sldMkLst>
      </pc:sldChg>
      <pc:sldChg chg="del">
        <pc:chgData name="Kelly Pow" userId="3dd2e170-51ec-40ce-891d-2381995b8df1" providerId="ADAL" clId="{EA636AEC-6417-458E-AB13-4A1EBF5DC2F0}" dt="2021-06-30T04:25:47.797" v="2429" actId="47"/>
        <pc:sldMkLst>
          <pc:docMk/>
          <pc:sldMk cId="1535892038" sldId="2076138307"/>
        </pc:sldMkLst>
      </pc:sldChg>
      <pc:sldChg chg="del">
        <pc:chgData name="Kelly Pow" userId="3dd2e170-51ec-40ce-891d-2381995b8df1" providerId="ADAL" clId="{EA636AEC-6417-458E-AB13-4A1EBF5DC2F0}" dt="2021-06-30T04:25:47.797" v="2429" actId="47"/>
        <pc:sldMkLst>
          <pc:docMk/>
          <pc:sldMk cId="2772163888" sldId="2076138308"/>
        </pc:sldMkLst>
      </pc:sldChg>
      <pc:sldChg chg="del">
        <pc:chgData name="Kelly Pow" userId="3dd2e170-51ec-40ce-891d-2381995b8df1" providerId="ADAL" clId="{EA636AEC-6417-458E-AB13-4A1EBF5DC2F0}" dt="2021-06-30T04:25:47.797" v="2429" actId="47"/>
        <pc:sldMkLst>
          <pc:docMk/>
          <pc:sldMk cId="2439270395" sldId="2076138318"/>
        </pc:sldMkLst>
      </pc:sldChg>
      <pc:sldChg chg="del">
        <pc:chgData name="Kelly Pow" userId="3dd2e170-51ec-40ce-891d-2381995b8df1" providerId="ADAL" clId="{EA636AEC-6417-458E-AB13-4A1EBF5DC2F0}" dt="2021-06-30T04:25:47.797" v="2429" actId="47"/>
        <pc:sldMkLst>
          <pc:docMk/>
          <pc:sldMk cId="1039072884" sldId="2076138325"/>
        </pc:sldMkLst>
      </pc:sldChg>
      <pc:sldChg chg="del">
        <pc:chgData name="Kelly Pow" userId="3dd2e170-51ec-40ce-891d-2381995b8df1" providerId="ADAL" clId="{EA636AEC-6417-458E-AB13-4A1EBF5DC2F0}" dt="2021-06-30T04:25:47.797" v="2429" actId="47"/>
        <pc:sldMkLst>
          <pc:docMk/>
          <pc:sldMk cId="3462334954" sldId="2076138327"/>
        </pc:sldMkLst>
      </pc:sldChg>
      <pc:sldChg chg="del">
        <pc:chgData name="Kelly Pow" userId="3dd2e170-51ec-40ce-891d-2381995b8df1" providerId="ADAL" clId="{EA636AEC-6417-458E-AB13-4A1EBF5DC2F0}" dt="2021-06-30T04:25:47.797" v="2429" actId="47"/>
        <pc:sldMkLst>
          <pc:docMk/>
          <pc:sldMk cId="3792511404" sldId="2076138328"/>
        </pc:sldMkLst>
      </pc:sldChg>
      <pc:sldChg chg="del">
        <pc:chgData name="Kelly Pow" userId="3dd2e170-51ec-40ce-891d-2381995b8df1" providerId="ADAL" clId="{EA636AEC-6417-458E-AB13-4A1EBF5DC2F0}" dt="2021-06-30T04:25:47.797" v="2429" actId="47"/>
        <pc:sldMkLst>
          <pc:docMk/>
          <pc:sldMk cId="1991347499" sldId="2076138329"/>
        </pc:sldMkLst>
      </pc:sldChg>
      <pc:sldChg chg="del">
        <pc:chgData name="Kelly Pow" userId="3dd2e170-51ec-40ce-891d-2381995b8df1" providerId="ADAL" clId="{EA636AEC-6417-458E-AB13-4A1EBF5DC2F0}" dt="2021-06-30T04:25:47.797" v="2429" actId="47"/>
        <pc:sldMkLst>
          <pc:docMk/>
          <pc:sldMk cId="2894055497" sldId="2076138331"/>
        </pc:sldMkLst>
      </pc:sldChg>
      <pc:sldChg chg="del">
        <pc:chgData name="Kelly Pow" userId="3dd2e170-51ec-40ce-891d-2381995b8df1" providerId="ADAL" clId="{EA636AEC-6417-458E-AB13-4A1EBF5DC2F0}" dt="2021-06-30T04:25:47.797" v="2429" actId="47"/>
        <pc:sldMkLst>
          <pc:docMk/>
          <pc:sldMk cId="4097052283" sldId="2076138333"/>
        </pc:sldMkLst>
      </pc:sldChg>
      <pc:sldChg chg="del">
        <pc:chgData name="Kelly Pow" userId="3dd2e170-51ec-40ce-891d-2381995b8df1" providerId="ADAL" clId="{EA636AEC-6417-458E-AB13-4A1EBF5DC2F0}" dt="2021-06-30T04:25:47.797" v="2429" actId="47"/>
        <pc:sldMkLst>
          <pc:docMk/>
          <pc:sldMk cId="4181133701" sldId="2076138334"/>
        </pc:sldMkLst>
      </pc:sldChg>
      <pc:sldChg chg="del">
        <pc:chgData name="Kelly Pow" userId="3dd2e170-51ec-40ce-891d-2381995b8df1" providerId="ADAL" clId="{EA636AEC-6417-458E-AB13-4A1EBF5DC2F0}" dt="2021-06-30T04:25:47.797" v="2429" actId="47"/>
        <pc:sldMkLst>
          <pc:docMk/>
          <pc:sldMk cId="1341384026" sldId="2076138339"/>
        </pc:sldMkLst>
      </pc:sldChg>
      <pc:sldChg chg="del">
        <pc:chgData name="Kelly Pow" userId="3dd2e170-51ec-40ce-891d-2381995b8df1" providerId="ADAL" clId="{EA636AEC-6417-458E-AB13-4A1EBF5DC2F0}" dt="2021-06-30T04:25:47.797" v="2429" actId="47"/>
        <pc:sldMkLst>
          <pc:docMk/>
          <pc:sldMk cId="322007113" sldId="2076138341"/>
        </pc:sldMkLst>
      </pc:sldChg>
      <pc:sldChg chg="del">
        <pc:chgData name="Kelly Pow" userId="3dd2e170-51ec-40ce-891d-2381995b8df1" providerId="ADAL" clId="{EA636AEC-6417-458E-AB13-4A1EBF5DC2F0}" dt="2021-06-30T04:25:47.797" v="2429" actId="47"/>
        <pc:sldMkLst>
          <pc:docMk/>
          <pc:sldMk cId="2681360341" sldId="2076138343"/>
        </pc:sldMkLst>
      </pc:sldChg>
      <pc:sldChg chg="del">
        <pc:chgData name="Kelly Pow" userId="3dd2e170-51ec-40ce-891d-2381995b8df1" providerId="ADAL" clId="{EA636AEC-6417-458E-AB13-4A1EBF5DC2F0}" dt="2021-06-30T04:25:47.797" v="2429" actId="47"/>
        <pc:sldMkLst>
          <pc:docMk/>
          <pc:sldMk cId="1153377069" sldId="2076138345"/>
        </pc:sldMkLst>
      </pc:sldChg>
      <pc:sldChg chg="del">
        <pc:chgData name="Kelly Pow" userId="3dd2e170-51ec-40ce-891d-2381995b8df1" providerId="ADAL" clId="{EA636AEC-6417-458E-AB13-4A1EBF5DC2F0}" dt="2021-06-30T04:25:47.797" v="2429" actId="47"/>
        <pc:sldMkLst>
          <pc:docMk/>
          <pc:sldMk cId="3937448622" sldId="2076138346"/>
        </pc:sldMkLst>
      </pc:sldChg>
      <pc:sldChg chg="del">
        <pc:chgData name="Kelly Pow" userId="3dd2e170-51ec-40ce-891d-2381995b8df1" providerId="ADAL" clId="{EA636AEC-6417-458E-AB13-4A1EBF5DC2F0}" dt="2021-06-30T04:25:47.797" v="2429" actId="47"/>
        <pc:sldMkLst>
          <pc:docMk/>
          <pc:sldMk cId="1566688989" sldId="2076138347"/>
        </pc:sldMkLst>
      </pc:sldChg>
      <pc:sldChg chg="del">
        <pc:chgData name="Kelly Pow" userId="3dd2e170-51ec-40ce-891d-2381995b8df1" providerId="ADAL" clId="{EA636AEC-6417-458E-AB13-4A1EBF5DC2F0}" dt="2021-06-30T04:25:47.797" v="2429" actId="47"/>
        <pc:sldMkLst>
          <pc:docMk/>
          <pc:sldMk cId="3343381612" sldId="2076138349"/>
        </pc:sldMkLst>
      </pc:sldChg>
      <pc:sldChg chg="del">
        <pc:chgData name="Kelly Pow" userId="3dd2e170-51ec-40ce-891d-2381995b8df1" providerId="ADAL" clId="{EA636AEC-6417-458E-AB13-4A1EBF5DC2F0}" dt="2021-06-30T04:25:47.797" v="2429" actId="47"/>
        <pc:sldMkLst>
          <pc:docMk/>
          <pc:sldMk cId="3100735343" sldId="2076138351"/>
        </pc:sldMkLst>
      </pc:sldChg>
      <pc:sldChg chg="del">
        <pc:chgData name="Kelly Pow" userId="3dd2e170-51ec-40ce-891d-2381995b8df1" providerId="ADAL" clId="{EA636AEC-6417-458E-AB13-4A1EBF5DC2F0}" dt="2021-06-30T04:25:47.797" v="2429" actId="47"/>
        <pc:sldMkLst>
          <pc:docMk/>
          <pc:sldMk cId="1657227684" sldId="2076138354"/>
        </pc:sldMkLst>
      </pc:sldChg>
      <pc:sldChg chg="del">
        <pc:chgData name="Kelly Pow" userId="3dd2e170-51ec-40ce-891d-2381995b8df1" providerId="ADAL" clId="{EA636AEC-6417-458E-AB13-4A1EBF5DC2F0}" dt="2021-06-30T04:25:47.797" v="2429" actId="47"/>
        <pc:sldMkLst>
          <pc:docMk/>
          <pc:sldMk cId="434453605" sldId="2076138355"/>
        </pc:sldMkLst>
      </pc:sldChg>
      <pc:sldChg chg="del">
        <pc:chgData name="Kelly Pow" userId="3dd2e170-51ec-40ce-891d-2381995b8df1" providerId="ADAL" clId="{EA636AEC-6417-458E-AB13-4A1EBF5DC2F0}" dt="2021-06-30T04:25:47.797" v="2429" actId="47"/>
        <pc:sldMkLst>
          <pc:docMk/>
          <pc:sldMk cId="2627995952" sldId="2076138357"/>
        </pc:sldMkLst>
      </pc:sldChg>
      <pc:sldChg chg="del">
        <pc:chgData name="Kelly Pow" userId="3dd2e170-51ec-40ce-891d-2381995b8df1" providerId="ADAL" clId="{EA636AEC-6417-458E-AB13-4A1EBF5DC2F0}" dt="2021-06-30T04:25:47.797" v="2429" actId="47"/>
        <pc:sldMkLst>
          <pc:docMk/>
          <pc:sldMk cId="3678739663" sldId="2076138358"/>
        </pc:sldMkLst>
      </pc:sldChg>
      <pc:sldChg chg="del">
        <pc:chgData name="Kelly Pow" userId="3dd2e170-51ec-40ce-891d-2381995b8df1" providerId="ADAL" clId="{EA636AEC-6417-458E-AB13-4A1EBF5DC2F0}" dt="2021-06-30T04:25:47.797" v="2429" actId="47"/>
        <pc:sldMkLst>
          <pc:docMk/>
          <pc:sldMk cId="3651112807" sldId="2076138359"/>
        </pc:sldMkLst>
      </pc:sldChg>
      <pc:sldChg chg="del">
        <pc:chgData name="Kelly Pow" userId="3dd2e170-51ec-40ce-891d-2381995b8df1" providerId="ADAL" clId="{EA636AEC-6417-458E-AB13-4A1EBF5DC2F0}" dt="2021-06-30T04:25:47.797" v="2429" actId="47"/>
        <pc:sldMkLst>
          <pc:docMk/>
          <pc:sldMk cId="3225427936" sldId="2076138363"/>
        </pc:sldMkLst>
      </pc:sldChg>
      <pc:sldChg chg="del">
        <pc:chgData name="Kelly Pow" userId="3dd2e170-51ec-40ce-891d-2381995b8df1" providerId="ADAL" clId="{EA636AEC-6417-458E-AB13-4A1EBF5DC2F0}" dt="2021-06-30T04:25:47.797" v="2429" actId="47"/>
        <pc:sldMkLst>
          <pc:docMk/>
          <pc:sldMk cId="494854287" sldId="2076138365"/>
        </pc:sldMkLst>
      </pc:sldChg>
      <pc:sldChg chg="del">
        <pc:chgData name="Kelly Pow" userId="3dd2e170-51ec-40ce-891d-2381995b8df1" providerId="ADAL" clId="{EA636AEC-6417-458E-AB13-4A1EBF5DC2F0}" dt="2021-06-30T04:25:47.797" v="2429" actId="47"/>
        <pc:sldMkLst>
          <pc:docMk/>
          <pc:sldMk cId="1992926611" sldId="2076138366"/>
        </pc:sldMkLst>
      </pc:sldChg>
      <pc:sldChg chg="del">
        <pc:chgData name="Kelly Pow" userId="3dd2e170-51ec-40ce-891d-2381995b8df1" providerId="ADAL" clId="{EA636AEC-6417-458E-AB13-4A1EBF5DC2F0}" dt="2021-06-30T04:25:47.797" v="2429" actId="47"/>
        <pc:sldMkLst>
          <pc:docMk/>
          <pc:sldMk cId="3378836895" sldId="2076138375"/>
        </pc:sldMkLst>
      </pc:sldChg>
      <pc:sldChg chg="del">
        <pc:chgData name="Kelly Pow" userId="3dd2e170-51ec-40ce-891d-2381995b8df1" providerId="ADAL" clId="{EA636AEC-6417-458E-AB13-4A1EBF5DC2F0}" dt="2021-06-30T04:25:47.797" v="2429" actId="47"/>
        <pc:sldMkLst>
          <pc:docMk/>
          <pc:sldMk cId="1591937259" sldId="2076138377"/>
        </pc:sldMkLst>
      </pc:sldChg>
      <pc:sldChg chg="del">
        <pc:chgData name="Kelly Pow" userId="3dd2e170-51ec-40ce-891d-2381995b8df1" providerId="ADAL" clId="{EA636AEC-6417-458E-AB13-4A1EBF5DC2F0}" dt="2021-06-30T04:25:47.797" v="2429" actId="47"/>
        <pc:sldMkLst>
          <pc:docMk/>
          <pc:sldMk cId="2821514260" sldId="2076138380"/>
        </pc:sldMkLst>
      </pc:sldChg>
      <pc:sldChg chg="del">
        <pc:chgData name="Kelly Pow" userId="3dd2e170-51ec-40ce-891d-2381995b8df1" providerId="ADAL" clId="{EA636AEC-6417-458E-AB13-4A1EBF5DC2F0}" dt="2021-06-30T04:25:47.797" v="2429" actId="47"/>
        <pc:sldMkLst>
          <pc:docMk/>
          <pc:sldMk cId="1443121833" sldId="2076138381"/>
        </pc:sldMkLst>
      </pc:sldChg>
      <pc:sldChg chg="del">
        <pc:chgData name="Kelly Pow" userId="3dd2e170-51ec-40ce-891d-2381995b8df1" providerId="ADAL" clId="{EA636AEC-6417-458E-AB13-4A1EBF5DC2F0}" dt="2021-06-30T04:25:47.797" v="2429" actId="47"/>
        <pc:sldMkLst>
          <pc:docMk/>
          <pc:sldMk cId="1874022369" sldId="2076138385"/>
        </pc:sldMkLst>
      </pc:sldChg>
      <pc:sldChg chg="del">
        <pc:chgData name="Kelly Pow" userId="3dd2e170-51ec-40ce-891d-2381995b8df1" providerId="ADAL" clId="{EA636AEC-6417-458E-AB13-4A1EBF5DC2F0}" dt="2021-06-30T04:25:47.797" v="2429" actId="47"/>
        <pc:sldMkLst>
          <pc:docMk/>
          <pc:sldMk cId="2029801302" sldId="2076138390"/>
        </pc:sldMkLst>
      </pc:sldChg>
      <pc:sldChg chg="del">
        <pc:chgData name="Kelly Pow" userId="3dd2e170-51ec-40ce-891d-2381995b8df1" providerId="ADAL" clId="{EA636AEC-6417-458E-AB13-4A1EBF5DC2F0}" dt="2021-06-30T04:25:47.797" v="2429" actId="47"/>
        <pc:sldMkLst>
          <pc:docMk/>
          <pc:sldMk cId="2116398162" sldId="2076138394"/>
        </pc:sldMkLst>
      </pc:sldChg>
      <pc:sldChg chg="del">
        <pc:chgData name="Kelly Pow" userId="3dd2e170-51ec-40ce-891d-2381995b8df1" providerId="ADAL" clId="{EA636AEC-6417-458E-AB13-4A1EBF5DC2F0}" dt="2021-06-30T04:25:47.797" v="2429" actId="47"/>
        <pc:sldMkLst>
          <pc:docMk/>
          <pc:sldMk cId="3454244036" sldId="2076138400"/>
        </pc:sldMkLst>
      </pc:sldChg>
      <pc:sldChg chg="del">
        <pc:chgData name="Kelly Pow" userId="3dd2e170-51ec-40ce-891d-2381995b8df1" providerId="ADAL" clId="{EA636AEC-6417-458E-AB13-4A1EBF5DC2F0}" dt="2021-06-30T04:25:47.797" v="2429" actId="47"/>
        <pc:sldMkLst>
          <pc:docMk/>
          <pc:sldMk cId="3081287922" sldId="2076138401"/>
        </pc:sldMkLst>
      </pc:sldChg>
      <pc:sldChg chg="del">
        <pc:chgData name="Kelly Pow" userId="3dd2e170-51ec-40ce-891d-2381995b8df1" providerId="ADAL" clId="{EA636AEC-6417-458E-AB13-4A1EBF5DC2F0}" dt="2021-06-30T04:25:47.797" v="2429" actId="47"/>
        <pc:sldMkLst>
          <pc:docMk/>
          <pc:sldMk cId="119843678" sldId="2076138402"/>
        </pc:sldMkLst>
      </pc:sldChg>
      <pc:sldChg chg="del">
        <pc:chgData name="Kelly Pow" userId="3dd2e170-51ec-40ce-891d-2381995b8df1" providerId="ADAL" clId="{EA636AEC-6417-458E-AB13-4A1EBF5DC2F0}" dt="2021-06-30T04:25:47.797" v="2429" actId="47"/>
        <pc:sldMkLst>
          <pc:docMk/>
          <pc:sldMk cId="3929686502" sldId="2076138407"/>
        </pc:sldMkLst>
      </pc:sldChg>
      <pc:sldChg chg="del">
        <pc:chgData name="Kelly Pow" userId="3dd2e170-51ec-40ce-891d-2381995b8df1" providerId="ADAL" clId="{EA636AEC-6417-458E-AB13-4A1EBF5DC2F0}" dt="2021-06-30T04:25:47.797" v="2429" actId="47"/>
        <pc:sldMkLst>
          <pc:docMk/>
          <pc:sldMk cId="513115765" sldId="2076138408"/>
        </pc:sldMkLst>
      </pc:sldChg>
      <pc:sldChg chg="del">
        <pc:chgData name="Kelly Pow" userId="3dd2e170-51ec-40ce-891d-2381995b8df1" providerId="ADAL" clId="{EA636AEC-6417-458E-AB13-4A1EBF5DC2F0}" dt="2021-06-30T04:25:47.797" v="2429" actId="47"/>
        <pc:sldMkLst>
          <pc:docMk/>
          <pc:sldMk cId="1835545095" sldId="2076138409"/>
        </pc:sldMkLst>
      </pc:sldChg>
      <pc:sldChg chg="del">
        <pc:chgData name="Kelly Pow" userId="3dd2e170-51ec-40ce-891d-2381995b8df1" providerId="ADAL" clId="{EA636AEC-6417-458E-AB13-4A1EBF5DC2F0}" dt="2021-06-30T04:25:47.797" v="2429" actId="47"/>
        <pc:sldMkLst>
          <pc:docMk/>
          <pc:sldMk cId="455033116" sldId="2076138410"/>
        </pc:sldMkLst>
      </pc:sldChg>
      <pc:sldChg chg="del">
        <pc:chgData name="Kelly Pow" userId="3dd2e170-51ec-40ce-891d-2381995b8df1" providerId="ADAL" clId="{EA636AEC-6417-458E-AB13-4A1EBF5DC2F0}" dt="2021-06-30T04:25:47.797" v="2429" actId="47"/>
        <pc:sldMkLst>
          <pc:docMk/>
          <pc:sldMk cId="1971704234" sldId="2076138411"/>
        </pc:sldMkLst>
      </pc:sldChg>
      <pc:sldChg chg="del">
        <pc:chgData name="Kelly Pow" userId="3dd2e170-51ec-40ce-891d-2381995b8df1" providerId="ADAL" clId="{EA636AEC-6417-458E-AB13-4A1EBF5DC2F0}" dt="2021-06-30T04:25:47.797" v="2429" actId="47"/>
        <pc:sldMkLst>
          <pc:docMk/>
          <pc:sldMk cId="2570900106" sldId="2076138412"/>
        </pc:sldMkLst>
      </pc:sldChg>
      <pc:sldChg chg="del">
        <pc:chgData name="Kelly Pow" userId="3dd2e170-51ec-40ce-891d-2381995b8df1" providerId="ADAL" clId="{EA636AEC-6417-458E-AB13-4A1EBF5DC2F0}" dt="2021-06-30T04:25:47.797" v="2429" actId="47"/>
        <pc:sldMkLst>
          <pc:docMk/>
          <pc:sldMk cId="453489105" sldId="2076138413"/>
        </pc:sldMkLst>
      </pc:sldChg>
      <pc:sldChg chg="del">
        <pc:chgData name="Kelly Pow" userId="3dd2e170-51ec-40ce-891d-2381995b8df1" providerId="ADAL" clId="{EA636AEC-6417-458E-AB13-4A1EBF5DC2F0}" dt="2021-06-30T04:25:47.797" v="2429" actId="47"/>
        <pc:sldMkLst>
          <pc:docMk/>
          <pc:sldMk cId="4281095854" sldId="2076138414"/>
        </pc:sldMkLst>
      </pc:sldChg>
      <pc:sldChg chg="del">
        <pc:chgData name="Kelly Pow" userId="3dd2e170-51ec-40ce-891d-2381995b8df1" providerId="ADAL" clId="{EA636AEC-6417-458E-AB13-4A1EBF5DC2F0}" dt="2021-06-30T04:25:47.797" v="2429" actId="47"/>
        <pc:sldMkLst>
          <pc:docMk/>
          <pc:sldMk cId="3242435988" sldId="2076138415"/>
        </pc:sldMkLst>
      </pc:sldChg>
      <pc:sldChg chg="del">
        <pc:chgData name="Kelly Pow" userId="3dd2e170-51ec-40ce-891d-2381995b8df1" providerId="ADAL" clId="{EA636AEC-6417-458E-AB13-4A1EBF5DC2F0}" dt="2021-06-30T04:25:47.797" v="2429" actId="47"/>
        <pc:sldMkLst>
          <pc:docMk/>
          <pc:sldMk cId="1734498451" sldId="2076138419"/>
        </pc:sldMkLst>
      </pc:sldChg>
      <pc:sldChg chg="del">
        <pc:chgData name="Kelly Pow" userId="3dd2e170-51ec-40ce-891d-2381995b8df1" providerId="ADAL" clId="{EA636AEC-6417-458E-AB13-4A1EBF5DC2F0}" dt="2021-06-30T04:25:47.797" v="2429" actId="47"/>
        <pc:sldMkLst>
          <pc:docMk/>
          <pc:sldMk cId="1096935855" sldId="2076138420"/>
        </pc:sldMkLst>
      </pc:sldChg>
      <pc:sldChg chg="del">
        <pc:chgData name="Kelly Pow" userId="3dd2e170-51ec-40ce-891d-2381995b8df1" providerId="ADAL" clId="{EA636AEC-6417-458E-AB13-4A1EBF5DC2F0}" dt="2021-06-30T04:25:47.797" v="2429" actId="47"/>
        <pc:sldMkLst>
          <pc:docMk/>
          <pc:sldMk cId="2686505895" sldId="2076138422"/>
        </pc:sldMkLst>
      </pc:sldChg>
      <pc:sldChg chg="del">
        <pc:chgData name="Kelly Pow" userId="3dd2e170-51ec-40ce-891d-2381995b8df1" providerId="ADAL" clId="{EA636AEC-6417-458E-AB13-4A1EBF5DC2F0}" dt="2021-06-30T04:25:47.797" v="2429" actId="47"/>
        <pc:sldMkLst>
          <pc:docMk/>
          <pc:sldMk cId="2647563434" sldId="2076138425"/>
        </pc:sldMkLst>
      </pc:sldChg>
      <pc:sldChg chg="del">
        <pc:chgData name="Kelly Pow" userId="3dd2e170-51ec-40ce-891d-2381995b8df1" providerId="ADAL" clId="{EA636AEC-6417-458E-AB13-4A1EBF5DC2F0}" dt="2021-06-30T04:25:47.797" v="2429" actId="47"/>
        <pc:sldMkLst>
          <pc:docMk/>
          <pc:sldMk cId="3250083664" sldId="2076138426"/>
        </pc:sldMkLst>
      </pc:sldChg>
      <pc:sldChg chg="del">
        <pc:chgData name="Kelly Pow" userId="3dd2e170-51ec-40ce-891d-2381995b8df1" providerId="ADAL" clId="{EA636AEC-6417-458E-AB13-4A1EBF5DC2F0}" dt="2021-06-30T04:25:47.797" v="2429" actId="47"/>
        <pc:sldMkLst>
          <pc:docMk/>
          <pc:sldMk cId="327458608" sldId="2076138427"/>
        </pc:sldMkLst>
      </pc:sldChg>
      <pc:sldChg chg="del">
        <pc:chgData name="Kelly Pow" userId="3dd2e170-51ec-40ce-891d-2381995b8df1" providerId="ADAL" clId="{EA636AEC-6417-458E-AB13-4A1EBF5DC2F0}" dt="2021-06-30T04:25:47.797" v="2429" actId="47"/>
        <pc:sldMkLst>
          <pc:docMk/>
          <pc:sldMk cId="3064983071" sldId="2076138429"/>
        </pc:sldMkLst>
      </pc:sldChg>
      <pc:sldChg chg="del">
        <pc:chgData name="Kelly Pow" userId="3dd2e170-51ec-40ce-891d-2381995b8df1" providerId="ADAL" clId="{EA636AEC-6417-458E-AB13-4A1EBF5DC2F0}" dt="2021-06-30T04:25:47.797" v="2429" actId="47"/>
        <pc:sldMkLst>
          <pc:docMk/>
          <pc:sldMk cId="777935515" sldId="2076138430"/>
        </pc:sldMkLst>
      </pc:sldChg>
      <pc:sldChg chg="del">
        <pc:chgData name="Kelly Pow" userId="3dd2e170-51ec-40ce-891d-2381995b8df1" providerId="ADAL" clId="{EA636AEC-6417-458E-AB13-4A1EBF5DC2F0}" dt="2021-06-30T04:25:47.797" v="2429" actId="47"/>
        <pc:sldMkLst>
          <pc:docMk/>
          <pc:sldMk cId="2425254292" sldId="2076138431"/>
        </pc:sldMkLst>
      </pc:sldChg>
      <pc:sldChg chg="del">
        <pc:chgData name="Kelly Pow" userId="3dd2e170-51ec-40ce-891d-2381995b8df1" providerId="ADAL" clId="{EA636AEC-6417-458E-AB13-4A1EBF5DC2F0}" dt="2021-06-30T04:25:47.797" v="2429" actId="47"/>
        <pc:sldMkLst>
          <pc:docMk/>
          <pc:sldMk cId="1526082097" sldId="2076138432"/>
        </pc:sldMkLst>
      </pc:sldChg>
      <pc:sldChg chg="del">
        <pc:chgData name="Kelly Pow" userId="3dd2e170-51ec-40ce-891d-2381995b8df1" providerId="ADAL" clId="{EA636AEC-6417-458E-AB13-4A1EBF5DC2F0}" dt="2021-06-30T04:25:47.797" v="2429" actId="47"/>
        <pc:sldMkLst>
          <pc:docMk/>
          <pc:sldMk cId="3449950201" sldId="2076138433"/>
        </pc:sldMkLst>
      </pc:sldChg>
      <pc:sldChg chg="del">
        <pc:chgData name="Kelly Pow" userId="3dd2e170-51ec-40ce-891d-2381995b8df1" providerId="ADAL" clId="{EA636AEC-6417-458E-AB13-4A1EBF5DC2F0}" dt="2021-06-30T04:25:47.797" v="2429" actId="47"/>
        <pc:sldMkLst>
          <pc:docMk/>
          <pc:sldMk cId="2555315038" sldId="2076138434"/>
        </pc:sldMkLst>
      </pc:sldChg>
      <pc:sldChg chg="del">
        <pc:chgData name="Kelly Pow" userId="3dd2e170-51ec-40ce-891d-2381995b8df1" providerId="ADAL" clId="{EA636AEC-6417-458E-AB13-4A1EBF5DC2F0}" dt="2021-06-30T04:25:47.797" v="2429" actId="47"/>
        <pc:sldMkLst>
          <pc:docMk/>
          <pc:sldMk cId="1668688765" sldId="2076138435"/>
        </pc:sldMkLst>
      </pc:sldChg>
      <pc:sldChg chg="del">
        <pc:chgData name="Kelly Pow" userId="3dd2e170-51ec-40ce-891d-2381995b8df1" providerId="ADAL" clId="{EA636AEC-6417-458E-AB13-4A1EBF5DC2F0}" dt="2021-06-30T04:25:47.797" v="2429" actId="47"/>
        <pc:sldMkLst>
          <pc:docMk/>
          <pc:sldMk cId="1837814463" sldId="2076138436"/>
        </pc:sldMkLst>
      </pc:sldChg>
      <pc:sldChg chg="del">
        <pc:chgData name="Kelly Pow" userId="3dd2e170-51ec-40ce-891d-2381995b8df1" providerId="ADAL" clId="{EA636AEC-6417-458E-AB13-4A1EBF5DC2F0}" dt="2021-06-30T04:25:47.797" v="2429" actId="47"/>
        <pc:sldMkLst>
          <pc:docMk/>
          <pc:sldMk cId="3347576468" sldId="2076138437"/>
        </pc:sldMkLst>
      </pc:sldChg>
      <pc:sldChg chg="del">
        <pc:chgData name="Kelly Pow" userId="3dd2e170-51ec-40ce-891d-2381995b8df1" providerId="ADAL" clId="{EA636AEC-6417-458E-AB13-4A1EBF5DC2F0}" dt="2021-06-30T04:25:47.797" v="2429" actId="47"/>
        <pc:sldMkLst>
          <pc:docMk/>
          <pc:sldMk cId="3208376228" sldId="2076138438"/>
        </pc:sldMkLst>
      </pc:sldChg>
      <pc:sldChg chg="del">
        <pc:chgData name="Kelly Pow" userId="3dd2e170-51ec-40ce-891d-2381995b8df1" providerId="ADAL" clId="{EA636AEC-6417-458E-AB13-4A1EBF5DC2F0}" dt="2021-06-30T04:25:47.797" v="2429" actId="47"/>
        <pc:sldMkLst>
          <pc:docMk/>
          <pc:sldMk cId="172481339" sldId="2076138439"/>
        </pc:sldMkLst>
      </pc:sldChg>
      <pc:sldChg chg="del">
        <pc:chgData name="Kelly Pow" userId="3dd2e170-51ec-40ce-891d-2381995b8df1" providerId="ADAL" clId="{EA636AEC-6417-458E-AB13-4A1EBF5DC2F0}" dt="2021-06-30T04:25:47.797" v="2429" actId="47"/>
        <pc:sldMkLst>
          <pc:docMk/>
          <pc:sldMk cId="379701587" sldId="2076138440"/>
        </pc:sldMkLst>
      </pc:sldChg>
      <pc:sldChg chg="del">
        <pc:chgData name="Kelly Pow" userId="3dd2e170-51ec-40ce-891d-2381995b8df1" providerId="ADAL" clId="{EA636AEC-6417-458E-AB13-4A1EBF5DC2F0}" dt="2021-06-30T04:25:47.797" v="2429" actId="47"/>
        <pc:sldMkLst>
          <pc:docMk/>
          <pc:sldMk cId="3244986488" sldId="2076138441"/>
        </pc:sldMkLst>
      </pc:sldChg>
      <pc:sldChg chg="del">
        <pc:chgData name="Kelly Pow" userId="3dd2e170-51ec-40ce-891d-2381995b8df1" providerId="ADAL" clId="{EA636AEC-6417-458E-AB13-4A1EBF5DC2F0}" dt="2021-06-30T04:25:47.797" v="2429" actId="47"/>
        <pc:sldMkLst>
          <pc:docMk/>
          <pc:sldMk cId="887637223" sldId="2076138442"/>
        </pc:sldMkLst>
      </pc:sldChg>
      <pc:sldChg chg="del">
        <pc:chgData name="Kelly Pow" userId="3dd2e170-51ec-40ce-891d-2381995b8df1" providerId="ADAL" clId="{EA636AEC-6417-458E-AB13-4A1EBF5DC2F0}" dt="2021-06-30T04:25:47.797" v="2429" actId="47"/>
        <pc:sldMkLst>
          <pc:docMk/>
          <pc:sldMk cId="3027373658" sldId="2076138443"/>
        </pc:sldMkLst>
      </pc:sldChg>
      <pc:sldChg chg="del">
        <pc:chgData name="Kelly Pow" userId="3dd2e170-51ec-40ce-891d-2381995b8df1" providerId="ADAL" clId="{EA636AEC-6417-458E-AB13-4A1EBF5DC2F0}" dt="2021-06-30T04:25:47.797" v="2429" actId="47"/>
        <pc:sldMkLst>
          <pc:docMk/>
          <pc:sldMk cId="3799232384" sldId="2076138444"/>
        </pc:sldMkLst>
      </pc:sldChg>
      <pc:sldChg chg="del">
        <pc:chgData name="Kelly Pow" userId="3dd2e170-51ec-40ce-891d-2381995b8df1" providerId="ADAL" clId="{EA636AEC-6417-458E-AB13-4A1EBF5DC2F0}" dt="2021-06-30T04:25:47.797" v="2429" actId="47"/>
        <pc:sldMkLst>
          <pc:docMk/>
          <pc:sldMk cId="3433968103" sldId="2076138445"/>
        </pc:sldMkLst>
      </pc:sldChg>
      <pc:sldChg chg="del">
        <pc:chgData name="Kelly Pow" userId="3dd2e170-51ec-40ce-891d-2381995b8df1" providerId="ADAL" clId="{EA636AEC-6417-458E-AB13-4A1EBF5DC2F0}" dt="2021-06-30T04:25:47.797" v="2429" actId="47"/>
        <pc:sldMkLst>
          <pc:docMk/>
          <pc:sldMk cId="328929892" sldId="2076138446"/>
        </pc:sldMkLst>
      </pc:sldChg>
      <pc:sldChg chg="del">
        <pc:chgData name="Kelly Pow" userId="3dd2e170-51ec-40ce-891d-2381995b8df1" providerId="ADAL" clId="{EA636AEC-6417-458E-AB13-4A1EBF5DC2F0}" dt="2021-06-30T04:25:47.797" v="2429" actId="47"/>
        <pc:sldMkLst>
          <pc:docMk/>
          <pc:sldMk cId="3741467432" sldId="2076138447"/>
        </pc:sldMkLst>
      </pc:sldChg>
      <pc:sldChg chg="del">
        <pc:chgData name="Kelly Pow" userId="3dd2e170-51ec-40ce-891d-2381995b8df1" providerId="ADAL" clId="{EA636AEC-6417-458E-AB13-4A1EBF5DC2F0}" dt="2021-06-30T04:25:47.797" v="2429" actId="47"/>
        <pc:sldMkLst>
          <pc:docMk/>
          <pc:sldMk cId="3687564940" sldId="2076138448"/>
        </pc:sldMkLst>
      </pc:sldChg>
      <pc:sldChg chg="del">
        <pc:chgData name="Kelly Pow" userId="3dd2e170-51ec-40ce-891d-2381995b8df1" providerId="ADAL" clId="{EA636AEC-6417-458E-AB13-4A1EBF5DC2F0}" dt="2021-06-30T04:25:47.797" v="2429" actId="47"/>
        <pc:sldMkLst>
          <pc:docMk/>
          <pc:sldMk cId="2727809640" sldId="2076138449"/>
        </pc:sldMkLst>
      </pc:sldChg>
      <pc:sldChg chg="del">
        <pc:chgData name="Kelly Pow" userId="3dd2e170-51ec-40ce-891d-2381995b8df1" providerId="ADAL" clId="{EA636AEC-6417-458E-AB13-4A1EBF5DC2F0}" dt="2021-06-30T04:25:47.797" v="2429" actId="47"/>
        <pc:sldMkLst>
          <pc:docMk/>
          <pc:sldMk cId="794175630" sldId="2076138450"/>
        </pc:sldMkLst>
      </pc:sldChg>
      <pc:sldChg chg="del">
        <pc:chgData name="Kelly Pow" userId="3dd2e170-51ec-40ce-891d-2381995b8df1" providerId="ADAL" clId="{EA636AEC-6417-458E-AB13-4A1EBF5DC2F0}" dt="2021-06-30T04:25:47.797" v="2429" actId="47"/>
        <pc:sldMkLst>
          <pc:docMk/>
          <pc:sldMk cId="3304917041" sldId="2076138451"/>
        </pc:sldMkLst>
      </pc:sldChg>
      <pc:sldChg chg="del">
        <pc:chgData name="Kelly Pow" userId="3dd2e170-51ec-40ce-891d-2381995b8df1" providerId="ADAL" clId="{EA636AEC-6417-458E-AB13-4A1EBF5DC2F0}" dt="2021-06-30T04:25:47.797" v="2429" actId="47"/>
        <pc:sldMkLst>
          <pc:docMk/>
          <pc:sldMk cId="283968269" sldId="2076138452"/>
        </pc:sldMkLst>
      </pc:sldChg>
      <pc:sldChg chg="del">
        <pc:chgData name="Kelly Pow" userId="3dd2e170-51ec-40ce-891d-2381995b8df1" providerId="ADAL" clId="{EA636AEC-6417-458E-AB13-4A1EBF5DC2F0}" dt="2021-06-30T04:25:47.797" v="2429" actId="47"/>
        <pc:sldMkLst>
          <pc:docMk/>
          <pc:sldMk cId="2433701503" sldId="2076138453"/>
        </pc:sldMkLst>
      </pc:sldChg>
      <pc:sldChg chg="del">
        <pc:chgData name="Kelly Pow" userId="3dd2e170-51ec-40ce-891d-2381995b8df1" providerId="ADAL" clId="{EA636AEC-6417-458E-AB13-4A1EBF5DC2F0}" dt="2021-06-30T04:25:47.797" v="2429" actId="47"/>
        <pc:sldMkLst>
          <pc:docMk/>
          <pc:sldMk cId="2872888012" sldId="2076138454"/>
        </pc:sldMkLst>
      </pc:sldChg>
      <pc:sldChg chg="del">
        <pc:chgData name="Kelly Pow" userId="3dd2e170-51ec-40ce-891d-2381995b8df1" providerId="ADAL" clId="{EA636AEC-6417-458E-AB13-4A1EBF5DC2F0}" dt="2021-06-30T04:25:47.797" v="2429" actId="47"/>
        <pc:sldMkLst>
          <pc:docMk/>
          <pc:sldMk cId="1041438579" sldId="2076138456"/>
        </pc:sldMkLst>
      </pc:sldChg>
      <pc:sldChg chg="del">
        <pc:chgData name="Kelly Pow" userId="3dd2e170-51ec-40ce-891d-2381995b8df1" providerId="ADAL" clId="{EA636AEC-6417-458E-AB13-4A1EBF5DC2F0}" dt="2021-06-30T04:25:47.797" v="2429" actId="47"/>
        <pc:sldMkLst>
          <pc:docMk/>
          <pc:sldMk cId="1111858447" sldId="2076138457"/>
        </pc:sldMkLst>
      </pc:sldChg>
      <pc:sldChg chg="del">
        <pc:chgData name="Kelly Pow" userId="3dd2e170-51ec-40ce-891d-2381995b8df1" providerId="ADAL" clId="{EA636AEC-6417-458E-AB13-4A1EBF5DC2F0}" dt="2021-06-30T04:25:47.797" v="2429" actId="47"/>
        <pc:sldMkLst>
          <pc:docMk/>
          <pc:sldMk cId="2452789509" sldId="2076138458"/>
        </pc:sldMkLst>
      </pc:sldChg>
      <pc:sldChg chg="del">
        <pc:chgData name="Kelly Pow" userId="3dd2e170-51ec-40ce-891d-2381995b8df1" providerId="ADAL" clId="{EA636AEC-6417-458E-AB13-4A1EBF5DC2F0}" dt="2021-06-30T04:25:47.797" v="2429" actId="47"/>
        <pc:sldMkLst>
          <pc:docMk/>
          <pc:sldMk cId="3401921073" sldId="2076138459"/>
        </pc:sldMkLst>
      </pc:sldChg>
      <pc:sldChg chg="del">
        <pc:chgData name="Kelly Pow" userId="3dd2e170-51ec-40ce-891d-2381995b8df1" providerId="ADAL" clId="{EA636AEC-6417-458E-AB13-4A1EBF5DC2F0}" dt="2021-06-30T04:25:47.797" v="2429" actId="47"/>
        <pc:sldMkLst>
          <pc:docMk/>
          <pc:sldMk cId="3555126459" sldId="2076138461"/>
        </pc:sldMkLst>
      </pc:sldChg>
      <pc:sldChg chg="del">
        <pc:chgData name="Kelly Pow" userId="3dd2e170-51ec-40ce-891d-2381995b8df1" providerId="ADAL" clId="{EA636AEC-6417-458E-AB13-4A1EBF5DC2F0}" dt="2021-06-30T04:25:47.797" v="2429" actId="47"/>
        <pc:sldMkLst>
          <pc:docMk/>
          <pc:sldMk cId="3375359074" sldId="2076138462"/>
        </pc:sldMkLst>
      </pc:sldChg>
      <pc:sldChg chg="del">
        <pc:chgData name="Kelly Pow" userId="3dd2e170-51ec-40ce-891d-2381995b8df1" providerId="ADAL" clId="{EA636AEC-6417-458E-AB13-4A1EBF5DC2F0}" dt="2021-06-30T04:25:47.797" v="2429" actId="47"/>
        <pc:sldMkLst>
          <pc:docMk/>
          <pc:sldMk cId="642094546" sldId="2076138463"/>
        </pc:sldMkLst>
      </pc:sldChg>
      <pc:sldChg chg="del">
        <pc:chgData name="Kelly Pow" userId="3dd2e170-51ec-40ce-891d-2381995b8df1" providerId="ADAL" clId="{EA636AEC-6417-458E-AB13-4A1EBF5DC2F0}" dt="2021-06-30T04:25:47.797" v="2429" actId="47"/>
        <pc:sldMkLst>
          <pc:docMk/>
          <pc:sldMk cId="1904956503" sldId="2076138464"/>
        </pc:sldMkLst>
      </pc:sldChg>
      <pc:sldChg chg="modSp add del mod">
        <pc:chgData name="Kelly Pow" userId="3dd2e170-51ec-40ce-891d-2381995b8df1" providerId="ADAL" clId="{EA636AEC-6417-458E-AB13-4A1EBF5DC2F0}" dt="2021-06-27T19:36:24.274" v="297" actId="47"/>
        <pc:sldMkLst>
          <pc:docMk/>
          <pc:sldMk cId="1096462337" sldId="2076138466"/>
        </pc:sldMkLst>
        <pc:spChg chg="mod">
          <ac:chgData name="Kelly Pow" userId="3dd2e170-51ec-40ce-891d-2381995b8df1" providerId="ADAL" clId="{EA636AEC-6417-458E-AB13-4A1EBF5DC2F0}" dt="2021-06-27T19:13:38.020" v="19" actId="20577"/>
          <ac:spMkLst>
            <pc:docMk/>
            <pc:sldMk cId="1096462337" sldId="2076138466"/>
            <ac:spMk id="4" creationId="{EA5ED01C-1CD7-3A46-9AAF-3EF1DADCE5FA}"/>
          </ac:spMkLst>
        </pc:spChg>
      </pc:sldChg>
      <pc:sldChg chg="add del">
        <pc:chgData name="Kelly Pow" userId="3dd2e170-51ec-40ce-891d-2381995b8df1" providerId="ADAL" clId="{EA636AEC-6417-458E-AB13-4A1EBF5DC2F0}" dt="2021-06-27T19:13:28.040" v="1"/>
        <pc:sldMkLst>
          <pc:docMk/>
          <pc:sldMk cId="2868438852" sldId="2076138466"/>
        </pc:sldMkLst>
      </pc:sldChg>
      <pc:sldChg chg="modSp add del mod">
        <pc:chgData name="Kelly Pow" userId="3dd2e170-51ec-40ce-891d-2381995b8df1" providerId="ADAL" clId="{EA636AEC-6417-458E-AB13-4A1EBF5DC2F0}" dt="2021-06-27T19:36:24.274" v="297" actId="47"/>
        <pc:sldMkLst>
          <pc:docMk/>
          <pc:sldMk cId="1041297946" sldId="2076138467"/>
        </pc:sldMkLst>
        <pc:spChg chg="mod">
          <ac:chgData name="Kelly Pow" userId="3dd2e170-51ec-40ce-891d-2381995b8df1" providerId="ADAL" clId="{EA636AEC-6417-458E-AB13-4A1EBF5DC2F0}" dt="2021-06-27T19:13:49.353" v="27" actId="20577"/>
          <ac:spMkLst>
            <pc:docMk/>
            <pc:sldMk cId="1041297946" sldId="2076138467"/>
            <ac:spMk id="5" creationId="{0C4627E3-E9B7-584F-BF35-1B3AF0A2FA52}"/>
          </ac:spMkLst>
        </pc:spChg>
      </pc:sldChg>
      <pc:sldChg chg="add del">
        <pc:chgData name="Kelly Pow" userId="3dd2e170-51ec-40ce-891d-2381995b8df1" providerId="ADAL" clId="{EA636AEC-6417-458E-AB13-4A1EBF5DC2F0}" dt="2021-06-27T19:13:28.040" v="1"/>
        <pc:sldMkLst>
          <pc:docMk/>
          <pc:sldMk cId="2962066414" sldId="2076138467"/>
        </pc:sldMkLst>
      </pc:sldChg>
      <pc:sldChg chg="add del">
        <pc:chgData name="Kelly Pow" userId="3dd2e170-51ec-40ce-891d-2381995b8df1" providerId="ADAL" clId="{EA636AEC-6417-458E-AB13-4A1EBF5DC2F0}" dt="2021-06-27T19:13:28.040" v="1"/>
        <pc:sldMkLst>
          <pc:docMk/>
          <pc:sldMk cId="1646791115" sldId="2076138468"/>
        </pc:sldMkLst>
      </pc:sldChg>
      <pc:sldChg chg="add del">
        <pc:chgData name="Kelly Pow" userId="3dd2e170-51ec-40ce-891d-2381995b8df1" providerId="ADAL" clId="{EA636AEC-6417-458E-AB13-4A1EBF5DC2F0}" dt="2021-06-27T19:36:24.274" v="297" actId="47"/>
        <pc:sldMkLst>
          <pc:docMk/>
          <pc:sldMk cId="2444467394" sldId="2076138468"/>
        </pc:sldMkLst>
      </pc:sldChg>
      <pc:sldChg chg="add del">
        <pc:chgData name="Kelly Pow" userId="3dd2e170-51ec-40ce-891d-2381995b8df1" providerId="ADAL" clId="{EA636AEC-6417-458E-AB13-4A1EBF5DC2F0}" dt="2021-06-27T19:36:24.274" v="297" actId="47"/>
        <pc:sldMkLst>
          <pc:docMk/>
          <pc:sldMk cId="1088134126" sldId="2076138469"/>
        </pc:sldMkLst>
      </pc:sldChg>
      <pc:sldChg chg="add del">
        <pc:chgData name="Kelly Pow" userId="3dd2e170-51ec-40ce-891d-2381995b8df1" providerId="ADAL" clId="{EA636AEC-6417-458E-AB13-4A1EBF5DC2F0}" dt="2021-06-27T19:13:28.040" v="1"/>
        <pc:sldMkLst>
          <pc:docMk/>
          <pc:sldMk cId="4259950343" sldId="2076138469"/>
        </pc:sldMkLst>
      </pc:sldChg>
      <pc:sldChg chg="add del">
        <pc:chgData name="Kelly Pow" userId="3dd2e170-51ec-40ce-891d-2381995b8df1" providerId="ADAL" clId="{EA636AEC-6417-458E-AB13-4A1EBF5DC2F0}" dt="2021-06-27T19:13:28.040" v="1"/>
        <pc:sldMkLst>
          <pc:docMk/>
          <pc:sldMk cId="2147593597" sldId="2076138470"/>
        </pc:sldMkLst>
      </pc:sldChg>
      <pc:sldChg chg="add del">
        <pc:chgData name="Kelly Pow" userId="3dd2e170-51ec-40ce-891d-2381995b8df1" providerId="ADAL" clId="{EA636AEC-6417-458E-AB13-4A1EBF5DC2F0}" dt="2021-06-27T19:36:24.274" v="297" actId="47"/>
        <pc:sldMkLst>
          <pc:docMk/>
          <pc:sldMk cId="2242473434" sldId="2076138470"/>
        </pc:sldMkLst>
      </pc:sldChg>
      <pc:sldChg chg="add del">
        <pc:chgData name="Kelly Pow" userId="3dd2e170-51ec-40ce-891d-2381995b8df1" providerId="ADAL" clId="{EA636AEC-6417-458E-AB13-4A1EBF5DC2F0}" dt="2021-06-27T19:14:55.897" v="29"/>
        <pc:sldMkLst>
          <pc:docMk/>
          <pc:sldMk cId="926988993" sldId="2076138471"/>
        </pc:sldMkLst>
      </pc:sldChg>
      <pc:sldChg chg="addSp delSp modSp add mod">
        <pc:chgData name="Kelly Pow" userId="3dd2e170-51ec-40ce-891d-2381995b8df1" providerId="ADAL" clId="{EA636AEC-6417-458E-AB13-4A1EBF5DC2F0}" dt="2021-06-27T19:15:11.150" v="60" actId="478"/>
        <pc:sldMkLst>
          <pc:docMk/>
          <pc:sldMk cId="3976588560" sldId="2076138471"/>
        </pc:sldMkLst>
        <pc:spChg chg="mod">
          <ac:chgData name="Kelly Pow" userId="3dd2e170-51ec-40ce-891d-2381995b8df1" providerId="ADAL" clId="{EA636AEC-6417-458E-AB13-4A1EBF5DC2F0}" dt="2021-06-27T19:15:06.038" v="58" actId="20577"/>
          <ac:spMkLst>
            <pc:docMk/>
            <pc:sldMk cId="3976588560" sldId="2076138471"/>
            <ac:spMk id="2" creationId="{218E95C1-53F6-A547-9ECD-882F3870AF81}"/>
          </ac:spMkLst>
        </pc:spChg>
        <pc:spChg chg="del">
          <ac:chgData name="Kelly Pow" userId="3dd2e170-51ec-40ce-891d-2381995b8df1" providerId="ADAL" clId="{EA636AEC-6417-458E-AB13-4A1EBF5DC2F0}" dt="2021-06-27T19:15:09.546" v="59" actId="478"/>
          <ac:spMkLst>
            <pc:docMk/>
            <pc:sldMk cId="3976588560" sldId="2076138471"/>
            <ac:spMk id="3" creationId="{9D0E8D77-E740-7748-8B92-3A19CCBA9089}"/>
          </ac:spMkLst>
        </pc:spChg>
        <pc:spChg chg="add del mod">
          <ac:chgData name="Kelly Pow" userId="3dd2e170-51ec-40ce-891d-2381995b8df1" providerId="ADAL" clId="{EA636AEC-6417-458E-AB13-4A1EBF5DC2F0}" dt="2021-06-27T19:15:11.150" v="60" actId="478"/>
          <ac:spMkLst>
            <pc:docMk/>
            <pc:sldMk cId="3976588560" sldId="2076138471"/>
            <ac:spMk id="5" creationId="{D7CF533D-7C13-4D50-BCC7-E54BDA9CC77B}"/>
          </ac:spMkLst>
        </pc:spChg>
      </pc:sldChg>
      <pc:sldChg chg="modSp add mod">
        <pc:chgData name="Kelly Pow" userId="3dd2e170-51ec-40ce-891d-2381995b8df1" providerId="ADAL" clId="{EA636AEC-6417-458E-AB13-4A1EBF5DC2F0}" dt="2021-06-27T19:16:55.108" v="89" actId="20577"/>
        <pc:sldMkLst>
          <pc:docMk/>
          <pc:sldMk cId="568870443" sldId="2076138472"/>
        </pc:sldMkLst>
        <pc:spChg chg="mod">
          <ac:chgData name="Kelly Pow" userId="3dd2e170-51ec-40ce-891d-2381995b8df1" providerId="ADAL" clId="{EA636AEC-6417-458E-AB13-4A1EBF5DC2F0}" dt="2021-06-27T19:16:55.108" v="89" actId="20577"/>
          <ac:spMkLst>
            <pc:docMk/>
            <pc:sldMk cId="568870443" sldId="2076138472"/>
            <ac:spMk id="2" creationId="{2A186735-707E-C64D-A5F2-27814325A5EA}"/>
          </ac:spMkLst>
        </pc:spChg>
        <pc:spChg chg="mod">
          <ac:chgData name="Kelly Pow" userId="3dd2e170-51ec-40ce-891d-2381995b8df1" providerId="ADAL" clId="{EA636AEC-6417-458E-AB13-4A1EBF5DC2F0}" dt="2021-06-27T19:16:45.368" v="70" actId="6549"/>
          <ac:spMkLst>
            <pc:docMk/>
            <pc:sldMk cId="568870443" sldId="2076138472"/>
            <ac:spMk id="3" creationId="{70BE4ACB-C154-F64C-B4D3-B1F8A97695BF}"/>
          </ac:spMkLst>
        </pc:spChg>
      </pc:sldChg>
      <pc:sldChg chg="modSp add del mod">
        <pc:chgData name="Kelly Pow" userId="3dd2e170-51ec-40ce-891d-2381995b8df1" providerId="ADAL" clId="{EA636AEC-6417-458E-AB13-4A1EBF5DC2F0}" dt="2021-06-27T19:27:57.896" v="162" actId="47"/>
        <pc:sldMkLst>
          <pc:docMk/>
          <pc:sldMk cId="1353401304" sldId="2076138473"/>
        </pc:sldMkLst>
        <pc:spChg chg="mod">
          <ac:chgData name="Kelly Pow" userId="3dd2e170-51ec-40ce-891d-2381995b8df1" providerId="ADAL" clId="{EA636AEC-6417-458E-AB13-4A1EBF5DC2F0}" dt="2021-06-27T19:24:22.908" v="111" actId="20577"/>
          <ac:spMkLst>
            <pc:docMk/>
            <pc:sldMk cId="1353401304" sldId="2076138473"/>
            <ac:spMk id="2" creationId="{9B873492-D151-5548-BF9A-9A1584C2D477}"/>
          </ac:spMkLst>
        </pc:spChg>
        <pc:spChg chg="mod">
          <ac:chgData name="Kelly Pow" userId="3dd2e170-51ec-40ce-891d-2381995b8df1" providerId="ADAL" clId="{EA636AEC-6417-458E-AB13-4A1EBF5DC2F0}" dt="2021-06-27T19:24:46.356" v="121" actId="6549"/>
          <ac:spMkLst>
            <pc:docMk/>
            <pc:sldMk cId="1353401304" sldId="2076138473"/>
            <ac:spMk id="3" creationId="{5D7880FC-163A-6D46-B79B-C3E6C519777F}"/>
          </ac:spMkLst>
        </pc:spChg>
      </pc:sldChg>
      <pc:sldChg chg="add del">
        <pc:chgData name="Kelly Pow" userId="3dd2e170-51ec-40ce-891d-2381995b8df1" providerId="ADAL" clId="{EA636AEC-6417-458E-AB13-4A1EBF5DC2F0}" dt="2021-06-27T19:49:53.204" v="489" actId="47"/>
        <pc:sldMkLst>
          <pc:docMk/>
          <pc:sldMk cId="3516247335" sldId="2076138473"/>
        </pc:sldMkLst>
      </pc:sldChg>
      <pc:sldChg chg="add del">
        <pc:chgData name="Kelly Pow" userId="3dd2e170-51ec-40ce-891d-2381995b8df1" providerId="ADAL" clId="{EA636AEC-6417-458E-AB13-4A1EBF5DC2F0}" dt="2021-06-27T19:50:17.607" v="526" actId="47"/>
        <pc:sldMkLst>
          <pc:docMk/>
          <pc:sldMk cId="3560099443" sldId="2076138474"/>
        </pc:sldMkLst>
      </pc:sldChg>
      <pc:sldChg chg="modSp add del mod">
        <pc:chgData name="Kelly Pow" userId="3dd2e170-51ec-40ce-891d-2381995b8df1" providerId="ADAL" clId="{EA636AEC-6417-458E-AB13-4A1EBF5DC2F0}" dt="2021-06-27T19:54:41.073" v="527" actId="47"/>
        <pc:sldMkLst>
          <pc:docMk/>
          <pc:sldMk cId="1301669432" sldId="2076138475"/>
        </pc:sldMkLst>
        <pc:spChg chg="mod">
          <ac:chgData name="Kelly Pow" userId="3dd2e170-51ec-40ce-891d-2381995b8df1" providerId="ADAL" clId="{EA636AEC-6417-458E-AB13-4A1EBF5DC2F0}" dt="2021-06-27T19:50:12.696" v="525" actId="20577"/>
          <ac:spMkLst>
            <pc:docMk/>
            <pc:sldMk cId="1301669432" sldId="2076138475"/>
            <ac:spMk id="2" creationId="{BAA03A58-8F02-754C-AD45-8136295694EC}"/>
          </ac:spMkLst>
        </pc:spChg>
      </pc:sldChg>
      <pc:sldChg chg="addSp delSp modSp new del mod chgLayout">
        <pc:chgData name="Kelly Pow" userId="3dd2e170-51ec-40ce-891d-2381995b8df1" providerId="ADAL" clId="{EA636AEC-6417-458E-AB13-4A1EBF5DC2F0}" dt="2021-06-30T05:21:56.139" v="3834" actId="47"/>
        <pc:sldMkLst>
          <pc:docMk/>
          <pc:sldMk cId="865312144" sldId="2076138476"/>
        </pc:sldMkLst>
        <pc:spChg chg="del">
          <ac:chgData name="Kelly Pow" userId="3dd2e170-51ec-40ce-891d-2381995b8df1" providerId="ADAL" clId="{EA636AEC-6417-458E-AB13-4A1EBF5DC2F0}" dt="2021-06-27T19:49:38.204" v="466" actId="700"/>
          <ac:spMkLst>
            <pc:docMk/>
            <pc:sldMk cId="865312144" sldId="2076138476"/>
            <ac:spMk id="2" creationId="{6E421107-6B56-4AEA-943B-8DB3523B70E8}"/>
          </ac:spMkLst>
        </pc:spChg>
        <pc:spChg chg="del mod ord">
          <ac:chgData name="Kelly Pow" userId="3dd2e170-51ec-40ce-891d-2381995b8df1" providerId="ADAL" clId="{EA636AEC-6417-458E-AB13-4A1EBF5DC2F0}" dt="2021-06-27T19:49:38.204" v="466" actId="700"/>
          <ac:spMkLst>
            <pc:docMk/>
            <pc:sldMk cId="865312144" sldId="2076138476"/>
            <ac:spMk id="3" creationId="{DA60E3EF-C043-41BB-8887-F0F8CC1F3419}"/>
          </ac:spMkLst>
        </pc:spChg>
        <pc:spChg chg="del mod ord">
          <ac:chgData name="Kelly Pow" userId="3dd2e170-51ec-40ce-891d-2381995b8df1" providerId="ADAL" clId="{EA636AEC-6417-458E-AB13-4A1EBF5DC2F0}" dt="2021-06-27T19:49:38.204" v="466" actId="700"/>
          <ac:spMkLst>
            <pc:docMk/>
            <pc:sldMk cId="865312144" sldId="2076138476"/>
            <ac:spMk id="4" creationId="{D8E18ACA-5274-4CD9-8156-D0BA2675F0B1}"/>
          </ac:spMkLst>
        </pc:spChg>
        <pc:spChg chg="add mod ord">
          <ac:chgData name="Kelly Pow" userId="3dd2e170-51ec-40ce-891d-2381995b8df1" providerId="ADAL" clId="{EA636AEC-6417-458E-AB13-4A1EBF5DC2F0}" dt="2021-06-27T19:49:50.575" v="488" actId="20577"/>
          <ac:spMkLst>
            <pc:docMk/>
            <pc:sldMk cId="865312144" sldId="2076138476"/>
            <ac:spMk id="5" creationId="{78894944-3749-47F4-9EE4-FC2187564133}"/>
          </ac:spMkLst>
        </pc:spChg>
        <pc:spChg chg="add mod ord">
          <ac:chgData name="Kelly Pow" userId="3dd2e170-51ec-40ce-891d-2381995b8df1" providerId="ADAL" clId="{EA636AEC-6417-458E-AB13-4A1EBF5DC2F0}" dt="2021-06-27T20:01:39.654" v="631" actId="13926"/>
          <ac:spMkLst>
            <pc:docMk/>
            <pc:sldMk cId="865312144" sldId="2076138476"/>
            <ac:spMk id="6" creationId="{C89C8671-BDFE-434B-8598-6BC49179D10B}"/>
          </ac:spMkLst>
        </pc:spChg>
      </pc:sldChg>
      <pc:sldChg chg="addSp delSp modSp add del mod">
        <pc:chgData name="Kelly Pow" userId="3dd2e170-51ec-40ce-891d-2381995b8df1" providerId="ADAL" clId="{EA636AEC-6417-458E-AB13-4A1EBF5DC2F0}" dt="2021-06-30T05:21:58.144" v="3835" actId="47"/>
        <pc:sldMkLst>
          <pc:docMk/>
          <pc:sldMk cId="3984768511" sldId="2076138477"/>
        </pc:sldMkLst>
        <pc:spChg chg="add mod">
          <ac:chgData name="Kelly Pow" userId="3dd2e170-51ec-40ce-891d-2381995b8df1" providerId="ADAL" clId="{EA636AEC-6417-458E-AB13-4A1EBF5DC2F0}" dt="2021-06-27T20:01:44.798" v="632"/>
          <ac:spMkLst>
            <pc:docMk/>
            <pc:sldMk cId="3984768511" sldId="2076138477"/>
            <ac:spMk id="4" creationId="{C59193DA-1AC1-4E75-A9FB-45B39676A7A3}"/>
          </ac:spMkLst>
        </pc:spChg>
        <pc:spChg chg="mod">
          <ac:chgData name="Kelly Pow" userId="3dd2e170-51ec-40ce-891d-2381995b8df1" providerId="ADAL" clId="{EA636AEC-6417-458E-AB13-4A1EBF5DC2F0}" dt="2021-06-27T19:50:04.551" v="510" actId="20577"/>
          <ac:spMkLst>
            <pc:docMk/>
            <pc:sldMk cId="3984768511" sldId="2076138477"/>
            <ac:spMk id="5" creationId="{78894944-3749-47F4-9EE4-FC2187564133}"/>
          </ac:spMkLst>
        </pc:spChg>
        <pc:spChg chg="del">
          <ac:chgData name="Kelly Pow" userId="3dd2e170-51ec-40ce-891d-2381995b8df1" providerId="ADAL" clId="{EA636AEC-6417-458E-AB13-4A1EBF5DC2F0}" dt="2021-06-27T20:01:44.798" v="632"/>
          <ac:spMkLst>
            <pc:docMk/>
            <pc:sldMk cId="3984768511" sldId="2076138477"/>
            <ac:spMk id="6" creationId="{C89C8671-BDFE-434B-8598-6BC49179D10B}"/>
          </ac:spMkLst>
        </pc:spChg>
      </pc:sldChg>
      <pc:sldChg chg="add">
        <pc:chgData name="Kelly Pow" userId="3dd2e170-51ec-40ce-891d-2381995b8df1" providerId="ADAL" clId="{EA636AEC-6417-458E-AB13-4A1EBF5DC2F0}" dt="2021-06-27T20:04:49.343" v="634"/>
        <pc:sldMkLst>
          <pc:docMk/>
          <pc:sldMk cId="2356995188" sldId="2076138478"/>
        </pc:sldMkLst>
      </pc:sldChg>
      <pc:sldChg chg="add del">
        <pc:chgData name="Kelly Pow" userId="3dd2e170-51ec-40ce-891d-2381995b8df1" providerId="ADAL" clId="{EA636AEC-6417-458E-AB13-4A1EBF5DC2F0}" dt="2021-06-27T20:11:12.370" v="638"/>
        <pc:sldMkLst>
          <pc:docMk/>
          <pc:sldMk cId="3313777354" sldId="2076138479"/>
        </pc:sldMkLst>
      </pc:sldChg>
      <pc:sldChg chg="modSp add mod">
        <pc:chgData name="Kelly Pow" userId="3dd2e170-51ec-40ce-891d-2381995b8df1" providerId="ADAL" clId="{EA636AEC-6417-458E-AB13-4A1EBF5DC2F0}" dt="2021-06-30T04:29:42.534" v="2504" actId="6549"/>
        <pc:sldMkLst>
          <pc:docMk/>
          <pc:sldMk cId="4162121939" sldId="2076138479"/>
        </pc:sldMkLst>
        <pc:spChg chg="mod">
          <ac:chgData name="Kelly Pow" userId="3dd2e170-51ec-40ce-891d-2381995b8df1" providerId="ADAL" clId="{EA636AEC-6417-458E-AB13-4A1EBF5DC2F0}" dt="2021-06-30T04:29:42.534" v="2504" actId="6549"/>
          <ac:spMkLst>
            <pc:docMk/>
            <pc:sldMk cId="4162121939" sldId="2076138479"/>
            <ac:spMk id="3" creationId="{4451FE2A-8840-2642-98A8-7B3ABD61270D}"/>
          </ac:spMkLst>
        </pc:spChg>
        <pc:spChg chg="mod">
          <ac:chgData name="Kelly Pow" userId="3dd2e170-51ec-40ce-891d-2381995b8df1" providerId="ADAL" clId="{EA636AEC-6417-458E-AB13-4A1EBF5DC2F0}" dt="2021-06-30T04:29:30.290" v="2503" actId="20577"/>
          <ac:spMkLst>
            <pc:docMk/>
            <pc:sldMk cId="4162121939" sldId="2076138479"/>
            <ac:spMk id="4" creationId="{EA5ED01C-1CD7-3A46-9AAF-3EF1DADCE5FA}"/>
          </ac:spMkLst>
        </pc:spChg>
      </pc:sldChg>
      <pc:sldChg chg="add del">
        <pc:chgData name="Kelly Pow" userId="3dd2e170-51ec-40ce-891d-2381995b8df1" providerId="ADAL" clId="{EA636AEC-6417-458E-AB13-4A1EBF5DC2F0}" dt="2021-06-27T20:12:08.491" v="663" actId="47"/>
        <pc:sldMkLst>
          <pc:docMk/>
          <pc:sldMk cId="190142436" sldId="2076138480"/>
        </pc:sldMkLst>
      </pc:sldChg>
      <pc:sldChg chg="modSp add mod ord">
        <pc:chgData name="Kelly Pow" userId="3dd2e170-51ec-40ce-891d-2381995b8df1" providerId="ADAL" clId="{EA636AEC-6417-458E-AB13-4A1EBF5DC2F0}" dt="2021-06-30T04:33:28.548" v="2538" actId="20577"/>
        <pc:sldMkLst>
          <pc:docMk/>
          <pc:sldMk cId="3275510703" sldId="2076138480"/>
        </pc:sldMkLst>
        <pc:spChg chg="mod">
          <ac:chgData name="Kelly Pow" userId="3dd2e170-51ec-40ce-891d-2381995b8df1" providerId="ADAL" clId="{EA636AEC-6417-458E-AB13-4A1EBF5DC2F0}" dt="2021-06-27T20:12:37.488" v="697"/>
          <ac:spMkLst>
            <pc:docMk/>
            <pc:sldMk cId="3275510703" sldId="2076138480"/>
            <ac:spMk id="3" creationId="{4451FE2A-8840-2642-98A8-7B3ABD61270D}"/>
          </ac:spMkLst>
        </pc:spChg>
        <pc:spChg chg="mod">
          <ac:chgData name="Kelly Pow" userId="3dd2e170-51ec-40ce-891d-2381995b8df1" providerId="ADAL" clId="{EA636AEC-6417-458E-AB13-4A1EBF5DC2F0}" dt="2021-06-30T04:33:28.548" v="2538" actId="20577"/>
          <ac:spMkLst>
            <pc:docMk/>
            <pc:sldMk cId="3275510703" sldId="2076138480"/>
            <ac:spMk id="5" creationId="{0C4627E3-E9B7-584F-BF35-1B3AF0A2FA52}"/>
          </ac:spMkLst>
        </pc:spChg>
      </pc:sldChg>
      <pc:sldChg chg="modSp add mod ord">
        <pc:chgData name="Kelly Pow" userId="3dd2e170-51ec-40ce-891d-2381995b8df1" providerId="ADAL" clId="{EA636AEC-6417-458E-AB13-4A1EBF5DC2F0}" dt="2021-06-30T04:35:24.173" v="2579" actId="20577"/>
        <pc:sldMkLst>
          <pc:docMk/>
          <pc:sldMk cId="1207732646" sldId="2076138481"/>
        </pc:sldMkLst>
        <pc:spChg chg="mod">
          <ac:chgData name="Kelly Pow" userId="3dd2e170-51ec-40ce-891d-2381995b8df1" providerId="ADAL" clId="{EA636AEC-6417-458E-AB13-4A1EBF5DC2F0}" dt="2021-06-30T04:34:54.005" v="2560"/>
          <ac:spMkLst>
            <pc:docMk/>
            <pc:sldMk cId="1207732646" sldId="2076138481"/>
            <ac:spMk id="3" creationId="{4451FE2A-8840-2642-98A8-7B3ABD61270D}"/>
          </ac:spMkLst>
        </pc:spChg>
        <pc:spChg chg="mod">
          <ac:chgData name="Kelly Pow" userId="3dd2e170-51ec-40ce-891d-2381995b8df1" providerId="ADAL" clId="{EA636AEC-6417-458E-AB13-4A1EBF5DC2F0}" dt="2021-06-30T04:35:24.173" v="2579" actId="20577"/>
          <ac:spMkLst>
            <pc:docMk/>
            <pc:sldMk cId="1207732646" sldId="2076138481"/>
            <ac:spMk id="4" creationId="{440C122F-CE24-6F4F-9725-BC51F53B317E}"/>
          </ac:spMkLst>
        </pc:spChg>
      </pc:sldChg>
      <pc:sldChg chg="modSp add del mod">
        <pc:chgData name="Kelly Pow" userId="3dd2e170-51ec-40ce-891d-2381995b8df1" providerId="ADAL" clId="{EA636AEC-6417-458E-AB13-4A1EBF5DC2F0}" dt="2021-06-30T04:34:57.979" v="2561" actId="47"/>
        <pc:sldMkLst>
          <pc:docMk/>
          <pc:sldMk cId="1928259655" sldId="2076138482"/>
        </pc:sldMkLst>
        <pc:spChg chg="mod">
          <ac:chgData name="Kelly Pow" userId="3dd2e170-51ec-40ce-891d-2381995b8df1" providerId="ADAL" clId="{EA636AEC-6417-458E-AB13-4A1EBF5DC2F0}" dt="2021-06-27T20:13:56.270" v="741"/>
          <ac:spMkLst>
            <pc:docMk/>
            <pc:sldMk cId="1928259655" sldId="2076138482"/>
            <ac:spMk id="3" creationId="{4451FE2A-8840-2642-98A8-7B3ABD61270D}"/>
          </ac:spMkLst>
        </pc:spChg>
        <pc:spChg chg="mod">
          <ac:chgData name="Kelly Pow" userId="3dd2e170-51ec-40ce-891d-2381995b8df1" providerId="ADAL" clId="{EA636AEC-6417-458E-AB13-4A1EBF5DC2F0}" dt="2021-06-30T04:34:40.615" v="2559" actId="20577"/>
          <ac:spMkLst>
            <pc:docMk/>
            <pc:sldMk cId="1928259655" sldId="2076138482"/>
            <ac:spMk id="4" creationId="{223A4D9A-7A0D-AE45-A038-8578483BB625}"/>
          </ac:spMkLst>
        </pc:spChg>
      </pc:sldChg>
      <pc:sldChg chg="modSp add del mod">
        <pc:chgData name="Kelly Pow" userId="3dd2e170-51ec-40ce-891d-2381995b8df1" providerId="ADAL" clId="{EA636AEC-6417-458E-AB13-4A1EBF5DC2F0}" dt="2021-06-27T20:47:43.627" v="1212" actId="47"/>
        <pc:sldMkLst>
          <pc:docMk/>
          <pc:sldMk cId="2894911677" sldId="2076138483"/>
        </pc:sldMkLst>
        <pc:spChg chg="mod">
          <ac:chgData name="Kelly Pow" userId="3dd2e170-51ec-40ce-891d-2381995b8df1" providerId="ADAL" clId="{EA636AEC-6417-458E-AB13-4A1EBF5DC2F0}" dt="2021-06-27T20:47:09.445" v="1211" actId="20577"/>
          <ac:spMkLst>
            <pc:docMk/>
            <pc:sldMk cId="2894911677" sldId="2076138483"/>
            <ac:spMk id="4" creationId="{E2BC5389-44A0-534A-A695-EAF770FA2E7B}"/>
          </ac:spMkLst>
        </pc:spChg>
      </pc:sldChg>
      <pc:sldChg chg="modSp add mod">
        <pc:chgData name="Kelly Pow" userId="3dd2e170-51ec-40ce-891d-2381995b8df1" providerId="ADAL" clId="{EA636AEC-6417-458E-AB13-4A1EBF5DC2F0}" dt="2021-06-30T04:37:47.891" v="2583" actId="20577"/>
        <pc:sldMkLst>
          <pc:docMk/>
          <pc:sldMk cId="1603744685" sldId="2076138484"/>
        </pc:sldMkLst>
        <pc:spChg chg="mod">
          <ac:chgData name="Kelly Pow" userId="3dd2e170-51ec-40ce-891d-2381995b8df1" providerId="ADAL" clId="{EA636AEC-6417-458E-AB13-4A1EBF5DC2F0}" dt="2021-06-27T20:23:41.353" v="774" actId="20577"/>
          <ac:spMkLst>
            <pc:docMk/>
            <pc:sldMk cId="1603744685" sldId="2076138484"/>
            <ac:spMk id="2" creationId="{9B873492-D151-5548-BF9A-9A1584C2D477}"/>
          </ac:spMkLst>
        </pc:spChg>
        <pc:spChg chg="mod">
          <ac:chgData name="Kelly Pow" userId="3dd2e170-51ec-40ce-891d-2381995b8df1" providerId="ADAL" clId="{EA636AEC-6417-458E-AB13-4A1EBF5DC2F0}" dt="2021-06-30T04:37:47.891" v="2583" actId="20577"/>
          <ac:spMkLst>
            <pc:docMk/>
            <pc:sldMk cId="1603744685" sldId="2076138484"/>
            <ac:spMk id="3" creationId="{5D7880FC-163A-6D46-B79B-C3E6C519777F}"/>
          </ac:spMkLst>
        </pc:spChg>
      </pc:sldChg>
      <pc:sldChg chg="add del">
        <pc:chgData name="Kelly Pow" userId="3dd2e170-51ec-40ce-891d-2381995b8df1" providerId="ADAL" clId="{EA636AEC-6417-458E-AB13-4A1EBF5DC2F0}" dt="2021-06-27T20:48:12.068" v="1214"/>
        <pc:sldMkLst>
          <pc:docMk/>
          <pc:sldMk cId="1272180558" sldId="2076138485"/>
        </pc:sldMkLst>
      </pc:sldChg>
      <pc:sldChg chg="delSp modSp add mod">
        <pc:chgData name="Kelly Pow" userId="3dd2e170-51ec-40ce-891d-2381995b8df1" providerId="ADAL" clId="{EA636AEC-6417-458E-AB13-4A1EBF5DC2F0}" dt="2021-06-27T20:50:06.009" v="1258" actId="20577"/>
        <pc:sldMkLst>
          <pc:docMk/>
          <pc:sldMk cId="1471941165" sldId="2076138485"/>
        </pc:sldMkLst>
        <pc:spChg chg="mod">
          <ac:chgData name="Kelly Pow" userId="3dd2e170-51ec-40ce-891d-2381995b8df1" providerId="ADAL" clId="{EA636AEC-6417-458E-AB13-4A1EBF5DC2F0}" dt="2021-06-27T20:50:06.009" v="1258" actId="20577"/>
          <ac:spMkLst>
            <pc:docMk/>
            <pc:sldMk cId="1471941165" sldId="2076138485"/>
            <ac:spMk id="2" creationId="{2731C5BF-2587-AA43-8D00-4B95D90A112D}"/>
          </ac:spMkLst>
        </pc:spChg>
        <pc:spChg chg="mod">
          <ac:chgData name="Kelly Pow" userId="3dd2e170-51ec-40ce-891d-2381995b8df1" providerId="ADAL" clId="{EA636AEC-6417-458E-AB13-4A1EBF5DC2F0}" dt="2021-06-27T20:50:01.533" v="1249" actId="20577"/>
          <ac:spMkLst>
            <pc:docMk/>
            <pc:sldMk cId="1471941165" sldId="2076138485"/>
            <ac:spMk id="5" creationId="{E1EEDAAD-0B42-CB4A-8A7D-345E1880AF6F}"/>
          </ac:spMkLst>
        </pc:spChg>
        <pc:spChg chg="mod">
          <ac:chgData name="Kelly Pow" userId="3dd2e170-51ec-40ce-891d-2381995b8df1" providerId="ADAL" clId="{EA636AEC-6417-458E-AB13-4A1EBF5DC2F0}" dt="2021-06-27T20:49:58.390" v="1244" actId="14100"/>
          <ac:spMkLst>
            <pc:docMk/>
            <pc:sldMk cId="1471941165" sldId="2076138485"/>
            <ac:spMk id="10" creationId="{59BEFF18-E946-674F-BB38-D6DDD4D20830}"/>
          </ac:spMkLst>
        </pc:spChg>
        <pc:spChg chg="del">
          <ac:chgData name="Kelly Pow" userId="3dd2e170-51ec-40ce-891d-2381995b8df1" providerId="ADAL" clId="{EA636AEC-6417-458E-AB13-4A1EBF5DC2F0}" dt="2021-06-27T20:49:46.767" v="1241" actId="478"/>
          <ac:spMkLst>
            <pc:docMk/>
            <pc:sldMk cId="1471941165" sldId="2076138485"/>
            <ac:spMk id="11" creationId="{7B0297DB-6B35-8F4B-B6CF-7F65777F9FC7}"/>
          </ac:spMkLst>
        </pc:spChg>
        <pc:spChg chg="del">
          <ac:chgData name="Kelly Pow" userId="3dd2e170-51ec-40ce-891d-2381995b8df1" providerId="ADAL" clId="{EA636AEC-6417-458E-AB13-4A1EBF5DC2F0}" dt="2021-06-27T20:49:49.143" v="1242" actId="478"/>
          <ac:spMkLst>
            <pc:docMk/>
            <pc:sldMk cId="1471941165" sldId="2076138485"/>
            <ac:spMk id="12" creationId="{1A449835-BD61-EE4B-ADED-4C1644F67E27}"/>
          </ac:spMkLst>
        </pc:spChg>
      </pc:sldChg>
      <pc:sldChg chg="addSp delSp modSp add mod ord">
        <pc:chgData name="Kelly Pow" userId="3dd2e170-51ec-40ce-891d-2381995b8df1" providerId="ADAL" clId="{EA636AEC-6417-458E-AB13-4A1EBF5DC2F0}" dt="2021-06-27T21:02:59.260" v="1750" actId="1076"/>
        <pc:sldMkLst>
          <pc:docMk/>
          <pc:sldMk cId="2352025438" sldId="2076138486"/>
        </pc:sldMkLst>
        <pc:spChg chg="del mod">
          <ac:chgData name="Kelly Pow" userId="3dd2e170-51ec-40ce-891d-2381995b8df1" providerId="ADAL" clId="{EA636AEC-6417-458E-AB13-4A1EBF5DC2F0}" dt="2021-06-27T20:51:24.991" v="1301" actId="478"/>
          <ac:spMkLst>
            <pc:docMk/>
            <pc:sldMk cId="2352025438" sldId="2076138486"/>
            <ac:spMk id="4" creationId="{C59193DA-1AC1-4E75-A9FB-45B39676A7A3}"/>
          </ac:spMkLst>
        </pc:spChg>
        <pc:spChg chg="mod">
          <ac:chgData name="Kelly Pow" userId="3dd2e170-51ec-40ce-891d-2381995b8df1" providerId="ADAL" clId="{EA636AEC-6417-458E-AB13-4A1EBF5DC2F0}" dt="2021-06-27T21:02:10.198" v="1716" actId="20577"/>
          <ac:spMkLst>
            <pc:docMk/>
            <pc:sldMk cId="2352025438" sldId="2076138486"/>
            <ac:spMk id="5" creationId="{78894944-3749-47F4-9EE4-FC2187564133}"/>
          </ac:spMkLst>
        </pc:spChg>
        <pc:spChg chg="add mod">
          <ac:chgData name="Kelly Pow" userId="3dd2e170-51ec-40ce-891d-2381995b8df1" providerId="ADAL" clId="{EA636AEC-6417-458E-AB13-4A1EBF5DC2F0}" dt="2021-06-27T21:02:52.451" v="1749" actId="20577"/>
          <ac:spMkLst>
            <pc:docMk/>
            <pc:sldMk cId="2352025438" sldId="2076138486"/>
            <ac:spMk id="8" creationId="{FD31344D-AE84-4FFB-87A8-B26F497F3D40}"/>
          </ac:spMkLst>
        </pc:spChg>
        <pc:graphicFrameChg chg="add del mod">
          <ac:chgData name="Kelly Pow" userId="3dd2e170-51ec-40ce-891d-2381995b8df1" providerId="ADAL" clId="{EA636AEC-6417-458E-AB13-4A1EBF5DC2F0}" dt="2021-06-27T20:51:14.297" v="1296"/>
          <ac:graphicFrameMkLst>
            <pc:docMk/>
            <pc:sldMk cId="2352025438" sldId="2076138486"/>
            <ac:graphicFrameMk id="2" creationId="{963811DE-F9A8-4863-B9DA-E5B1D83C7BEF}"/>
          </ac:graphicFrameMkLst>
        </pc:graphicFrameChg>
        <pc:graphicFrameChg chg="add del mod modGraphic">
          <ac:chgData name="Kelly Pow" userId="3dd2e170-51ec-40ce-891d-2381995b8df1" providerId="ADAL" clId="{EA636AEC-6417-458E-AB13-4A1EBF5DC2F0}" dt="2021-06-27T20:51:22.544" v="1300"/>
          <ac:graphicFrameMkLst>
            <pc:docMk/>
            <pc:sldMk cId="2352025438" sldId="2076138486"/>
            <ac:graphicFrameMk id="3" creationId="{325132F0-9460-4B9E-81A8-A914B46ED78E}"/>
          </ac:graphicFrameMkLst>
        </pc:graphicFrameChg>
        <pc:graphicFrameChg chg="add del mod">
          <ac:chgData name="Kelly Pow" userId="3dd2e170-51ec-40ce-891d-2381995b8df1" providerId="ADAL" clId="{EA636AEC-6417-458E-AB13-4A1EBF5DC2F0}" dt="2021-06-27T20:52:17.937" v="1305" actId="478"/>
          <ac:graphicFrameMkLst>
            <pc:docMk/>
            <pc:sldMk cId="2352025438" sldId="2076138486"/>
            <ac:graphicFrameMk id="6" creationId="{77B1738E-4C42-4439-8B4E-1DCD54ADF0D6}"/>
          </ac:graphicFrameMkLst>
        </pc:graphicFrameChg>
        <pc:graphicFrameChg chg="add mod modGraphic">
          <ac:chgData name="Kelly Pow" userId="3dd2e170-51ec-40ce-891d-2381995b8df1" providerId="ADAL" clId="{EA636AEC-6417-458E-AB13-4A1EBF5DC2F0}" dt="2021-06-27T21:02:59.260" v="1750" actId="1076"/>
          <ac:graphicFrameMkLst>
            <pc:docMk/>
            <pc:sldMk cId="2352025438" sldId="2076138486"/>
            <ac:graphicFrameMk id="7" creationId="{F90E4C5B-7BD9-4E90-9C45-C59DDA009FBF}"/>
          </ac:graphicFrameMkLst>
        </pc:graphicFrameChg>
      </pc:sldChg>
      <pc:sldChg chg="new del">
        <pc:chgData name="Kelly Pow" userId="3dd2e170-51ec-40ce-891d-2381995b8df1" providerId="ADAL" clId="{EA636AEC-6417-458E-AB13-4A1EBF5DC2F0}" dt="2021-06-27T20:56:51.948" v="1573" actId="47"/>
        <pc:sldMkLst>
          <pc:docMk/>
          <pc:sldMk cId="2122819830" sldId="2076138487"/>
        </pc:sldMkLst>
      </pc:sldChg>
      <pc:sldChg chg="addSp modSp add mod ord">
        <pc:chgData name="Kelly Pow" userId="3dd2e170-51ec-40ce-891d-2381995b8df1" providerId="ADAL" clId="{EA636AEC-6417-458E-AB13-4A1EBF5DC2F0}" dt="2021-06-27T21:03:27.080" v="1779" actId="20577"/>
        <pc:sldMkLst>
          <pc:docMk/>
          <pc:sldMk cId="3385471948" sldId="2076138487"/>
        </pc:sldMkLst>
        <pc:spChg chg="mod">
          <ac:chgData name="Kelly Pow" userId="3dd2e170-51ec-40ce-891d-2381995b8df1" providerId="ADAL" clId="{EA636AEC-6417-458E-AB13-4A1EBF5DC2F0}" dt="2021-06-27T21:02:33.965" v="1738" actId="20577"/>
          <ac:spMkLst>
            <pc:docMk/>
            <pc:sldMk cId="3385471948" sldId="2076138487"/>
            <ac:spMk id="5" creationId="{78894944-3749-47F4-9EE4-FC2187564133}"/>
          </ac:spMkLst>
        </pc:spChg>
        <pc:spChg chg="add mod">
          <ac:chgData name="Kelly Pow" userId="3dd2e170-51ec-40ce-891d-2381995b8df1" providerId="ADAL" clId="{EA636AEC-6417-458E-AB13-4A1EBF5DC2F0}" dt="2021-06-27T20:58:01.942" v="1605"/>
          <ac:spMkLst>
            <pc:docMk/>
            <pc:sldMk cId="3385471948" sldId="2076138487"/>
            <ac:spMk id="6" creationId="{A54EB8F2-5779-48B7-BD77-69031314989D}"/>
          </ac:spMkLst>
        </pc:spChg>
        <pc:graphicFrameChg chg="mod modGraphic">
          <ac:chgData name="Kelly Pow" userId="3dd2e170-51ec-40ce-891d-2381995b8df1" providerId="ADAL" clId="{EA636AEC-6417-458E-AB13-4A1EBF5DC2F0}" dt="2021-06-27T21:03:27.080" v="1779" actId="20577"/>
          <ac:graphicFrameMkLst>
            <pc:docMk/>
            <pc:sldMk cId="3385471948" sldId="2076138487"/>
            <ac:graphicFrameMk id="7" creationId="{F90E4C5B-7BD9-4E90-9C45-C59DDA009FBF}"/>
          </ac:graphicFrameMkLst>
        </pc:graphicFrameChg>
      </pc:sldChg>
      <pc:sldChg chg="modSp add mod">
        <pc:chgData name="Kelly Pow" userId="3dd2e170-51ec-40ce-891d-2381995b8df1" providerId="ADAL" clId="{EA636AEC-6417-458E-AB13-4A1EBF5DC2F0}" dt="2021-06-27T21:07:28.730" v="1973" actId="20577"/>
        <pc:sldMkLst>
          <pc:docMk/>
          <pc:sldMk cId="846684499" sldId="2076138488"/>
        </pc:sldMkLst>
        <pc:spChg chg="mod">
          <ac:chgData name="Kelly Pow" userId="3dd2e170-51ec-40ce-891d-2381995b8df1" providerId="ADAL" clId="{EA636AEC-6417-458E-AB13-4A1EBF5DC2F0}" dt="2021-06-27T21:04:04.420" v="1790" actId="20577"/>
          <ac:spMkLst>
            <pc:docMk/>
            <pc:sldMk cId="846684499" sldId="2076138488"/>
            <ac:spMk id="5" creationId="{78894944-3749-47F4-9EE4-FC2187564133}"/>
          </ac:spMkLst>
        </pc:spChg>
        <pc:spChg chg="mod">
          <ac:chgData name="Kelly Pow" userId="3dd2e170-51ec-40ce-891d-2381995b8df1" providerId="ADAL" clId="{EA636AEC-6417-458E-AB13-4A1EBF5DC2F0}" dt="2021-06-27T21:04:13.631" v="1793" actId="20577"/>
          <ac:spMkLst>
            <pc:docMk/>
            <pc:sldMk cId="846684499" sldId="2076138488"/>
            <ac:spMk id="6" creationId="{A54EB8F2-5779-48B7-BD77-69031314989D}"/>
          </ac:spMkLst>
        </pc:spChg>
        <pc:graphicFrameChg chg="mod modGraphic">
          <ac:chgData name="Kelly Pow" userId="3dd2e170-51ec-40ce-891d-2381995b8df1" providerId="ADAL" clId="{EA636AEC-6417-458E-AB13-4A1EBF5DC2F0}" dt="2021-06-27T21:07:28.730" v="1973" actId="20577"/>
          <ac:graphicFrameMkLst>
            <pc:docMk/>
            <pc:sldMk cId="846684499" sldId="2076138488"/>
            <ac:graphicFrameMk id="7" creationId="{F90E4C5B-7BD9-4E90-9C45-C59DDA009FBF}"/>
          </ac:graphicFrameMkLst>
        </pc:graphicFrameChg>
      </pc:sldChg>
      <pc:sldChg chg="addSp delSp modSp new mod modClrScheme chgLayout">
        <pc:chgData name="Kelly Pow" userId="3dd2e170-51ec-40ce-891d-2381995b8df1" providerId="ADAL" clId="{EA636AEC-6417-458E-AB13-4A1EBF5DC2F0}" dt="2021-06-27T21:14:21.438" v="2250" actId="5793"/>
        <pc:sldMkLst>
          <pc:docMk/>
          <pc:sldMk cId="1677098110" sldId="2076138489"/>
        </pc:sldMkLst>
        <pc:spChg chg="mod ord">
          <ac:chgData name="Kelly Pow" userId="3dd2e170-51ec-40ce-891d-2381995b8df1" providerId="ADAL" clId="{EA636AEC-6417-458E-AB13-4A1EBF5DC2F0}" dt="2021-06-27T21:11:20.911" v="2179" actId="313"/>
          <ac:spMkLst>
            <pc:docMk/>
            <pc:sldMk cId="1677098110" sldId="2076138489"/>
            <ac:spMk id="2" creationId="{32F4B360-6FE0-4039-90A5-6AAAAA806833}"/>
          </ac:spMkLst>
        </pc:spChg>
        <pc:spChg chg="mod ord">
          <ac:chgData name="Kelly Pow" userId="3dd2e170-51ec-40ce-891d-2381995b8df1" providerId="ADAL" clId="{EA636AEC-6417-458E-AB13-4A1EBF5DC2F0}" dt="2021-06-27T21:14:21.438" v="2250" actId="5793"/>
          <ac:spMkLst>
            <pc:docMk/>
            <pc:sldMk cId="1677098110" sldId="2076138489"/>
            <ac:spMk id="3" creationId="{59442809-1F9D-497E-A815-22B44ED8C5CA}"/>
          </ac:spMkLst>
        </pc:spChg>
        <pc:spChg chg="add del mod ord">
          <ac:chgData name="Kelly Pow" userId="3dd2e170-51ec-40ce-891d-2381995b8df1" providerId="ADAL" clId="{EA636AEC-6417-458E-AB13-4A1EBF5DC2F0}" dt="2021-06-27T21:10:38.555" v="2130" actId="478"/>
          <ac:spMkLst>
            <pc:docMk/>
            <pc:sldMk cId="1677098110" sldId="2076138489"/>
            <ac:spMk id="4" creationId="{4C56189B-AA75-43C8-9F1B-2445ED145F7E}"/>
          </ac:spMkLst>
        </pc:spChg>
        <pc:spChg chg="add del mod ord">
          <ac:chgData name="Kelly Pow" userId="3dd2e170-51ec-40ce-891d-2381995b8df1" providerId="ADAL" clId="{EA636AEC-6417-458E-AB13-4A1EBF5DC2F0}" dt="2021-06-27T21:10:38.555" v="2130" actId="478"/>
          <ac:spMkLst>
            <pc:docMk/>
            <pc:sldMk cId="1677098110" sldId="2076138489"/>
            <ac:spMk id="5" creationId="{6E8CB367-F909-4F01-8068-3CECE2AD4289}"/>
          </ac:spMkLst>
        </pc:spChg>
        <pc:spChg chg="add del mod ord">
          <ac:chgData name="Kelly Pow" userId="3dd2e170-51ec-40ce-891d-2381995b8df1" providerId="ADAL" clId="{EA636AEC-6417-458E-AB13-4A1EBF5DC2F0}" dt="2021-06-27T21:10:52.615" v="2131" actId="700"/>
          <ac:spMkLst>
            <pc:docMk/>
            <pc:sldMk cId="1677098110" sldId="2076138489"/>
            <ac:spMk id="6" creationId="{048CB2C9-70CF-4FCB-9C46-6F5F4B7D45E8}"/>
          </ac:spMkLst>
        </pc:spChg>
        <pc:spChg chg="add del mod ord">
          <ac:chgData name="Kelly Pow" userId="3dd2e170-51ec-40ce-891d-2381995b8df1" providerId="ADAL" clId="{EA636AEC-6417-458E-AB13-4A1EBF5DC2F0}" dt="2021-06-27T21:10:38.555" v="2130" actId="478"/>
          <ac:spMkLst>
            <pc:docMk/>
            <pc:sldMk cId="1677098110" sldId="2076138489"/>
            <ac:spMk id="7" creationId="{9F2A1275-ACB6-4DF6-A9E0-56244AC33C32}"/>
          </ac:spMkLst>
        </pc:spChg>
        <pc:spChg chg="add del mod ord">
          <ac:chgData name="Kelly Pow" userId="3dd2e170-51ec-40ce-891d-2381995b8df1" providerId="ADAL" clId="{EA636AEC-6417-458E-AB13-4A1EBF5DC2F0}" dt="2021-06-27T21:10:38.555" v="2130" actId="478"/>
          <ac:spMkLst>
            <pc:docMk/>
            <pc:sldMk cId="1677098110" sldId="2076138489"/>
            <ac:spMk id="8" creationId="{FB0BFD6F-BB9D-427A-B96A-A287D73B6596}"/>
          </ac:spMkLst>
        </pc:spChg>
        <pc:spChg chg="add del mod ord">
          <ac:chgData name="Kelly Pow" userId="3dd2e170-51ec-40ce-891d-2381995b8df1" providerId="ADAL" clId="{EA636AEC-6417-458E-AB13-4A1EBF5DC2F0}" dt="2021-06-27T21:10:52.615" v="2131" actId="700"/>
          <ac:spMkLst>
            <pc:docMk/>
            <pc:sldMk cId="1677098110" sldId="2076138489"/>
            <ac:spMk id="9" creationId="{FF1AA019-216E-476A-B258-FDE6675BC8A3}"/>
          </ac:spMkLst>
        </pc:spChg>
        <pc:spChg chg="add del mod ord">
          <ac:chgData name="Kelly Pow" userId="3dd2e170-51ec-40ce-891d-2381995b8df1" providerId="ADAL" clId="{EA636AEC-6417-458E-AB13-4A1EBF5DC2F0}" dt="2021-06-27T21:10:38.555" v="2130" actId="478"/>
          <ac:spMkLst>
            <pc:docMk/>
            <pc:sldMk cId="1677098110" sldId="2076138489"/>
            <ac:spMk id="10" creationId="{1A221AC6-0493-4F0D-AAA7-1D996B4FAB57}"/>
          </ac:spMkLst>
        </pc:spChg>
        <pc:spChg chg="add del mod ord">
          <ac:chgData name="Kelly Pow" userId="3dd2e170-51ec-40ce-891d-2381995b8df1" providerId="ADAL" clId="{EA636AEC-6417-458E-AB13-4A1EBF5DC2F0}" dt="2021-06-27T21:10:38.555" v="2130" actId="478"/>
          <ac:spMkLst>
            <pc:docMk/>
            <pc:sldMk cId="1677098110" sldId="2076138489"/>
            <ac:spMk id="11" creationId="{5571DCC1-6546-4B53-95EA-155F2AF44BBD}"/>
          </ac:spMkLst>
        </pc:spChg>
        <pc:spChg chg="add del mod ord">
          <ac:chgData name="Kelly Pow" userId="3dd2e170-51ec-40ce-891d-2381995b8df1" providerId="ADAL" clId="{EA636AEC-6417-458E-AB13-4A1EBF5DC2F0}" dt="2021-06-27T21:10:52.615" v="2131" actId="700"/>
          <ac:spMkLst>
            <pc:docMk/>
            <pc:sldMk cId="1677098110" sldId="2076138489"/>
            <ac:spMk id="12" creationId="{437E7B74-8066-415B-B0FA-90E3A1382C6E}"/>
          </ac:spMkLst>
        </pc:spChg>
        <pc:spChg chg="add del mod ord">
          <ac:chgData name="Kelly Pow" userId="3dd2e170-51ec-40ce-891d-2381995b8df1" providerId="ADAL" clId="{EA636AEC-6417-458E-AB13-4A1EBF5DC2F0}" dt="2021-06-27T21:10:38.555" v="2130" actId="478"/>
          <ac:spMkLst>
            <pc:docMk/>
            <pc:sldMk cId="1677098110" sldId="2076138489"/>
            <ac:spMk id="13" creationId="{4E7E1FB3-6FB3-4900-86C8-8F3BEA6D673F}"/>
          </ac:spMkLst>
        </pc:spChg>
        <pc:spChg chg="add del mod ord">
          <ac:chgData name="Kelly Pow" userId="3dd2e170-51ec-40ce-891d-2381995b8df1" providerId="ADAL" clId="{EA636AEC-6417-458E-AB13-4A1EBF5DC2F0}" dt="2021-06-27T21:10:38.555" v="2130" actId="478"/>
          <ac:spMkLst>
            <pc:docMk/>
            <pc:sldMk cId="1677098110" sldId="2076138489"/>
            <ac:spMk id="14" creationId="{5C12C725-5C53-496B-B63D-FE4B9D495D0A}"/>
          </ac:spMkLst>
        </pc:spChg>
        <pc:spChg chg="add del mod ord">
          <ac:chgData name="Kelly Pow" userId="3dd2e170-51ec-40ce-891d-2381995b8df1" providerId="ADAL" clId="{EA636AEC-6417-458E-AB13-4A1EBF5DC2F0}" dt="2021-06-27T21:10:52.615" v="2131" actId="700"/>
          <ac:spMkLst>
            <pc:docMk/>
            <pc:sldMk cId="1677098110" sldId="2076138489"/>
            <ac:spMk id="15" creationId="{83E85470-993A-42E0-9D0A-7384C3206150}"/>
          </ac:spMkLst>
        </pc:spChg>
      </pc:sldChg>
      <pc:sldChg chg="modSp new del mod">
        <pc:chgData name="Kelly Pow" userId="3dd2e170-51ec-40ce-891d-2381995b8df1" providerId="ADAL" clId="{EA636AEC-6417-458E-AB13-4A1EBF5DC2F0}" dt="2021-06-27T21:10:10.357" v="2111" actId="47"/>
        <pc:sldMkLst>
          <pc:docMk/>
          <pc:sldMk cId="2778892818" sldId="2076138490"/>
        </pc:sldMkLst>
        <pc:spChg chg="mod">
          <ac:chgData name="Kelly Pow" userId="3dd2e170-51ec-40ce-891d-2381995b8df1" providerId="ADAL" clId="{EA636AEC-6417-458E-AB13-4A1EBF5DC2F0}" dt="2021-06-27T21:09:05.522" v="2074" actId="20577"/>
          <ac:spMkLst>
            <pc:docMk/>
            <pc:sldMk cId="2778892818" sldId="2076138490"/>
            <ac:spMk id="2" creationId="{0D8C2BBC-3F07-44CC-8453-D4441D2FB254}"/>
          </ac:spMkLst>
        </pc:spChg>
      </pc:sldChg>
      <pc:sldChg chg="addSp modSp new mod">
        <pc:chgData name="Kelly Pow" userId="3dd2e170-51ec-40ce-891d-2381995b8df1" providerId="ADAL" clId="{EA636AEC-6417-458E-AB13-4A1EBF5DC2F0}" dt="2021-06-27T21:14:31.596" v="2258" actId="20577"/>
        <pc:sldMkLst>
          <pc:docMk/>
          <pc:sldMk cId="3681222271" sldId="2076138491"/>
        </pc:sldMkLst>
        <pc:spChg chg="mod">
          <ac:chgData name="Kelly Pow" userId="3dd2e170-51ec-40ce-891d-2381995b8df1" providerId="ADAL" clId="{EA636AEC-6417-458E-AB13-4A1EBF5DC2F0}" dt="2021-06-27T21:14:31.596" v="2258" actId="20577"/>
          <ac:spMkLst>
            <pc:docMk/>
            <pc:sldMk cId="3681222271" sldId="2076138491"/>
            <ac:spMk id="2" creationId="{3DF6F174-C7F5-41B8-B339-559886E85768}"/>
          </ac:spMkLst>
        </pc:spChg>
        <pc:spChg chg="mod">
          <ac:chgData name="Kelly Pow" userId="3dd2e170-51ec-40ce-891d-2381995b8df1" providerId="ADAL" clId="{EA636AEC-6417-458E-AB13-4A1EBF5DC2F0}" dt="2021-06-27T21:09:16.173" v="2092"/>
          <ac:spMkLst>
            <pc:docMk/>
            <pc:sldMk cId="3681222271" sldId="2076138491"/>
            <ac:spMk id="3" creationId="{FE9184A2-7707-4EF0-B8E5-FCB82B8807AC}"/>
          </ac:spMkLst>
        </pc:spChg>
        <pc:picChg chg="add mod">
          <ac:chgData name="Kelly Pow" userId="3dd2e170-51ec-40ce-891d-2381995b8df1" providerId="ADAL" clId="{EA636AEC-6417-458E-AB13-4A1EBF5DC2F0}" dt="2021-06-27T21:09:23.845" v="2095" actId="14100"/>
          <ac:picMkLst>
            <pc:docMk/>
            <pc:sldMk cId="3681222271" sldId="2076138491"/>
            <ac:picMk id="4" creationId="{20B777DE-E672-432E-AB37-6BF1858D2B38}"/>
          </ac:picMkLst>
        </pc:picChg>
      </pc:sldChg>
      <pc:sldChg chg="modSp new mod">
        <pc:chgData name="Kelly Pow" userId="3dd2e170-51ec-40ce-891d-2381995b8df1" providerId="ADAL" clId="{EA636AEC-6417-458E-AB13-4A1EBF5DC2F0}" dt="2021-06-27T21:14:43.237" v="2262" actId="20577"/>
        <pc:sldMkLst>
          <pc:docMk/>
          <pc:sldMk cId="1117538346" sldId="2076138492"/>
        </pc:sldMkLst>
        <pc:spChg chg="mod">
          <ac:chgData name="Kelly Pow" userId="3dd2e170-51ec-40ce-891d-2381995b8df1" providerId="ADAL" clId="{EA636AEC-6417-458E-AB13-4A1EBF5DC2F0}" dt="2021-06-27T21:10:15.713" v="2128" actId="20577"/>
          <ac:spMkLst>
            <pc:docMk/>
            <pc:sldMk cId="1117538346" sldId="2076138492"/>
            <ac:spMk id="2" creationId="{F746DC23-B20C-46BB-8F9C-EE4E027C58F0}"/>
          </ac:spMkLst>
        </pc:spChg>
        <pc:spChg chg="mod">
          <ac:chgData name="Kelly Pow" userId="3dd2e170-51ec-40ce-891d-2381995b8df1" providerId="ADAL" clId="{EA636AEC-6417-458E-AB13-4A1EBF5DC2F0}" dt="2021-06-27T21:14:43.237" v="2262" actId="20577"/>
          <ac:spMkLst>
            <pc:docMk/>
            <pc:sldMk cId="1117538346" sldId="2076138492"/>
            <ac:spMk id="3" creationId="{21191158-6484-4AE0-9AF7-BE523080E8B8}"/>
          </ac:spMkLst>
        </pc:spChg>
      </pc:sldChg>
      <pc:sldChg chg="addSp delSp modSp new mod">
        <pc:chgData name="Kelly Pow" userId="3dd2e170-51ec-40ce-891d-2381995b8df1" providerId="ADAL" clId="{EA636AEC-6417-458E-AB13-4A1EBF5DC2F0}" dt="2021-06-30T04:16:44.123" v="2340" actId="1076"/>
        <pc:sldMkLst>
          <pc:docMk/>
          <pc:sldMk cId="4226073709" sldId="2076138493"/>
        </pc:sldMkLst>
        <pc:spChg chg="mod">
          <ac:chgData name="Kelly Pow" userId="3dd2e170-51ec-40ce-891d-2381995b8df1" providerId="ADAL" clId="{EA636AEC-6417-458E-AB13-4A1EBF5DC2F0}" dt="2021-06-27T21:12:41.105" v="2220" actId="20577"/>
          <ac:spMkLst>
            <pc:docMk/>
            <pc:sldMk cId="4226073709" sldId="2076138493"/>
            <ac:spMk id="2" creationId="{5BE6650B-72E3-4C86-AA61-673CB7DE09FB}"/>
          </ac:spMkLst>
        </pc:spChg>
        <pc:spChg chg="mod">
          <ac:chgData name="Kelly Pow" userId="3dd2e170-51ec-40ce-891d-2381995b8df1" providerId="ADAL" clId="{EA636AEC-6417-458E-AB13-4A1EBF5DC2F0}" dt="2021-06-27T21:15:14.420" v="2274" actId="14100"/>
          <ac:spMkLst>
            <pc:docMk/>
            <pc:sldMk cId="4226073709" sldId="2076138493"/>
            <ac:spMk id="3" creationId="{8650B174-DBEF-4C8D-B10B-C34B51690591}"/>
          </ac:spMkLst>
        </pc:spChg>
        <pc:graphicFrameChg chg="add del mod">
          <ac:chgData name="Kelly Pow" userId="3dd2e170-51ec-40ce-891d-2381995b8df1" providerId="ADAL" clId="{EA636AEC-6417-458E-AB13-4A1EBF5DC2F0}" dt="2021-06-30T04:16:39.162" v="2337"/>
          <ac:graphicFrameMkLst>
            <pc:docMk/>
            <pc:sldMk cId="4226073709" sldId="2076138493"/>
            <ac:graphicFrameMk id="5" creationId="{5C3ED0C0-06D4-463D-B372-34E9DE0C3DB5}"/>
          </ac:graphicFrameMkLst>
        </pc:graphicFrameChg>
        <pc:picChg chg="add del mod">
          <ac:chgData name="Kelly Pow" userId="3dd2e170-51ec-40ce-891d-2381995b8df1" providerId="ADAL" clId="{EA636AEC-6417-458E-AB13-4A1EBF5DC2F0}" dt="2021-06-30T04:16:36.596" v="2335" actId="478"/>
          <ac:picMkLst>
            <pc:docMk/>
            <pc:sldMk cId="4226073709" sldId="2076138493"/>
            <ac:picMk id="4" creationId="{E2763D61-F459-498D-BD90-1845E5E41D71}"/>
          </ac:picMkLst>
        </pc:picChg>
        <pc:picChg chg="add mod">
          <ac:chgData name="Kelly Pow" userId="3dd2e170-51ec-40ce-891d-2381995b8df1" providerId="ADAL" clId="{EA636AEC-6417-458E-AB13-4A1EBF5DC2F0}" dt="2021-06-30T04:16:44.123" v="2340" actId="1076"/>
          <ac:picMkLst>
            <pc:docMk/>
            <pc:sldMk cId="4226073709" sldId="2076138493"/>
            <ac:picMk id="6" creationId="{315240E0-53E3-4E4F-A959-9AE37E6F4E45}"/>
          </ac:picMkLst>
        </pc:picChg>
      </pc:sldChg>
      <pc:sldChg chg="addSp delSp modSp add mod">
        <pc:chgData name="Kelly Pow" userId="3dd2e170-51ec-40ce-891d-2381995b8df1" providerId="ADAL" clId="{EA636AEC-6417-458E-AB13-4A1EBF5DC2F0}" dt="2021-06-30T04:17:23.302" v="2347" actId="14100"/>
        <pc:sldMkLst>
          <pc:docMk/>
          <pc:sldMk cId="435746147" sldId="2076138494"/>
        </pc:sldMkLst>
        <pc:spChg chg="mod">
          <ac:chgData name="Kelly Pow" userId="3dd2e170-51ec-40ce-891d-2381995b8df1" providerId="ADAL" clId="{EA636AEC-6417-458E-AB13-4A1EBF5DC2F0}" dt="2021-06-27T21:12:50.756" v="2226" actId="20577"/>
          <ac:spMkLst>
            <pc:docMk/>
            <pc:sldMk cId="435746147" sldId="2076138494"/>
            <ac:spMk id="2" creationId="{5BE6650B-72E3-4C86-AA61-673CB7DE09FB}"/>
          </ac:spMkLst>
        </pc:spChg>
        <pc:spChg chg="mod">
          <ac:chgData name="Kelly Pow" userId="3dd2e170-51ec-40ce-891d-2381995b8df1" providerId="ADAL" clId="{EA636AEC-6417-458E-AB13-4A1EBF5DC2F0}" dt="2021-06-27T21:13:25.696" v="2237" actId="14100"/>
          <ac:spMkLst>
            <pc:docMk/>
            <pc:sldMk cId="435746147" sldId="2076138494"/>
            <ac:spMk id="3" creationId="{8650B174-DBEF-4C8D-B10B-C34B51690591}"/>
          </ac:spMkLst>
        </pc:spChg>
        <pc:graphicFrameChg chg="add del mod">
          <ac:chgData name="Kelly Pow" userId="3dd2e170-51ec-40ce-891d-2381995b8df1" providerId="ADAL" clId="{EA636AEC-6417-458E-AB13-4A1EBF5DC2F0}" dt="2021-06-30T04:17:10.549" v="2343"/>
          <ac:graphicFrameMkLst>
            <pc:docMk/>
            <pc:sldMk cId="435746147" sldId="2076138494"/>
            <ac:graphicFrameMk id="4" creationId="{6180A683-C3DB-4AEA-B3D5-6079A7524754}"/>
          </ac:graphicFrameMkLst>
        </pc:graphicFrameChg>
        <pc:picChg chg="del">
          <ac:chgData name="Kelly Pow" userId="3dd2e170-51ec-40ce-891d-2381995b8df1" providerId="ADAL" clId="{EA636AEC-6417-458E-AB13-4A1EBF5DC2F0}" dt="2021-06-27T21:13:19.171" v="2234" actId="478"/>
          <ac:picMkLst>
            <pc:docMk/>
            <pc:sldMk cId="435746147" sldId="2076138494"/>
            <ac:picMk id="4" creationId="{E2763D61-F459-498D-BD90-1845E5E41D71}"/>
          </ac:picMkLst>
        </pc:picChg>
        <pc:picChg chg="add del mod">
          <ac:chgData name="Kelly Pow" userId="3dd2e170-51ec-40ce-891d-2381995b8df1" providerId="ADAL" clId="{EA636AEC-6417-458E-AB13-4A1EBF5DC2F0}" dt="2021-06-30T04:17:08.322" v="2341" actId="478"/>
          <ac:picMkLst>
            <pc:docMk/>
            <pc:sldMk cId="435746147" sldId="2076138494"/>
            <ac:picMk id="5" creationId="{2438898A-BEF7-4E21-B668-50726FE69445}"/>
          </ac:picMkLst>
        </pc:picChg>
        <pc:picChg chg="add mod">
          <ac:chgData name="Kelly Pow" userId="3dd2e170-51ec-40ce-891d-2381995b8df1" providerId="ADAL" clId="{EA636AEC-6417-458E-AB13-4A1EBF5DC2F0}" dt="2021-06-30T04:17:23.302" v="2347" actId="14100"/>
          <ac:picMkLst>
            <pc:docMk/>
            <pc:sldMk cId="435746147" sldId="2076138494"/>
            <ac:picMk id="6" creationId="{501BA61D-262C-42B1-BCF4-864CCC592B40}"/>
          </ac:picMkLst>
        </pc:picChg>
      </pc:sldChg>
      <pc:sldChg chg="addSp delSp modSp add mod">
        <pc:chgData name="Kelly Pow" userId="3dd2e170-51ec-40ce-891d-2381995b8df1" providerId="ADAL" clId="{EA636AEC-6417-458E-AB13-4A1EBF5DC2F0}" dt="2021-06-30T04:14:34.133" v="2334" actId="1076"/>
        <pc:sldMkLst>
          <pc:docMk/>
          <pc:sldMk cId="2303525666" sldId="2076138495"/>
        </pc:sldMkLst>
        <pc:spChg chg="mod">
          <ac:chgData name="Kelly Pow" userId="3dd2e170-51ec-40ce-891d-2381995b8df1" providerId="ADAL" clId="{EA636AEC-6417-458E-AB13-4A1EBF5DC2F0}" dt="2021-06-27T21:12:54.259" v="2229" actId="20577"/>
          <ac:spMkLst>
            <pc:docMk/>
            <pc:sldMk cId="2303525666" sldId="2076138495"/>
            <ac:spMk id="2" creationId="{5BE6650B-72E3-4C86-AA61-673CB7DE09FB}"/>
          </ac:spMkLst>
        </pc:spChg>
        <pc:spChg chg="mod">
          <ac:chgData name="Kelly Pow" userId="3dd2e170-51ec-40ce-891d-2381995b8df1" providerId="ADAL" clId="{EA636AEC-6417-458E-AB13-4A1EBF5DC2F0}" dt="2021-06-27T21:13:49.732" v="2246" actId="14100"/>
          <ac:spMkLst>
            <pc:docMk/>
            <pc:sldMk cId="2303525666" sldId="2076138495"/>
            <ac:spMk id="3" creationId="{8650B174-DBEF-4C8D-B10B-C34B51690591}"/>
          </ac:spMkLst>
        </pc:spChg>
        <pc:graphicFrameChg chg="add del mod">
          <ac:chgData name="Kelly Pow" userId="3dd2e170-51ec-40ce-891d-2381995b8df1" providerId="ADAL" clId="{EA636AEC-6417-458E-AB13-4A1EBF5DC2F0}" dt="2021-06-30T04:14:22.033" v="2329"/>
          <ac:graphicFrameMkLst>
            <pc:docMk/>
            <pc:sldMk cId="2303525666" sldId="2076138495"/>
            <ac:graphicFrameMk id="4" creationId="{BD66305F-0356-49A1-A1D4-D105F89A9255}"/>
          </ac:graphicFrameMkLst>
        </pc:graphicFrameChg>
        <pc:picChg chg="del">
          <ac:chgData name="Kelly Pow" userId="3dd2e170-51ec-40ce-891d-2381995b8df1" providerId="ADAL" clId="{EA636AEC-6417-458E-AB13-4A1EBF5DC2F0}" dt="2021-06-27T21:13:43.380" v="2243" actId="478"/>
          <ac:picMkLst>
            <pc:docMk/>
            <pc:sldMk cId="2303525666" sldId="2076138495"/>
            <ac:picMk id="4" creationId="{E2763D61-F459-498D-BD90-1845E5E41D71}"/>
          </ac:picMkLst>
        </pc:picChg>
        <pc:picChg chg="add del mod">
          <ac:chgData name="Kelly Pow" userId="3dd2e170-51ec-40ce-891d-2381995b8df1" providerId="ADAL" clId="{EA636AEC-6417-458E-AB13-4A1EBF5DC2F0}" dt="2021-06-30T04:14:19.150" v="2327" actId="478"/>
          <ac:picMkLst>
            <pc:docMk/>
            <pc:sldMk cId="2303525666" sldId="2076138495"/>
            <ac:picMk id="5" creationId="{E8D9C302-7D3E-4D96-BA68-878B491A9605}"/>
          </ac:picMkLst>
        </pc:picChg>
        <pc:picChg chg="add mod">
          <ac:chgData name="Kelly Pow" userId="3dd2e170-51ec-40ce-891d-2381995b8df1" providerId="ADAL" clId="{EA636AEC-6417-458E-AB13-4A1EBF5DC2F0}" dt="2021-06-30T04:14:34.133" v="2334" actId="1076"/>
          <ac:picMkLst>
            <pc:docMk/>
            <pc:sldMk cId="2303525666" sldId="2076138495"/>
            <ac:picMk id="6" creationId="{1F72A475-2E98-4111-AB6B-B8DE43D274C0}"/>
          </ac:picMkLst>
        </pc:picChg>
      </pc:sldChg>
      <pc:sldChg chg="modSp new mod ord">
        <pc:chgData name="Kelly Pow" userId="3dd2e170-51ec-40ce-891d-2381995b8df1" providerId="ADAL" clId="{EA636AEC-6417-458E-AB13-4A1EBF5DC2F0}" dt="2021-06-30T05:23:18.198" v="3858" actId="20577"/>
        <pc:sldMkLst>
          <pc:docMk/>
          <pc:sldMk cId="2329072168" sldId="2076138496"/>
        </pc:sldMkLst>
        <pc:spChg chg="mod">
          <ac:chgData name="Kelly Pow" userId="3dd2e170-51ec-40ce-891d-2381995b8df1" providerId="ADAL" clId="{EA636AEC-6417-458E-AB13-4A1EBF5DC2F0}" dt="2021-06-30T04:53:00.774" v="2962"/>
          <ac:spMkLst>
            <pc:docMk/>
            <pc:sldMk cId="2329072168" sldId="2076138496"/>
            <ac:spMk id="2" creationId="{E76DF93B-8956-4725-9BED-3E88514ADF85}"/>
          </ac:spMkLst>
        </pc:spChg>
        <pc:spChg chg="mod">
          <ac:chgData name="Kelly Pow" userId="3dd2e170-51ec-40ce-891d-2381995b8df1" providerId="ADAL" clId="{EA636AEC-6417-458E-AB13-4A1EBF5DC2F0}" dt="2021-06-30T05:23:18.198" v="3858" actId="20577"/>
          <ac:spMkLst>
            <pc:docMk/>
            <pc:sldMk cId="2329072168" sldId="2076138496"/>
            <ac:spMk id="3" creationId="{F959B170-DA50-4849-A649-794B1DB90C7A}"/>
          </ac:spMkLst>
        </pc:spChg>
      </pc:sldChg>
      <pc:sldChg chg="modSp add mod">
        <pc:chgData name="Kelly Pow" userId="3dd2e170-51ec-40ce-891d-2381995b8df1" providerId="ADAL" clId="{EA636AEC-6417-458E-AB13-4A1EBF5DC2F0}" dt="2021-06-30T05:24:06.272" v="3961" actId="20577"/>
        <pc:sldMkLst>
          <pc:docMk/>
          <pc:sldMk cId="3693268158" sldId="2076138497"/>
        </pc:sldMkLst>
        <pc:spChg chg="mod">
          <ac:chgData name="Kelly Pow" userId="3dd2e170-51ec-40ce-891d-2381995b8df1" providerId="ADAL" clId="{EA636AEC-6417-458E-AB13-4A1EBF5DC2F0}" dt="2021-06-27T21:16:50.469" v="2326" actId="20577"/>
          <ac:spMkLst>
            <pc:docMk/>
            <pc:sldMk cId="3693268158" sldId="2076138497"/>
            <ac:spMk id="2" creationId="{E76DF93B-8956-4725-9BED-3E88514ADF85}"/>
          </ac:spMkLst>
        </pc:spChg>
        <pc:spChg chg="mod">
          <ac:chgData name="Kelly Pow" userId="3dd2e170-51ec-40ce-891d-2381995b8df1" providerId="ADAL" clId="{EA636AEC-6417-458E-AB13-4A1EBF5DC2F0}" dt="2021-06-30T05:24:06.272" v="3961" actId="20577"/>
          <ac:spMkLst>
            <pc:docMk/>
            <pc:sldMk cId="3693268158" sldId="2076138497"/>
            <ac:spMk id="3" creationId="{F959B170-DA50-4849-A649-794B1DB90C7A}"/>
          </ac:spMkLst>
        </pc:spChg>
      </pc:sldChg>
      <pc:sldChg chg="addSp delSp modSp new mod ord">
        <pc:chgData name="Kelly Pow" userId="3dd2e170-51ec-40ce-891d-2381995b8df1" providerId="ADAL" clId="{EA636AEC-6417-458E-AB13-4A1EBF5DC2F0}" dt="2021-06-30T04:24:31.344" v="2428"/>
        <pc:sldMkLst>
          <pc:docMk/>
          <pc:sldMk cId="3333670457" sldId="2076138498"/>
        </pc:sldMkLst>
        <pc:spChg chg="mod">
          <ac:chgData name="Kelly Pow" userId="3dd2e170-51ec-40ce-891d-2381995b8df1" providerId="ADAL" clId="{EA636AEC-6417-458E-AB13-4A1EBF5DC2F0}" dt="2021-06-30T04:22:56.871" v="2389" actId="20577"/>
          <ac:spMkLst>
            <pc:docMk/>
            <pc:sldMk cId="3333670457" sldId="2076138498"/>
            <ac:spMk id="2" creationId="{4710F9BD-E68B-423A-8D6F-BE77F8533A73}"/>
          </ac:spMkLst>
        </pc:spChg>
        <pc:spChg chg="mod">
          <ac:chgData name="Kelly Pow" userId="3dd2e170-51ec-40ce-891d-2381995b8df1" providerId="ADAL" clId="{EA636AEC-6417-458E-AB13-4A1EBF5DC2F0}" dt="2021-06-30T04:23:13.971" v="2422" actId="12"/>
          <ac:spMkLst>
            <pc:docMk/>
            <pc:sldMk cId="3333670457" sldId="2076138498"/>
            <ac:spMk id="3" creationId="{7BC846FD-59E1-4E67-B113-03C00274BBCB}"/>
          </ac:spMkLst>
        </pc:spChg>
        <pc:graphicFrameChg chg="add del mod">
          <ac:chgData name="Kelly Pow" userId="3dd2e170-51ec-40ce-891d-2381995b8df1" providerId="ADAL" clId="{EA636AEC-6417-458E-AB13-4A1EBF5DC2F0}" dt="2021-06-30T04:23:11.439" v="2419"/>
          <ac:graphicFrameMkLst>
            <pc:docMk/>
            <pc:sldMk cId="3333670457" sldId="2076138498"/>
            <ac:graphicFrameMk id="4" creationId="{CEB326A7-33E1-4B92-9C73-CCF832462D77}"/>
          </ac:graphicFrameMkLst>
        </pc:graphicFrameChg>
      </pc:sldChg>
      <pc:sldChg chg="addSp delSp modSp new mod ord">
        <pc:chgData name="Kelly Pow" userId="3dd2e170-51ec-40ce-891d-2381995b8df1" providerId="ADAL" clId="{EA636AEC-6417-458E-AB13-4A1EBF5DC2F0}" dt="2021-06-30T04:48:20.372" v="2905" actId="20577"/>
        <pc:sldMkLst>
          <pc:docMk/>
          <pc:sldMk cId="197923207" sldId="2076138499"/>
        </pc:sldMkLst>
        <pc:spChg chg="mod">
          <ac:chgData name="Kelly Pow" userId="3dd2e170-51ec-40ce-891d-2381995b8df1" providerId="ADAL" clId="{EA636AEC-6417-458E-AB13-4A1EBF5DC2F0}" dt="2021-06-30T04:47:09.485" v="2876"/>
          <ac:spMkLst>
            <pc:docMk/>
            <pc:sldMk cId="197923207" sldId="2076138499"/>
            <ac:spMk id="2" creationId="{90670EA5-8C8A-4AF4-8093-0ACD2595D9A3}"/>
          </ac:spMkLst>
        </pc:spChg>
        <pc:spChg chg="del">
          <ac:chgData name="Kelly Pow" userId="3dd2e170-51ec-40ce-891d-2381995b8df1" providerId="ADAL" clId="{EA636AEC-6417-458E-AB13-4A1EBF5DC2F0}" dt="2021-06-30T04:47:20.365" v="2879" actId="478"/>
          <ac:spMkLst>
            <pc:docMk/>
            <pc:sldMk cId="197923207" sldId="2076138499"/>
            <ac:spMk id="3" creationId="{6CFAE75D-F5AC-4772-B684-A68A7A674987}"/>
          </ac:spMkLst>
        </pc:spChg>
        <pc:spChg chg="add mod">
          <ac:chgData name="Kelly Pow" userId="3dd2e170-51ec-40ce-891d-2381995b8df1" providerId="ADAL" clId="{EA636AEC-6417-458E-AB13-4A1EBF5DC2F0}" dt="2021-06-30T04:47:24.125" v="2880" actId="1076"/>
          <ac:spMkLst>
            <pc:docMk/>
            <pc:sldMk cId="197923207" sldId="2076138499"/>
            <ac:spMk id="5" creationId="{31984B6D-A0D5-47DB-8F6E-47AFB2BDAD6A}"/>
          </ac:spMkLst>
        </pc:spChg>
        <pc:graphicFrameChg chg="add mod modGraphic">
          <ac:chgData name="Kelly Pow" userId="3dd2e170-51ec-40ce-891d-2381995b8df1" providerId="ADAL" clId="{EA636AEC-6417-458E-AB13-4A1EBF5DC2F0}" dt="2021-06-30T04:48:20.372" v="2905" actId="20577"/>
          <ac:graphicFrameMkLst>
            <pc:docMk/>
            <pc:sldMk cId="197923207" sldId="2076138499"/>
            <ac:graphicFrameMk id="4" creationId="{8A8A2129-06D5-4DB8-842A-0E9220DE4BAA}"/>
          </ac:graphicFrameMkLst>
        </pc:graphicFrameChg>
      </pc:sldChg>
      <pc:sldChg chg="modSp new del mod">
        <pc:chgData name="Kelly Pow" userId="3dd2e170-51ec-40ce-891d-2381995b8df1" providerId="ADAL" clId="{EA636AEC-6417-458E-AB13-4A1EBF5DC2F0}" dt="2021-06-30T04:37:41.279" v="2582" actId="47"/>
        <pc:sldMkLst>
          <pc:docMk/>
          <pc:sldMk cId="254998568" sldId="2076138499"/>
        </pc:sldMkLst>
        <pc:spChg chg="mod">
          <ac:chgData name="Kelly Pow" userId="3dd2e170-51ec-40ce-891d-2381995b8df1" providerId="ADAL" clId="{EA636AEC-6417-458E-AB13-4A1EBF5DC2F0}" dt="2021-06-30T04:27:36.385" v="2449" actId="20577"/>
          <ac:spMkLst>
            <pc:docMk/>
            <pc:sldMk cId="254998568" sldId="2076138499"/>
            <ac:spMk id="2" creationId="{78545D29-500C-42A9-9C67-4C291AF043AC}"/>
          </ac:spMkLst>
        </pc:spChg>
        <pc:spChg chg="mod">
          <ac:chgData name="Kelly Pow" userId="3dd2e170-51ec-40ce-891d-2381995b8df1" providerId="ADAL" clId="{EA636AEC-6417-458E-AB13-4A1EBF5DC2F0}" dt="2021-06-30T04:28:33.830" v="2495" actId="13926"/>
          <ac:spMkLst>
            <pc:docMk/>
            <pc:sldMk cId="254998568" sldId="2076138499"/>
            <ac:spMk id="3" creationId="{F20C0959-ABF8-45BB-8BCF-7FE27BAB3A4A}"/>
          </ac:spMkLst>
        </pc:spChg>
      </pc:sldChg>
      <pc:sldChg chg="new del">
        <pc:chgData name="Kelly Pow" userId="3dd2e170-51ec-40ce-891d-2381995b8df1" providerId="ADAL" clId="{EA636AEC-6417-458E-AB13-4A1EBF5DC2F0}" dt="2021-06-30T04:46:58.942" v="2872" actId="47"/>
        <pc:sldMkLst>
          <pc:docMk/>
          <pc:sldMk cId="3131809955" sldId="2076138499"/>
        </pc:sldMkLst>
      </pc:sldChg>
      <pc:sldChg chg="addSp modSp new del mod">
        <pc:chgData name="Kelly Pow" userId="3dd2e170-51ec-40ce-891d-2381995b8df1" providerId="ADAL" clId="{EA636AEC-6417-458E-AB13-4A1EBF5DC2F0}" dt="2021-06-30T04:55:23.623" v="2987" actId="47"/>
        <pc:sldMkLst>
          <pc:docMk/>
          <pc:sldMk cId="3140284482" sldId="2076138500"/>
        </pc:sldMkLst>
        <pc:spChg chg="mod">
          <ac:chgData name="Kelly Pow" userId="3dd2e170-51ec-40ce-891d-2381995b8df1" providerId="ADAL" clId="{EA636AEC-6417-458E-AB13-4A1EBF5DC2F0}" dt="2021-06-30T04:48:56.175" v="2908" actId="20577"/>
          <ac:spMkLst>
            <pc:docMk/>
            <pc:sldMk cId="3140284482" sldId="2076138500"/>
            <ac:spMk id="2" creationId="{B746440E-DC09-4A1F-89AE-29E3C07416C5}"/>
          </ac:spMkLst>
        </pc:spChg>
        <pc:picChg chg="add mod">
          <ac:chgData name="Kelly Pow" userId="3dd2e170-51ec-40ce-891d-2381995b8df1" providerId="ADAL" clId="{EA636AEC-6417-458E-AB13-4A1EBF5DC2F0}" dt="2021-06-30T04:48:59.707" v="2909"/>
          <ac:picMkLst>
            <pc:docMk/>
            <pc:sldMk cId="3140284482" sldId="2076138500"/>
            <ac:picMk id="4" creationId="{BCFEC191-1FE2-4D4F-8F31-1D057EAE9C0B}"/>
          </ac:picMkLst>
        </pc:picChg>
      </pc:sldChg>
      <pc:sldChg chg="addSp delSp modSp new mod ord modNotesTx">
        <pc:chgData name="Kelly Pow" userId="3dd2e170-51ec-40ce-891d-2381995b8df1" providerId="ADAL" clId="{EA636AEC-6417-458E-AB13-4A1EBF5DC2F0}" dt="2021-06-30T04:56:27.547" v="3005" actId="20577"/>
        <pc:sldMkLst>
          <pc:docMk/>
          <pc:sldMk cId="2918599264" sldId="2076138501"/>
        </pc:sldMkLst>
        <pc:spChg chg="mod">
          <ac:chgData name="Kelly Pow" userId="3dd2e170-51ec-40ce-891d-2381995b8df1" providerId="ADAL" clId="{EA636AEC-6417-458E-AB13-4A1EBF5DC2F0}" dt="2021-06-30T04:52:36.737" v="2961"/>
          <ac:spMkLst>
            <pc:docMk/>
            <pc:sldMk cId="2918599264" sldId="2076138501"/>
            <ac:spMk id="2" creationId="{37BAC1D6-62F9-49A0-BB53-427957EFE58A}"/>
          </ac:spMkLst>
        </pc:spChg>
        <pc:spChg chg="mod">
          <ac:chgData name="Kelly Pow" userId="3dd2e170-51ec-40ce-891d-2381995b8df1" providerId="ADAL" clId="{EA636AEC-6417-458E-AB13-4A1EBF5DC2F0}" dt="2021-06-30T04:56:27.547" v="3005" actId="20577"/>
          <ac:spMkLst>
            <pc:docMk/>
            <pc:sldMk cId="2918599264" sldId="2076138501"/>
            <ac:spMk id="3" creationId="{0EA2BC76-CE8B-423A-9BCC-F9E0C77CD3C5}"/>
          </ac:spMkLst>
        </pc:spChg>
        <pc:spChg chg="add del mod">
          <ac:chgData name="Kelly Pow" userId="3dd2e170-51ec-40ce-891d-2381995b8df1" providerId="ADAL" clId="{EA636AEC-6417-458E-AB13-4A1EBF5DC2F0}" dt="2021-06-30T04:50:44.212" v="2953"/>
          <ac:spMkLst>
            <pc:docMk/>
            <pc:sldMk cId="2918599264" sldId="2076138501"/>
            <ac:spMk id="4" creationId="{9659AE3A-38A4-4DCA-990C-1A5AF2BD4618}"/>
          </ac:spMkLst>
        </pc:spChg>
        <pc:spChg chg="add del mod">
          <ac:chgData name="Kelly Pow" userId="3dd2e170-51ec-40ce-891d-2381995b8df1" providerId="ADAL" clId="{EA636AEC-6417-458E-AB13-4A1EBF5DC2F0}" dt="2021-06-30T04:50:44.212" v="2953"/>
          <ac:spMkLst>
            <pc:docMk/>
            <pc:sldMk cId="2918599264" sldId="2076138501"/>
            <ac:spMk id="5" creationId="{1DFFF256-F995-48F2-8AE4-B036BD8F8E8F}"/>
          </ac:spMkLst>
        </pc:spChg>
        <pc:spChg chg="add del mod">
          <ac:chgData name="Kelly Pow" userId="3dd2e170-51ec-40ce-891d-2381995b8df1" providerId="ADAL" clId="{EA636AEC-6417-458E-AB13-4A1EBF5DC2F0}" dt="2021-06-30T04:51:02.628" v="2959" actId="1076"/>
          <ac:spMkLst>
            <pc:docMk/>
            <pc:sldMk cId="2918599264" sldId="2076138501"/>
            <ac:spMk id="6" creationId="{CE65038D-98CF-4EC6-B69F-70ECBDA18212}"/>
          </ac:spMkLst>
        </pc:spChg>
        <pc:spChg chg="add del mod">
          <ac:chgData name="Kelly Pow" userId="3dd2e170-51ec-40ce-891d-2381995b8df1" providerId="ADAL" clId="{EA636AEC-6417-458E-AB13-4A1EBF5DC2F0}" dt="2021-06-30T04:51:02.628" v="2959" actId="1076"/>
          <ac:spMkLst>
            <pc:docMk/>
            <pc:sldMk cId="2918599264" sldId="2076138501"/>
            <ac:spMk id="7" creationId="{9BE441AE-78D6-49DB-8D52-141FFEECDA9B}"/>
          </ac:spMkLst>
        </pc:spChg>
      </pc:sldChg>
      <pc:sldChg chg="new del">
        <pc:chgData name="Kelly Pow" userId="3dd2e170-51ec-40ce-891d-2381995b8df1" providerId="ADAL" clId="{EA636AEC-6417-458E-AB13-4A1EBF5DC2F0}" dt="2021-06-30T04:50:08.094" v="2927" actId="680"/>
        <pc:sldMkLst>
          <pc:docMk/>
          <pc:sldMk cId="3426698270" sldId="2076138501"/>
        </pc:sldMkLst>
      </pc:sldChg>
      <pc:sldChg chg="addSp modSp new mod">
        <pc:chgData name="Kelly Pow" userId="3dd2e170-51ec-40ce-891d-2381995b8df1" providerId="ADAL" clId="{EA636AEC-6417-458E-AB13-4A1EBF5DC2F0}" dt="2021-06-30T04:58:06.347" v="3027" actId="20577"/>
        <pc:sldMkLst>
          <pc:docMk/>
          <pc:sldMk cId="911191095" sldId="2076138502"/>
        </pc:sldMkLst>
        <pc:spChg chg="mod">
          <ac:chgData name="Kelly Pow" userId="3dd2e170-51ec-40ce-891d-2381995b8df1" providerId="ADAL" clId="{EA636AEC-6417-458E-AB13-4A1EBF5DC2F0}" dt="2021-06-30T04:54:38.368" v="2969" actId="20577"/>
          <ac:spMkLst>
            <pc:docMk/>
            <pc:sldMk cId="911191095" sldId="2076138502"/>
            <ac:spMk id="2" creationId="{141CB5EE-9C94-4081-8BFA-6B8A47EACF71}"/>
          </ac:spMkLst>
        </pc:spChg>
        <pc:spChg chg="mod">
          <ac:chgData name="Kelly Pow" userId="3dd2e170-51ec-40ce-891d-2381995b8df1" providerId="ADAL" clId="{EA636AEC-6417-458E-AB13-4A1EBF5DC2F0}" dt="2021-06-30T04:54:49.128" v="2979" actId="20577"/>
          <ac:spMkLst>
            <pc:docMk/>
            <pc:sldMk cId="911191095" sldId="2076138502"/>
            <ac:spMk id="3" creationId="{867271C8-FBD8-4EA9-87F3-778A81DB236D}"/>
          </ac:spMkLst>
        </pc:spChg>
        <pc:graphicFrameChg chg="add mod modGraphic">
          <ac:chgData name="Kelly Pow" userId="3dd2e170-51ec-40ce-891d-2381995b8df1" providerId="ADAL" clId="{EA636AEC-6417-458E-AB13-4A1EBF5DC2F0}" dt="2021-06-30T04:58:06.347" v="3027" actId="20577"/>
          <ac:graphicFrameMkLst>
            <pc:docMk/>
            <pc:sldMk cId="911191095" sldId="2076138502"/>
            <ac:graphicFrameMk id="4" creationId="{45ED4DDA-F899-480C-A32F-CE6A17352869}"/>
          </ac:graphicFrameMkLst>
        </pc:graphicFrameChg>
        <pc:picChg chg="add mod">
          <ac:chgData name="Kelly Pow" userId="3dd2e170-51ec-40ce-891d-2381995b8df1" providerId="ADAL" clId="{EA636AEC-6417-458E-AB13-4A1EBF5DC2F0}" dt="2021-06-30T04:55:11.687" v="2983" actId="1076"/>
          <ac:picMkLst>
            <pc:docMk/>
            <pc:sldMk cId="911191095" sldId="2076138502"/>
            <ac:picMk id="5" creationId="{C52955F8-5B31-43DD-A409-48F87E2096C4}"/>
          </ac:picMkLst>
        </pc:picChg>
      </pc:sldChg>
      <pc:sldChg chg="addSp delSp modSp new mod">
        <pc:chgData name="Kelly Pow" userId="3dd2e170-51ec-40ce-891d-2381995b8df1" providerId="ADAL" clId="{EA636AEC-6417-458E-AB13-4A1EBF5DC2F0}" dt="2021-06-30T04:57:18.366" v="3020"/>
        <pc:sldMkLst>
          <pc:docMk/>
          <pc:sldMk cId="2822988280" sldId="2076138503"/>
        </pc:sldMkLst>
        <pc:spChg chg="mod">
          <ac:chgData name="Kelly Pow" userId="3dd2e170-51ec-40ce-891d-2381995b8df1" providerId="ADAL" clId="{EA636AEC-6417-458E-AB13-4A1EBF5DC2F0}" dt="2021-06-30T04:57:18.366" v="3020"/>
          <ac:spMkLst>
            <pc:docMk/>
            <pc:sldMk cId="2822988280" sldId="2076138503"/>
            <ac:spMk id="2" creationId="{5F859246-AA97-4562-84D2-C412900A7860}"/>
          </ac:spMkLst>
        </pc:spChg>
        <pc:spChg chg="del mod">
          <ac:chgData name="Kelly Pow" userId="3dd2e170-51ec-40ce-891d-2381995b8df1" providerId="ADAL" clId="{EA636AEC-6417-458E-AB13-4A1EBF5DC2F0}" dt="2021-06-30T04:57:04.033" v="3016" actId="478"/>
          <ac:spMkLst>
            <pc:docMk/>
            <pc:sldMk cId="2822988280" sldId="2076138503"/>
            <ac:spMk id="3" creationId="{EAE01160-4355-4C59-AF8A-D461FCFC9317}"/>
          </ac:spMkLst>
        </pc:spChg>
        <pc:spChg chg="add mod">
          <ac:chgData name="Kelly Pow" userId="3dd2e170-51ec-40ce-891d-2381995b8df1" providerId="ADAL" clId="{EA636AEC-6417-458E-AB13-4A1EBF5DC2F0}" dt="2021-06-30T04:57:11.785" v="3019" actId="1076"/>
          <ac:spMkLst>
            <pc:docMk/>
            <pc:sldMk cId="2822988280" sldId="2076138503"/>
            <ac:spMk id="4" creationId="{955D56A4-F995-49A5-93ED-113D8853F088}"/>
          </ac:spMkLst>
        </pc:spChg>
      </pc:sldChg>
      <pc:sldChg chg="new del">
        <pc:chgData name="Kelly Pow" userId="3dd2e170-51ec-40ce-891d-2381995b8df1" providerId="ADAL" clId="{EA636AEC-6417-458E-AB13-4A1EBF5DC2F0}" dt="2021-06-30T05:00:05.402" v="3034" actId="47"/>
        <pc:sldMkLst>
          <pc:docMk/>
          <pc:sldMk cId="2442710291" sldId="2076138504"/>
        </pc:sldMkLst>
      </pc:sldChg>
      <pc:sldMasterChg chg="del delSldLayout">
        <pc:chgData name="Kelly Pow" userId="3dd2e170-51ec-40ce-891d-2381995b8df1" providerId="ADAL" clId="{EA636AEC-6417-458E-AB13-4A1EBF5DC2F0}" dt="2021-06-30T04:47:36.070" v="2881" actId="47"/>
        <pc:sldMasterMkLst>
          <pc:docMk/>
          <pc:sldMasterMk cId="486672259" sldId="2147485457"/>
        </pc:sldMasterMkLst>
        <pc:sldLayoutChg chg="del">
          <pc:chgData name="Kelly Pow" userId="3dd2e170-51ec-40ce-891d-2381995b8df1" providerId="ADAL" clId="{EA636AEC-6417-458E-AB13-4A1EBF5DC2F0}" dt="2021-06-30T04:47:36.070" v="2881" actId="47"/>
          <pc:sldLayoutMkLst>
            <pc:docMk/>
            <pc:sldMasterMk cId="486672259" sldId="2147485457"/>
            <pc:sldLayoutMk cId="2927372753" sldId="2147485458"/>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836596581" sldId="2147485459"/>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870734709" sldId="2147485460"/>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569211052" sldId="2147485461"/>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486970594" sldId="2147485462"/>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1750209698" sldId="2147485463"/>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82455610" sldId="2147485464"/>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632389911" sldId="2147485465"/>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587699105" sldId="2147485466"/>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675783663" sldId="2147485467"/>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908223528" sldId="2147485468"/>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916723392" sldId="2147485469"/>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848172144" sldId="2147485470"/>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849273086" sldId="2147485471"/>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171638749" sldId="2147485472"/>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926127979" sldId="2147485473"/>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675427868" sldId="2147485474"/>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4117955887" sldId="2147485475"/>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1389300935" sldId="2147485476"/>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1803064763" sldId="2147485477"/>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251308236" sldId="2147485478"/>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321742231" sldId="2147485479"/>
          </pc:sldLayoutMkLst>
        </pc:sldLayoutChg>
        <pc:sldLayoutChg chg="del">
          <pc:chgData name="Kelly Pow" userId="3dd2e170-51ec-40ce-891d-2381995b8df1" providerId="ADAL" clId="{EA636AEC-6417-458E-AB13-4A1EBF5DC2F0}" dt="2021-06-30T04:47:36.070" v="2881" actId="47"/>
          <pc:sldLayoutMkLst>
            <pc:docMk/>
            <pc:sldMasterMk cId="486672259" sldId="2147485457"/>
            <pc:sldLayoutMk cId="2884037923" sldId="214748548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DADBE4-CC00-4C0B-9ECF-0B42CA9DDC0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25FBBB4D-5EED-4202-A386-584A376EB525}">
      <dgm:prSet phldrT="[Text]" phldr="0" custT="1"/>
      <dgm:spPr/>
      <dgm:t>
        <a:bodyPr/>
        <a:lstStyle/>
        <a:p>
          <a:r>
            <a:rPr lang="en-GB" sz="1800" dirty="0">
              <a:latin typeface="+mj-lt"/>
            </a:rPr>
            <a:t>Initial</a:t>
          </a:r>
        </a:p>
      </dgm:t>
    </dgm:pt>
    <dgm:pt modelId="{D5E244B4-DC93-41F8-B7CE-7866C9104CDA}" type="parTrans" cxnId="{77F55362-BCCF-4E60-A3C7-F205092C713C}">
      <dgm:prSet/>
      <dgm:spPr/>
      <dgm:t>
        <a:bodyPr/>
        <a:lstStyle/>
        <a:p>
          <a:endParaRPr lang="en-GB"/>
        </a:p>
      </dgm:t>
    </dgm:pt>
    <dgm:pt modelId="{7047454D-1B3D-44E0-AC95-A6E0B9213571}" type="sibTrans" cxnId="{77F55362-BCCF-4E60-A3C7-F205092C713C}">
      <dgm:prSet/>
      <dgm:spPr/>
      <dgm:t>
        <a:bodyPr/>
        <a:lstStyle/>
        <a:p>
          <a:endParaRPr lang="en-GB"/>
        </a:p>
      </dgm:t>
    </dgm:pt>
    <dgm:pt modelId="{E8D77FC5-9265-43D9-A032-4CB918C84936}">
      <dgm:prSet phldrT="[Text]" custT="1"/>
      <dgm:spPr/>
      <dgm:t>
        <a:bodyPr/>
        <a:lstStyle/>
        <a:p>
          <a:pPr algn="l">
            <a:buFont typeface="Arial" panose="020B0604020202020204" pitchFamily="34" charset="0"/>
            <a:buChar char="•"/>
          </a:pPr>
          <a:r>
            <a:rPr lang="en-GB" sz="1400" dirty="0"/>
            <a:t>Pockets of success and </a:t>
          </a:r>
          <a:r>
            <a:rPr lang="en-GB" sz="1400" b="1" dirty="0"/>
            <a:t>experimentation</a:t>
          </a:r>
          <a:r>
            <a:rPr lang="en-GB" sz="1400" dirty="0"/>
            <a:t> with Power Platform.</a:t>
          </a:r>
        </a:p>
      </dgm:t>
    </dgm:pt>
    <dgm:pt modelId="{82E938E9-5B61-4269-A231-47778DA33A71}" type="parTrans" cxnId="{AF078ED2-9AA5-4D09-9309-773D0D7A9C40}">
      <dgm:prSet/>
      <dgm:spPr/>
      <dgm:t>
        <a:bodyPr/>
        <a:lstStyle/>
        <a:p>
          <a:endParaRPr lang="en-GB"/>
        </a:p>
      </dgm:t>
    </dgm:pt>
    <dgm:pt modelId="{BDC41976-6061-45EA-BF34-7B8D1A0C3D28}" type="sibTrans" cxnId="{AF078ED2-9AA5-4D09-9309-773D0D7A9C40}">
      <dgm:prSet/>
      <dgm:spPr/>
      <dgm:t>
        <a:bodyPr/>
        <a:lstStyle/>
        <a:p>
          <a:endParaRPr lang="en-GB"/>
        </a:p>
      </dgm:t>
    </dgm:pt>
    <dgm:pt modelId="{311B474C-E5E9-4AF2-A37B-D02953CD4D64}">
      <dgm:prSet phldrT="[Text]" phldr="0" custT="1"/>
      <dgm:spPr/>
      <dgm:t>
        <a:bodyPr/>
        <a:lstStyle/>
        <a:p>
          <a:r>
            <a:rPr lang="en-GB" sz="1800" dirty="0">
              <a:latin typeface="+mj-lt"/>
            </a:rPr>
            <a:t>Repeatable</a:t>
          </a:r>
        </a:p>
      </dgm:t>
    </dgm:pt>
    <dgm:pt modelId="{63C3C096-0C5A-4C40-9377-5EFB1424387E}" type="parTrans" cxnId="{01684114-A5C3-4F57-8A60-B9224A272B87}">
      <dgm:prSet/>
      <dgm:spPr/>
      <dgm:t>
        <a:bodyPr/>
        <a:lstStyle/>
        <a:p>
          <a:endParaRPr lang="en-GB"/>
        </a:p>
      </dgm:t>
    </dgm:pt>
    <dgm:pt modelId="{610AE8BD-0C93-4FEE-97D7-8E344F3621C8}" type="sibTrans" cxnId="{01684114-A5C3-4F57-8A60-B9224A272B87}">
      <dgm:prSet/>
      <dgm:spPr/>
      <dgm:t>
        <a:bodyPr/>
        <a:lstStyle/>
        <a:p>
          <a:endParaRPr lang="en-GB"/>
        </a:p>
      </dgm:t>
    </dgm:pt>
    <dgm:pt modelId="{C548523C-8251-4875-A698-465A8C9F90EE}">
      <dgm:prSet phldrT="[Text]"/>
      <dgm:spPr/>
      <dgm:t>
        <a:bodyPr/>
        <a:lstStyle/>
        <a:p>
          <a:pPr algn="l"/>
          <a:r>
            <a:rPr lang="en-GB" dirty="0"/>
            <a:t>Initial Power Platform controls implemented by a </a:t>
          </a:r>
          <a:r>
            <a:rPr lang="en-GB" b="1" dirty="0"/>
            <a:t>central team</a:t>
          </a:r>
          <a:r>
            <a:rPr lang="en-GB" dirty="0"/>
            <a:t>. </a:t>
          </a:r>
        </a:p>
      </dgm:t>
    </dgm:pt>
    <dgm:pt modelId="{8A7523F2-CA18-459F-846B-FA7B4E5E4112}" type="parTrans" cxnId="{D8138323-D2D4-4C50-AC2A-69E273B76773}">
      <dgm:prSet/>
      <dgm:spPr/>
      <dgm:t>
        <a:bodyPr/>
        <a:lstStyle/>
        <a:p>
          <a:endParaRPr lang="en-GB"/>
        </a:p>
      </dgm:t>
    </dgm:pt>
    <dgm:pt modelId="{F1B41CD0-00C8-4190-A5BD-6DF7B5188A0C}" type="sibTrans" cxnId="{D8138323-D2D4-4C50-AC2A-69E273B76773}">
      <dgm:prSet/>
      <dgm:spPr/>
      <dgm:t>
        <a:bodyPr/>
        <a:lstStyle/>
        <a:p>
          <a:endParaRPr lang="en-GB"/>
        </a:p>
      </dgm:t>
    </dgm:pt>
    <dgm:pt modelId="{A8A77FB4-28CC-430B-8698-CA6BC2806333}">
      <dgm:prSet phldrT="[Text]" phldr="0" custT="1"/>
      <dgm:spPr/>
      <dgm:t>
        <a:bodyPr/>
        <a:lstStyle/>
        <a:p>
          <a:r>
            <a:rPr lang="en-GB" sz="1800" dirty="0">
              <a:latin typeface="+mj-lt"/>
            </a:rPr>
            <a:t>Capable</a:t>
          </a:r>
        </a:p>
      </dgm:t>
    </dgm:pt>
    <dgm:pt modelId="{AE6F8414-42CA-405B-B9AC-2489CF8A1FB5}" type="parTrans" cxnId="{05947BEC-61EB-4394-9973-1C2142F7B4BE}">
      <dgm:prSet/>
      <dgm:spPr/>
      <dgm:t>
        <a:bodyPr/>
        <a:lstStyle/>
        <a:p>
          <a:endParaRPr lang="en-GB"/>
        </a:p>
      </dgm:t>
    </dgm:pt>
    <dgm:pt modelId="{88498BE9-E255-4EBA-97C6-A6C216F33CF8}" type="sibTrans" cxnId="{05947BEC-61EB-4394-9973-1C2142F7B4BE}">
      <dgm:prSet/>
      <dgm:spPr/>
      <dgm:t>
        <a:bodyPr/>
        <a:lstStyle/>
        <a:p>
          <a:endParaRPr lang="en-GB"/>
        </a:p>
      </dgm:t>
    </dgm:pt>
    <dgm:pt modelId="{0BA61B07-1972-4759-B54C-ED96B1AC8754}">
      <dgm:prSet phldrT="[Text]" phldr="0" custT="1"/>
      <dgm:spPr/>
      <dgm:t>
        <a:bodyPr/>
        <a:lstStyle/>
        <a:p>
          <a:r>
            <a:rPr lang="en-GB" sz="1800" dirty="0">
              <a:latin typeface="+mj-lt"/>
            </a:rPr>
            <a:t>Efficient</a:t>
          </a:r>
        </a:p>
      </dgm:t>
    </dgm:pt>
    <dgm:pt modelId="{73A5A5D2-8725-4D72-B532-866072F5F2A4}" type="parTrans" cxnId="{E04C71CB-5AB1-4E9F-861F-211F354A9320}">
      <dgm:prSet/>
      <dgm:spPr/>
      <dgm:t>
        <a:bodyPr/>
        <a:lstStyle/>
        <a:p>
          <a:endParaRPr lang="en-GB"/>
        </a:p>
      </dgm:t>
    </dgm:pt>
    <dgm:pt modelId="{6176479C-EE3F-43AB-8DDA-C1B143A0D350}" type="sibTrans" cxnId="{E04C71CB-5AB1-4E9F-861F-211F354A9320}">
      <dgm:prSet/>
      <dgm:spPr/>
      <dgm:t>
        <a:bodyPr/>
        <a:lstStyle/>
        <a:p>
          <a:endParaRPr lang="en-GB"/>
        </a:p>
      </dgm:t>
    </dgm:pt>
    <dgm:pt modelId="{242C98EF-8FDB-41CF-B729-E3156B391E1A}">
      <dgm:prSet phldrT="[Text]" custT="1"/>
      <dgm:spPr/>
      <dgm:t>
        <a:bodyPr/>
        <a:lstStyle/>
        <a:p>
          <a:pPr algn="l">
            <a:buFont typeface="Arial" panose="020B0604020202020204" pitchFamily="34" charset="0"/>
            <a:buChar char="•"/>
          </a:pPr>
          <a:r>
            <a:rPr lang="en-GB" sz="1400" b="1" dirty="0"/>
            <a:t>No strategy </a:t>
          </a:r>
          <a:r>
            <a:rPr lang="en-GB" sz="1400" dirty="0"/>
            <a:t>or governance approach. </a:t>
          </a:r>
        </a:p>
      </dgm:t>
    </dgm:pt>
    <dgm:pt modelId="{7AA4CABD-3495-46C8-AA77-D840433E886A}" type="parTrans" cxnId="{21E7E480-0589-4AE0-9F7B-1AA5C7A5FA7E}">
      <dgm:prSet/>
      <dgm:spPr/>
      <dgm:t>
        <a:bodyPr/>
        <a:lstStyle/>
        <a:p>
          <a:endParaRPr lang="en-GB"/>
        </a:p>
      </dgm:t>
    </dgm:pt>
    <dgm:pt modelId="{B86D3128-A9C1-4FD8-B2B3-40ABCE98BE43}" type="sibTrans" cxnId="{21E7E480-0589-4AE0-9F7B-1AA5C7A5FA7E}">
      <dgm:prSet/>
      <dgm:spPr/>
      <dgm:t>
        <a:bodyPr/>
        <a:lstStyle/>
        <a:p>
          <a:endParaRPr lang="en-GB"/>
        </a:p>
      </dgm:t>
    </dgm:pt>
    <dgm:pt modelId="{9F545A89-370A-4D3D-BE48-0006EE3CB845}">
      <dgm:prSet phldrT="[Text]" custT="1"/>
      <dgm:spPr/>
      <dgm:t>
        <a:bodyPr/>
        <a:lstStyle/>
        <a:p>
          <a:pPr algn="l">
            <a:buFont typeface="Arial" panose="020B0604020202020204" pitchFamily="34" charset="0"/>
            <a:buChar char="•"/>
          </a:pPr>
          <a:r>
            <a:rPr lang="en-GB" sz="1400" dirty="0"/>
            <a:t>Apps are </a:t>
          </a:r>
          <a:r>
            <a:rPr lang="en-GB" sz="1400" b="1" dirty="0"/>
            <a:t>team-based</a:t>
          </a:r>
          <a:r>
            <a:rPr lang="en-GB" sz="1400" dirty="0"/>
            <a:t> and supported by the makers. </a:t>
          </a:r>
        </a:p>
      </dgm:t>
    </dgm:pt>
    <dgm:pt modelId="{FDF2596E-BB39-485C-BC86-A917871699C8}" type="parTrans" cxnId="{236EA50D-579B-4345-BBCB-9FBC3CA57DA6}">
      <dgm:prSet/>
      <dgm:spPr/>
      <dgm:t>
        <a:bodyPr/>
        <a:lstStyle/>
        <a:p>
          <a:endParaRPr lang="en-GB"/>
        </a:p>
      </dgm:t>
    </dgm:pt>
    <dgm:pt modelId="{FF15E52A-86FE-44B0-BC65-25CD1DA805AD}" type="sibTrans" cxnId="{236EA50D-579B-4345-BBCB-9FBC3CA57DA6}">
      <dgm:prSet/>
      <dgm:spPr/>
      <dgm:t>
        <a:bodyPr/>
        <a:lstStyle/>
        <a:p>
          <a:endParaRPr lang="en-GB"/>
        </a:p>
      </dgm:t>
    </dgm:pt>
    <dgm:pt modelId="{1B4B7B23-264A-43A7-9046-009A3DFCE2C3}">
      <dgm:prSet phldrT="[Text]" custT="1"/>
      <dgm:spPr/>
      <dgm:t>
        <a:bodyPr/>
        <a:lstStyle/>
        <a:p>
          <a:pPr algn="l">
            <a:buFont typeface="Arial" panose="020B0604020202020204" pitchFamily="34" charset="0"/>
            <a:buChar char="•"/>
          </a:pPr>
          <a:r>
            <a:rPr lang="en-GB" sz="1400" dirty="0"/>
            <a:t>Organisation sees the </a:t>
          </a:r>
          <a:r>
            <a:rPr lang="en-GB" sz="1400" b="1" dirty="0"/>
            <a:t>potential</a:t>
          </a:r>
          <a:r>
            <a:rPr lang="en-GB" sz="1400" dirty="0"/>
            <a:t> of a strategic investment, but there is no clear path forward.</a:t>
          </a:r>
        </a:p>
      </dgm:t>
    </dgm:pt>
    <dgm:pt modelId="{74659C89-548D-4911-9501-A788D66D2004}" type="parTrans" cxnId="{68869E1F-2C65-4CC8-898E-F1D0FD9CFE5C}">
      <dgm:prSet/>
      <dgm:spPr/>
      <dgm:t>
        <a:bodyPr/>
        <a:lstStyle/>
        <a:p>
          <a:endParaRPr lang="en-GB"/>
        </a:p>
      </dgm:t>
    </dgm:pt>
    <dgm:pt modelId="{2EA18D3D-1487-49BE-BF19-A90FBF7E0EAC}" type="sibTrans" cxnId="{68869E1F-2C65-4CC8-898E-F1D0FD9CFE5C}">
      <dgm:prSet/>
      <dgm:spPr/>
      <dgm:t>
        <a:bodyPr/>
        <a:lstStyle/>
        <a:p>
          <a:endParaRPr lang="en-GB"/>
        </a:p>
      </dgm:t>
    </dgm:pt>
    <dgm:pt modelId="{B11A19C5-AE14-404C-8A68-2F7FDA4D2902}">
      <dgm:prSet phldrT="[Text]"/>
      <dgm:spPr/>
      <dgm:t>
        <a:bodyPr/>
        <a:lstStyle/>
        <a:p>
          <a:pPr algn="l"/>
          <a:r>
            <a:rPr lang="en-GB" dirty="0"/>
            <a:t>Start to identify applications that are broadly used in the organization.</a:t>
          </a:r>
        </a:p>
      </dgm:t>
    </dgm:pt>
    <dgm:pt modelId="{C26BC70A-6206-430F-BAAE-CE94571EDB66}" type="parTrans" cxnId="{E2792058-2B0A-4A10-A85C-5B57BFFF098D}">
      <dgm:prSet/>
      <dgm:spPr/>
      <dgm:t>
        <a:bodyPr/>
        <a:lstStyle/>
        <a:p>
          <a:endParaRPr lang="en-GB"/>
        </a:p>
      </dgm:t>
    </dgm:pt>
    <dgm:pt modelId="{40CA084D-7133-4557-A211-53D00CB799F9}" type="sibTrans" cxnId="{E2792058-2B0A-4A10-A85C-5B57BFFF098D}">
      <dgm:prSet/>
      <dgm:spPr/>
      <dgm:t>
        <a:bodyPr/>
        <a:lstStyle/>
        <a:p>
          <a:endParaRPr lang="en-GB"/>
        </a:p>
      </dgm:t>
    </dgm:pt>
    <dgm:pt modelId="{76F404FD-6100-49E1-8EA4-65987CF24CB4}">
      <dgm:prSet phldrT="[Text]"/>
      <dgm:spPr/>
      <dgm:t>
        <a:bodyPr/>
        <a:lstStyle/>
        <a:p>
          <a:pPr algn="l"/>
          <a:r>
            <a:rPr lang="en-GB" dirty="0"/>
            <a:t>These organizations sometimes believe that the use of the Power Platform is running “</a:t>
          </a:r>
          <a:r>
            <a:rPr lang="en-GB" b="1" dirty="0"/>
            <a:t>out of control</a:t>
          </a:r>
          <a:r>
            <a:rPr lang="en-GB" b="0" dirty="0"/>
            <a:t>.</a:t>
          </a:r>
          <a:r>
            <a:rPr lang="en-GB" dirty="0"/>
            <a:t>”</a:t>
          </a:r>
        </a:p>
      </dgm:t>
    </dgm:pt>
    <dgm:pt modelId="{DE70568E-A0CA-4DB4-B106-824564CF25EC}" type="parTrans" cxnId="{F6367C60-7E3C-450B-ACE6-83105CD6E25C}">
      <dgm:prSet/>
      <dgm:spPr/>
      <dgm:t>
        <a:bodyPr/>
        <a:lstStyle/>
        <a:p>
          <a:endParaRPr lang="en-GB"/>
        </a:p>
      </dgm:t>
    </dgm:pt>
    <dgm:pt modelId="{B4F4ECF8-E912-4D1B-9561-4A10A89BA0B4}" type="sibTrans" cxnId="{F6367C60-7E3C-450B-ACE6-83105CD6E25C}">
      <dgm:prSet/>
      <dgm:spPr/>
      <dgm:t>
        <a:bodyPr/>
        <a:lstStyle/>
        <a:p>
          <a:endParaRPr lang="en-GB"/>
        </a:p>
      </dgm:t>
    </dgm:pt>
    <dgm:pt modelId="{1E0A60B6-3B43-412B-9618-1136139DADE4}">
      <dgm:prSet phldrT="[Text]" custT="1"/>
      <dgm:spPr/>
      <dgm:t>
        <a:bodyPr/>
        <a:lstStyle/>
        <a:p>
          <a:r>
            <a:rPr lang="en-GB" sz="1800" dirty="0">
              <a:latin typeface="+mj-lt"/>
            </a:rPr>
            <a:t>Defined</a:t>
          </a:r>
        </a:p>
      </dgm:t>
    </dgm:pt>
    <dgm:pt modelId="{7D63542E-DDEB-46F8-919E-5E6F6A2AFA57}" type="parTrans" cxnId="{C953C24F-62A7-4ED9-8EE5-FE6EBF045602}">
      <dgm:prSet/>
      <dgm:spPr/>
      <dgm:t>
        <a:bodyPr/>
        <a:lstStyle/>
        <a:p>
          <a:endParaRPr lang="en-GB"/>
        </a:p>
      </dgm:t>
    </dgm:pt>
    <dgm:pt modelId="{63E5A739-2A6B-42FB-BBE1-5AA2218D5AD5}" type="sibTrans" cxnId="{C953C24F-62A7-4ED9-8EE5-FE6EBF045602}">
      <dgm:prSet/>
      <dgm:spPr/>
      <dgm:t>
        <a:bodyPr/>
        <a:lstStyle/>
        <a:p>
          <a:endParaRPr lang="en-GB"/>
        </a:p>
      </dgm:t>
    </dgm:pt>
    <dgm:pt modelId="{EA653A7C-772C-4A2C-ACDA-B6E87508B529}">
      <dgm:prSet phldrT="[Text]"/>
      <dgm:spPr/>
      <dgm:t>
        <a:bodyPr/>
        <a:lstStyle/>
        <a:p>
          <a:pPr algn="l"/>
          <a:r>
            <a:rPr lang="en-GB" dirty="0"/>
            <a:t>Standardizing </a:t>
          </a:r>
          <a:r>
            <a:rPr lang="en-GB" b="1" dirty="0"/>
            <a:t>repeatable practice</a:t>
          </a:r>
          <a:r>
            <a:rPr lang="en-GB" dirty="0"/>
            <a:t>.</a:t>
          </a:r>
        </a:p>
      </dgm:t>
    </dgm:pt>
    <dgm:pt modelId="{48BF5A77-7D3E-4B14-86E1-59A8D636193E}" type="parTrans" cxnId="{1F6C9894-E5A6-4D55-8DC6-534D9D9CC35B}">
      <dgm:prSet/>
      <dgm:spPr/>
      <dgm:t>
        <a:bodyPr/>
        <a:lstStyle/>
        <a:p>
          <a:endParaRPr lang="en-GB"/>
        </a:p>
      </dgm:t>
    </dgm:pt>
    <dgm:pt modelId="{9A218244-97E0-49B0-925D-2130862BD0B3}" type="sibTrans" cxnId="{1F6C9894-E5A6-4D55-8DC6-534D9D9CC35B}">
      <dgm:prSet/>
      <dgm:spPr/>
      <dgm:t>
        <a:bodyPr/>
        <a:lstStyle/>
        <a:p>
          <a:endParaRPr lang="en-GB"/>
        </a:p>
      </dgm:t>
    </dgm:pt>
    <dgm:pt modelId="{6C45AF8F-2D3B-4234-B11C-FC2AE789B0EF}">
      <dgm:prSet phldrT="[Text]"/>
      <dgm:spPr/>
      <dgm:t>
        <a:bodyPr/>
        <a:lstStyle/>
        <a:p>
          <a:pPr algn="l"/>
          <a:r>
            <a:rPr lang="en-GB" dirty="0"/>
            <a:t>Transformation may still reflect organic growth.</a:t>
          </a:r>
        </a:p>
      </dgm:t>
    </dgm:pt>
    <dgm:pt modelId="{D41439DD-BF30-4FA7-8EB8-3AD166C4B746}" type="parTrans" cxnId="{F73D6D36-9B09-4963-8562-A42B102BF0A3}">
      <dgm:prSet/>
      <dgm:spPr/>
      <dgm:t>
        <a:bodyPr/>
        <a:lstStyle/>
        <a:p>
          <a:endParaRPr lang="en-GB"/>
        </a:p>
      </dgm:t>
    </dgm:pt>
    <dgm:pt modelId="{7C663215-54F6-4FC2-8EDF-15D5641D5944}" type="sibTrans" cxnId="{F73D6D36-9B09-4963-8562-A42B102BF0A3}">
      <dgm:prSet/>
      <dgm:spPr/>
      <dgm:t>
        <a:bodyPr/>
        <a:lstStyle/>
        <a:p>
          <a:endParaRPr lang="en-GB"/>
        </a:p>
      </dgm:t>
    </dgm:pt>
    <dgm:pt modelId="{7B03B9A6-991D-45CC-AF63-CF5C0564FC2F}">
      <dgm:prSet phldrT="[Text]" phldr="0"/>
      <dgm:spPr/>
      <dgm:t>
        <a:bodyPr/>
        <a:lstStyle/>
        <a:p>
          <a:pPr algn="l"/>
          <a:r>
            <a:rPr lang="en-GB" dirty="0"/>
            <a:t>Standard processes for managing and monitoring Power Platform.  </a:t>
          </a:r>
        </a:p>
      </dgm:t>
    </dgm:pt>
    <dgm:pt modelId="{2F8FFDEE-E478-4515-A090-6DDFCE7B4955}" type="parTrans" cxnId="{A3FBF89D-EC4E-4CC6-A501-2F2C785669E1}">
      <dgm:prSet/>
      <dgm:spPr/>
      <dgm:t>
        <a:bodyPr/>
        <a:lstStyle/>
        <a:p>
          <a:endParaRPr lang="en-GB"/>
        </a:p>
      </dgm:t>
    </dgm:pt>
    <dgm:pt modelId="{B515EA11-BCB5-4FBD-AC5A-C5BD2D2E9733}" type="sibTrans" cxnId="{A3FBF89D-EC4E-4CC6-A501-2F2C785669E1}">
      <dgm:prSet/>
      <dgm:spPr/>
      <dgm:t>
        <a:bodyPr/>
        <a:lstStyle/>
        <a:p>
          <a:endParaRPr lang="en-GB"/>
        </a:p>
      </dgm:t>
    </dgm:pt>
    <dgm:pt modelId="{84D0FA1C-C367-482A-8680-2CD94D144C8B}">
      <dgm:prSet phldrT="[Text]" phldr="0"/>
      <dgm:spPr/>
      <dgm:t>
        <a:bodyPr/>
        <a:lstStyle/>
        <a:p>
          <a:pPr algn="l"/>
          <a:r>
            <a:rPr lang="en-GB" dirty="0"/>
            <a:t>Power Platform capabilities are being used to </a:t>
          </a:r>
          <a:r>
            <a:rPr lang="en-GB" b="1" dirty="0"/>
            <a:t>transform the business </a:t>
          </a:r>
          <a:r>
            <a:rPr lang="en-GB" dirty="0"/>
            <a:t>broadly and used for enterprise-critical apps and integrations. </a:t>
          </a:r>
        </a:p>
      </dgm:t>
    </dgm:pt>
    <dgm:pt modelId="{CA5A95F5-93C5-422C-997E-51057E0EDDD4}" type="parTrans" cxnId="{6E2F79D2-5F78-4BE7-A0B4-F0C99ADAF8DD}">
      <dgm:prSet/>
      <dgm:spPr/>
      <dgm:t>
        <a:bodyPr/>
        <a:lstStyle/>
        <a:p>
          <a:endParaRPr lang="en-GB"/>
        </a:p>
      </dgm:t>
    </dgm:pt>
    <dgm:pt modelId="{AA734BD8-EE39-4E88-A777-FAB8BD716669}" type="sibTrans" cxnId="{6E2F79D2-5F78-4BE7-A0B4-F0C99ADAF8DD}">
      <dgm:prSet/>
      <dgm:spPr/>
      <dgm:t>
        <a:bodyPr/>
        <a:lstStyle/>
        <a:p>
          <a:endParaRPr lang="en-GB"/>
        </a:p>
      </dgm:t>
    </dgm:pt>
    <dgm:pt modelId="{3F0AD0EA-25B3-4CD2-A908-99F073916405}">
      <dgm:prSet phldrT="[Text]" phldr="0"/>
      <dgm:spPr/>
      <dgm:t>
        <a:bodyPr/>
        <a:lstStyle/>
        <a:p>
          <a:pPr algn="l"/>
          <a:r>
            <a:rPr lang="en-GB" dirty="0"/>
            <a:t>Platform </a:t>
          </a:r>
          <a:r>
            <a:rPr lang="en-GB" b="1" dirty="0"/>
            <a:t>Champions</a:t>
          </a:r>
          <a:r>
            <a:rPr lang="en-GB" dirty="0"/>
            <a:t> have established channels.  </a:t>
          </a:r>
        </a:p>
      </dgm:t>
    </dgm:pt>
    <dgm:pt modelId="{DB19D4F8-237C-44E8-B7D3-527B7453D1B4}" type="parTrans" cxnId="{DE80802E-5E45-4219-B248-D9B6D14440F7}">
      <dgm:prSet/>
      <dgm:spPr/>
      <dgm:t>
        <a:bodyPr/>
        <a:lstStyle/>
        <a:p>
          <a:endParaRPr lang="en-GB"/>
        </a:p>
      </dgm:t>
    </dgm:pt>
    <dgm:pt modelId="{E2DFC4BF-22F5-49EA-8EFF-B98D51128F23}" type="sibTrans" cxnId="{DE80802E-5E45-4219-B248-D9B6D14440F7}">
      <dgm:prSet/>
      <dgm:spPr/>
      <dgm:t>
        <a:bodyPr/>
        <a:lstStyle/>
        <a:p>
          <a:endParaRPr lang="en-GB"/>
        </a:p>
      </dgm:t>
    </dgm:pt>
    <dgm:pt modelId="{08A17371-4CAF-41A8-9FF0-D29F8DD1AD19}">
      <dgm:prSet phldrT="[Text]" phldr="0"/>
      <dgm:spPr/>
      <dgm:t>
        <a:bodyPr/>
        <a:lstStyle/>
        <a:p>
          <a:pPr algn="l"/>
          <a:r>
            <a:rPr lang="en-GB" dirty="0"/>
            <a:t>Organization has proven the capabilities of Power Platform to transform mission critical capabilities.  </a:t>
          </a:r>
        </a:p>
      </dgm:t>
    </dgm:pt>
    <dgm:pt modelId="{68754CF5-4C80-47D7-9E8E-CB92CDF8823E}" type="parTrans" cxnId="{C1A418A6-473E-4B5B-8CE7-EB78CCE7CBB8}">
      <dgm:prSet/>
      <dgm:spPr/>
      <dgm:t>
        <a:bodyPr/>
        <a:lstStyle/>
        <a:p>
          <a:endParaRPr lang="en-GB"/>
        </a:p>
      </dgm:t>
    </dgm:pt>
    <dgm:pt modelId="{5D244B4A-B197-4CAD-99BC-E661C85C579B}" type="sibTrans" cxnId="{C1A418A6-473E-4B5B-8CE7-EB78CCE7CBB8}">
      <dgm:prSet/>
      <dgm:spPr/>
      <dgm:t>
        <a:bodyPr/>
        <a:lstStyle/>
        <a:p>
          <a:endParaRPr lang="en-GB"/>
        </a:p>
      </dgm:t>
    </dgm:pt>
    <dgm:pt modelId="{1D7605E7-961C-477F-8BF9-6F408A1A1FDF}">
      <dgm:prSet phldrT="[Text]" phldr="0"/>
      <dgm:spPr/>
      <dgm:t>
        <a:bodyPr/>
        <a:lstStyle/>
        <a:p>
          <a:pPr algn="l"/>
          <a:r>
            <a:rPr lang="en-GB" dirty="0"/>
            <a:t>Established </a:t>
          </a:r>
          <a:r>
            <a:rPr lang="en-GB" b="1" dirty="0"/>
            <a:t>community of experts</a:t>
          </a:r>
          <a:r>
            <a:rPr lang="en-GB" b="0" dirty="0"/>
            <a:t>.</a:t>
          </a:r>
        </a:p>
      </dgm:t>
    </dgm:pt>
    <dgm:pt modelId="{6D9A6F97-8DE7-46FB-8512-9C8052A152CC}" type="parTrans" cxnId="{705FD025-CF25-469A-941B-1619DE1A50B0}">
      <dgm:prSet/>
      <dgm:spPr/>
      <dgm:t>
        <a:bodyPr/>
        <a:lstStyle/>
        <a:p>
          <a:endParaRPr lang="en-GB"/>
        </a:p>
      </dgm:t>
    </dgm:pt>
    <dgm:pt modelId="{F4675C8F-1619-4B99-B88E-E3B413BC7B5C}" type="sibTrans" cxnId="{705FD025-CF25-469A-941B-1619DE1A50B0}">
      <dgm:prSet/>
      <dgm:spPr/>
      <dgm:t>
        <a:bodyPr/>
        <a:lstStyle/>
        <a:p>
          <a:endParaRPr lang="en-GB"/>
        </a:p>
      </dgm:t>
    </dgm:pt>
    <dgm:pt modelId="{743B7DC1-B58F-4C6D-B094-B78FDF0A93C4}">
      <dgm:prSet phldrT="[Text]" phldr="0"/>
      <dgm:spPr/>
      <dgm:t>
        <a:bodyPr/>
        <a:lstStyle/>
        <a:p>
          <a:pPr algn="l"/>
          <a:r>
            <a:rPr lang="en-GB" b="1" dirty="0"/>
            <a:t>Fusion teams </a:t>
          </a:r>
          <a:r>
            <a:rPr lang="en-GB" dirty="0"/>
            <a:t>enable legacy capabilities and modern cloud architecture to be used easily.</a:t>
          </a:r>
        </a:p>
      </dgm:t>
    </dgm:pt>
    <dgm:pt modelId="{1DF4A9BD-D95B-473D-8A29-7920C1947BBC}" type="parTrans" cxnId="{645FA737-C821-4D1C-9A51-766BBC0E1D12}">
      <dgm:prSet/>
      <dgm:spPr/>
      <dgm:t>
        <a:bodyPr/>
        <a:lstStyle/>
        <a:p>
          <a:endParaRPr lang="en-GB"/>
        </a:p>
      </dgm:t>
    </dgm:pt>
    <dgm:pt modelId="{B4665536-A6C9-4DDA-84B1-C9CD2921178D}" type="sibTrans" cxnId="{645FA737-C821-4D1C-9A51-766BBC0E1D12}">
      <dgm:prSet/>
      <dgm:spPr/>
      <dgm:t>
        <a:bodyPr/>
        <a:lstStyle/>
        <a:p>
          <a:endParaRPr lang="en-GB"/>
        </a:p>
      </dgm:t>
    </dgm:pt>
    <dgm:pt modelId="{3947A1D2-5CFC-49D1-83BC-A14F4F31A4EF}">
      <dgm:prSet phldrT="[Text]"/>
      <dgm:spPr/>
      <dgm:t>
        <a:bodyPr/>
        <a:lstStyle/>
        <a:p>
          <a:pPr algn="l"/>
          <a:r>
            <a:rPr lang="en-GB" dirty="0"/>
            <a:t>Achieving </a:t>
          </a:r>
          <a:r>
            <a:rPr lang="en-GB" b="1" dirty="0"/>
            <a:t>measurable success </a:t>
          </a:r>
          <a:r>
            <a:rPr lang="en-GB" dirty="0"/>
            <a:t>to digitally transform their organization.</a:t>
          </a:r>
        </a:p>
      </dgm:t>
    </dgm:pt>
    <dgm:pt modelId="{9EA91F9E-0CEF-4C4E-996D-45B7A2B9A9FA}" type="parTrans" cxnId="{0C6449EF-E78C-4ED2-ADFE-F44EA86A3CFB}">
      <dgm:prSet/>
      <dgm:spPr/>
      <dgm:t>
        <a:bodyPr/>
        <a:lstStyle/>
        <a:p>
          <a:endParaRPr lang="en-GB"/>
        </a:p>
      </dgm:t>
    </dgm:pt>
    <dgm:pt modelId="{153D9B69-F0AA-44E8-97E2-9BFE673FD5F8}" type="sibTrans" cxnId="{0C6449EF-E78C-4ED2-ADFE-F44EA86A3CFB}">
      <dgm:prSet/>
      <dgm:spPr/>
      <dgm:t>
        <a:bodyPr/>
        <a:lstStyle/>
        <a:p>
          <a:endParaRPr lang="en-GB"/>
        </a:p>
      </dgm:t>
    </dgm:pt>
    <dgm:pt modelId="{4CD8BF72-2650-4FE0-A48F-AE483A66FAA2}">
      <dgm:prSet phldrT="[Text]"/>
      <dgm:spPr/>
      <dgm:t>
        <a:bodyPr/>
        <a:lstStyle/>
        <a:p>
          <a:pPr algn="l"/>
          <a:r>
            <a:rPr lang="en-GB" dirty="0"/>
            <a:t>Defined Power Platform Center of Excellence team.  </a:t>
          </a:r>
        </a:p>
      </dgm:t>
    </dgm:pt>
    <dgm:pt modelId="{737B3B3D-4270-4304-88C6-033CF376C567}" type="parTrans" cxnId="{78C93D44-1E91-442E-B27F-675018076A35}">
      <dgm:prSet/>
      <dgm:spPr/>
      <dgm:t>
        <a:bodyPr/>
        <a:lstStyle/>
        <a:p>
          <a:endParaRPr lang="en-GB"/>
        </a:p>
      </dgm:t>
    </dgm:pt>
    <dgm:pt modelId="{7B0E2E39-BF17-4D67-A7B6-335BDD20E668}" type="sibTrans" cxnId="{78C93D44-1E91-442E-B27F-675018076A35}">
      <dgm:prSet/>
      <dgm:spPr/>
      <dgm:t>
        <a:bodyPr/>
        <a:lstStyle/>
        <a:p>
          <a:endParaRPr lang="en-GB"/>
        </a:p>
      </dgm:t>
    </dgm:pt>
    <dgm:pt modelId="{80C6BFF8-A8EF-4848-86F2-68DED5458CF7}" type="pres">
      <dgm:prSet presAssocID="{43DADBE4-CC00-4C0B-9ECF-0B42CA9DDC0B}" presName="Name0" presStyleCnt="0">
        <dgm:presLayoutVars>
          <dgm:dir/>
          <dgm:animLvl val="lvl"/>
          <dgm:resizeHandles val="exact"/>
        </dgm:presLayoutVars>
      </dgm:prSet>
      <dgm:spPr/>
    </dgm:pt>
    <dgm:pt modelId="{259BA858-ED60-4F01-87C6-D0E1E1507E4C}" type="pres">
      <dgm:prSet presAssocID="{25FBBB4D-5EED-4202-A386-584A376EB525}" presName="composite" presStyleCnt="0"/>
      <dgm:spPr/>
    </dgm:pt>
    <dgm:pt modelId="{FFC6CF8B-E963-497F-9EEC-940D40A90EEF}" type="pres">
      <dgm:prSet presAssocID="{25FBBB4D-5EED-4202-A386-584A376EB525}" presName="parTx" presStyleLbl="node1" presStyleIdx="0" presStyleCnt="5" custLinFactNeighborX="-37" custLinFactNeighborY="-49223">
        <dgm:presLayoutVars>
          <dgm:chMax val="0"/>
          <dgm:chPref val="0"/>
          <dgm:bulletEnabled val="1"/>
        </dgm:presLayoutVars>
      </dgm:prSet>
      <dgm:spPr/>
    </dgm:pt>
    <dgm:pt modelId="{596812BB-B45B-4E2F-B699-BE5FE527835C}" type="pres">
      <dgm:prSet presAssocID="{25FBBB4D-5EED-4202-A386-584A376EB525}" presName="desTx" presStyleLbl="revTx" presStyleIdx="0" presStyleCnt="5" custLinFactNeighborX="-202" custLinFactNeighborY="-3912">
        <dgm:presLayoutVars>
          <dgm:bulletEnabled val="1"/>
        </dgm:presLayoutVars>
      </dgm:prSet>
      <dgm:spPr/>
    </dgm:pt>
    <dgm:pt modelId="{C0082906-AE16-4A0B-8F6E-BCED486FD474}" type="pres">
      <dgm:prSet presAssocID="{7047454D-1B3D-44E0-AC95-A6E0B9213571}" presName="space" presStyleCnt="0"/>
      <dgm:spPr/>
    </dgm:pt>
    <dgm:pt modelId="{50A057E3-9413-4420-9772-218F3D591FE5}" type="pres">
      <dgm:prSet presAssocID="{311B474C-E5E9-4AF2-A37B-D02953CD4D64}" presName="composite" presStyleCnt="0"/>
      <dgm:spPr/>
    </dgm:pt>
    <dgm:pt modelId="{1CAC234D-07C5-4776-826F-38FF074507C2}" type="pres">
      <dgm:prSet presAssocID="{311B474C-E5E9-4AF2-A37B-D02953CD4D64}" presName="parTx" presStyleLbl="node1" presStyleIdx="1" presStyleCnt="5" custLinFactNeighborX="-37" custLinFactNeighborY="-49223">
        <dgm:presLayoutVars>
          <dgm:chMax val="0"/>
          <dgm:chPref val="0"/>
          <dgm:bulletEnabled val="1"/>
        </dgm:presLayoutVars>
      </dgm:prSet>
      <dgm:spPr/>
    </dgm:pt>
    <dgm:pt modelId="{C0A5473E-D71A-46DD-863A-E8A7D200A3F1}" type="pres">
      <dgm:prSet presAssocID="{311B474C-E5E9-4AF2-A37B-D02953CD4D64}" presName="desTx" presStyleLbl="revTx" presStyleIdx="1" presStyleCnt="5" custLinFactNeighborX="-434" custLinFactNeighborY="-3912">
        <dgm:presLayoutVars>
          <dgm:bulletEnabled val="1"/>
        </dgm:presLayoutVars>
      </dgm:prSet>
      <dgm:spPr/>
    </dgm:pt>
    <dgm:pt modelId="{B22D4BD0-44D8-44E4-954A-E19BFAAE4E33}" type="pres">
      <dgm:prSet presAssocID="{610AE8BD-0C93-4FEE-97D7-8E344F3621C8}" presName="space" presStyleCnt="0"/>
      <dgm:spPr/>
    </dgm:pt>
    <dgm:pt modelId="{BDB8E4CF-4B26-40A8-906E-DC094EF04EB0}" type="pres">
      <dgm:prSet presAssocID="{1E0A60B6-3B43-412B-9618-1136139DADE4}" presName="composite" presStyleCnt="0"/>
      <dgm:spPr/>
    </dgm:pt>
    <dgm:pt modelId="{B2469A33-8F3E-4745-9E4C-4A209D00FFFF}" type="pres">
      <dgm:prSet presAssocID="{1E0A60B6-3B43-412B-9618-1136139DADE4}" presName="parTx" presStyleLbl="node1" presStyleIdx="2" presStyleCnt="5" custLinFactNeighborX="-37" custLinFactNeighborY="-49223">
        <dgm:presLayoutVars>
          <dgm:chMax val="0"/>
          <dgm:chPref val="0"/>
          <dgm:bulletEnabled val="1"/>
        </dgm:presLayoutVars>
      </dgm:prSet>
      <dgm:spPr/>
    </dgm:pt>
    <dgm:pt modelId="{7463C432-9DFB-4DF2-B3CE-51DD7435151B}" type="pres">
      <dgm:prSet presAssocID="{1E0A60B6-3B43-412B-9618-1136139DADE4}" presName="desTx" presStyleLbl="revTx" presStyleIdx="2" presStyleCnt="5" custLinFactNeighborY="-3912">
        <dgm:presLayoutVars>
          <dgm:bulletEnabled val="1"/>
        </dgm:presLayoutVars>
      </dgm:prSet>
      <dgm:spPr/>
    </dgm:pt>
    <dgm:pt modelId="{D91678DB-1137-4838-9E07-E3114D125434}" type="pres">
      <dgm:prSet presAssocID="{63E5A739-2A6B-42FB-BBE1-5AA2218D5AD5}" presName="space" presStyleCnt="0"/>
      <dgm:spPr/>
    </dgm:pt>
    <dgm:pt modelId="{D07D1DED-9136-4F36-970D-72E7186D7990}" type="pres">
      <dgm:prSet presAssocID="{A8A77FB4-28CC-430B-8698-CA6BC2806333}" presName="composite" presStyleCnt="0"/>
      <dgm:spPr/>
    </dgm:pt>
    <dgm:pt modelId="{D84B7B32-8752-4154-9399-8CE9F77ED114}" type="pres">
      <dgm:prSet presAssocID="{A8A77FB4-28CC-430B-8698-CA6BC2806333}" presName="parTx" presStyleLbl="node1" presStyleIdx="3" presStyleCnt="5" custLinFactNeighborX="-37" custLinFactNeighborY="-49223">
        <dgm:presLayoutVars>
          <dgm:chMax val="0"/>
          <dgm:chPref val="0"/>
          <dgm:bulletEnabled val="1"/>
        </dgm:presLayoutVars>
      </dgm:prSet>
      <dgm:spPr/>
    </dgm:pt>
    <dgm:pt modelId="{9B4B6B7C-61B5-4FAB-BD19-64A3E30B100D}" type="pres">
      <dgm:prSet presAssocID="{A8A77FB4-28CC-430B-8698-CA6BC2806333}" presName="desTx" presStyleLbl="revTx" presStyleIdx="3" presStyleCnt="5" custLinFactNeighborY="-3912">
        <dgm:presLayoutVars>
          <dgm:bulletEnabled val="1"/>
        </dgm:presLayoutVars>
      </dgm:prSet>
      <dgm:spPr/>
    </dgm:pt>
    <dgm:pt modelId="{293EDEAA-9567-4D57-883B-61874A89C739}" type="pres">
      <dgm:prSet presAssocID="{88498BE9-E255-4EBA-97C6-A6C216F33CF8}" presName="space" presStyleCnt="0"/>
      <dgm:spPr/>
    </dgm:pt>
    <dgm:pt modelId="{812B3C83-7614-4307-A437-445E2E58C221}" type="pres">
      <dgm:prSet presAssocID="{0BA61B07-1972-4759-B54C-ED96B1AC8754}" presName="composite" presStyleCnt="0"/>
      <dgm:spPr/>
    </dgm:pt>
    <dgm:pt modelId="{C34BC2B1-4FC1-4D68-A10A-FA2BF879E6E8}" type="pres">
      <dgm:prSet presAssocID="{0BA61B07-1972-4759-B54C-ED96B1AC8754}" presName="parTx" presStyleLbl="node1" presStyleIdx="4" presStyleCnt="5" custLinFactNeighborX="-37" custLinFactNeighborY="-49223">
        <dgm:presLayoutVars>
          <dgm:chMax val="0"/>
          <dgm:chPref val="0"/>
          <dgm:bulletEnabled val="1"/>
        </dgm:presLayoutVars>
      </dgm:prSet>
      <dgm:spPr/>
    </dgm:pt>
    <dgm:pt modelId="{D7AA6E7D-3BA8-458E-8F5F-4F0454FBBF8D}" type="pres">
      <dgm:prSet presAssocID="{0BA61B07-1972-4759-B54C-ED96B1AC8754}" presName="desTx" presStyleLbl="revTx" presStyleIdx="4" presStyleCnt="5" custLinFactNeighborX="434" custLinFactNeighborY="-3912">
        <dgm:presLayoutVars>
          <dgm:bulletEnabled val="1"/>
        </dgm:presLayoutVars>
      </dgm:prSet>
      <dgm:spPr/>
    </dgm:pt>
  </dgm:ptLst>
  <dgm:cxnLst>
    <dgm:cxn modelId="{236EA50D-579B-4345-BBCB-9FBC3CA57DA6}" srcId="{25FBBB4D-5EED-4202-A386-584A376EB525}" destId="{9F545A89-370A-4D3D-BE48-0006EE3CB845}" srcOrd="2" destOrd="0" parTransId="{FDF2596E-BB39-485C-BC86-A917871699C8}" sibTransId="{FF15E52A-86FE-44B0-BC65-25CD1DA805AD}"/>
    <dgm:cxn modelId="{01684114-A5C3-4F57-8A60-B9224A272B87}" srcId="{43DADBE4-CC00-4C0B-9ECF-0B42CA9DDC0B}" destId="{311B474C-E5E9-4AF2-A37B-D02953CD4D64}" srcOrd="1" destOrd="0" parTransId="{63C3C096-0C5A-4C40-9377-5EFB1424387E}" sibTransId="{610AE8BD-0C93-4FEE-97D7-8E344F3621C8}"/>
    <dgm:cxn modelId="{AEBE6D15-703D-4669-B6E5-8B89F78556B0}" type="presOf" srcId="{76F404FD-6100-49E1-8EA4-65987CF24CB4}" destId="{C0A5473E-D71A-46DD-863A-E8A7D200A3F1}" srcOrd="0" destOrd="2" presId="urn:microsoft.com/office/officeart/2005/8/layout/chevron1"/>
    <dgm:cxn modelId="{5026F315-B974-496B-9BE8-5E1A7A0BFF42}" type="presOf" srcId="{08A17371-4CAF-41A8-9FF0-D29F8DD1AD19}" destId="{D7AA6E7D-3BA8-458E-8F5F-4F0454FBBF8D}" srcOrd="0" destOrd="0" presId="urn:microsoft.com/office/officeart/2005/8/layout/chevron1"/>
    <dgm:cxn modelId="{68869E1F-2C65-4CC8-898E-F1D0FD9CFE5C}" srcId="{25FBBB4D-5EED-4202-A386-584A376EB525}" destId="{1B4B7B23-264A-43A7-9046-009A3DFCE2C3}" srcOrd="3" destOrd="0" parTransId="{74659C89-548D-4911-9501-A788D66D2004}" sibTransId="{2EA18D3D-1487-49BE-BF19-A90FBF7E0EAC}"/>
    <dgm:cxn modelId="{D8138323-D2D4-4C50-AC2A-69E273B76773}" srcId="{311B474C-E5E9-4AF2-A37B-D02953CD4D64}" destId="{C548523C-8251-4875-A698-465A8C9F90EE}" srcOrd="0" destOrd="0" parTransId="{8A7523F2-CA18-459F-846B-FA7B4E5E4112}" sibTransId="{F1B41CD0-00C8-4190-A5BD-6DF7B5188A0C}"/>
    <dgm:cxn modelId="{705FD025-CF25-469A-941B-1619DE1A50B0}" srcId="{0BA61B07-1972-4759-B54C-ED96B1AC8754}" destId="{1D7605E7-961C-477F-8BF9-6F408A1A1FDF}" srcOrd="1" destOrd="0" parTransId="{6D9A6F97-8DE7-46FB-8512-9C8052A152CC}" sibTransId="{F4675C8F-1619-4B99-B88E-E3B413BC7B5C}"/>
    <dgm:cxn modelId="{C0657F28-7C26-4D99-946D-206F13238B1F}" type="presOf" srcId="{242C98EF-8FDB-41CF-B729-E3156B391E1A}" destId="{596812BB-B45B-4E2F-B699-BE5FE527835C}" srcOrd="0" destOrd="1" presId="urn:microsoft.com/office/officeart/2005/8/layout/chevron1"/>
    <dgm:cxn modelId="{DE80802E-5E45-4219-B248-D9B6D14440F7}" srcId="{A8A77FB4-28CC-430B-8698-CA6BC2806333}" destId="{3F0AD0EA-25B3-4CD2-A908-99F073916405}" srcOrd="2" destOrd="0" parTransId="{DB19D4F8-237C-44E8-B7D3-527B7453D1B4}" sibTransId="{E2DFC4BF-22F5-49EA-8EFF-B98D51128F23}"/>
    <dgm:cxn modelId="{74DB4C34-BD3F-4F70-9F8C-4229F985B7DC}" type="presOf" srcId="{3F0AD0EA-25B3-4CD2-A908-99F073916405}" destId="{9B4B6B7C-61B5-4FAB-BD19-64A3E30B100D}" srcOrd="0" destOrd="2" presId="urn:microsoft.com/office/officeart/2005/8/layout/chevron1"/>
    <dgm:cxn modelId="{F73D6D36-9B09-4963-8562-A42B102BF0A3}" srcId="{1E0A60B6-3B43-412B-9618-1136139DADE4}" destId="{6C45AF8F-2D3B-4234-B11C-FC2AE789B0EF}" srcOrd="3" destOrd="0" parTransId="{D41439DD-BF30-4FA7-8EB8-3AD166C4B746}" sibTransId="{7C663215-54F6-4FC2-8EDF-15D5641D5944}"/>
    <dgm:cxn modelId="{645FA737-C821-4D1C-9A51-766BBC0E1D12}" srcId="{0BA61B07-1972-4759-B54C-ED96B1AC8754}" destId="{743B7DC1-B58F-4C6D-B094-B78FDF0A93C4}" srcOrd="2" destOrd="0" parTransId="{1DF4A9BD-D95B-473D-8A29-7920C1947BBC}" sibTransId="{B4665536-A6C9-4DDA-84B1-C9CD2921178D}"/>
    <dgm:cxn modelId="{F6367C60-7E3C-450B-ACE6-83105CD6E25C}" srcId="{311B474C-E5E9-4AF2-A37B-D02953CD4D64}" destId="{76F404FD-6100-49E1-8EA4-65987CF24CB4}" srcOrd="2" destOrd="0" parTransId="{DE70568E-A0CA-4DB4-B106-824564CF25EC}" sibTransId="{B4F4ECF8-E912-4D1B-9561-4A10A89BA0B4}"/>
    <dgm:cxn modelId="{77F55362-BCCF-4E60-A3C7-F205092C713C}" srcId="{43DADBE4-CC00-4C0B-9ECF-0B42CA9DDC0B}" destId="{25FBBB4D-5EED-4202-A386-584A376EB525}" srcOrd="0" destOrd="0" parTransId="{D5E244B4-DC93-41F8-B7CE-7866C9104CDA}" sibTransId="{7047454D-1B3D-44E0-AC95-A6E0B9213571}"/>
    <dgm:cxn modelId="{78C93D44-1E91-442E-B27F-675018076A35}" srcId="{1E0A60B6-3B43-412B-9618-1136139DADE4}" destId="{4CD8BF72-2650-4FE0-A48F-AE483A66FAA2}" srcOrd="2" destOrd="0" parTransId="{737B3B3D-4270-4304-88C6-033CF376C567}" sibTransId="{7B0E2E39-BF17-4D67-A7B6-335BDD20E668}"/>
    <dgm:cxn modelId="{C953C24F-62A7-4ED9-8EE5-FE6EBF045602}" srcId="{43DADBE4-CC00-4C0B-9ECF-0B42CA9DDC0B}" destId="{1E0A60B6-3B43-412B-9618-1136139DADE4}" srcOrd="2" destOrd="0" parTransId="{7D63542E-DDEB-46F8-919E-5E6F6A2AFA57}" sibTransId="{63E5A739-2A6B-42FB-BBE1-5AA2218D5AD5}"/>
    <dgm:cxn modelId="{002E9351-DEDD-43A8-B8D3-40973D7FDA71}" type="presOf" srcId="{4CD8BF72-2650-4FE0-A48F-AE483A66FAA2}" destId="{7463C432-9DFB-4DF2-B3CE-51DD7435151B}" srcOrd="0" destOrd="2" presId="urn:microsoft.com/office/officeart/2005/8/layout/chevron1"/>
    <dgm:cxn modelId="{92A8E254-BCFD-439A-B71A-D9CD7034F3C7}" type="presOf" srcId="{E8D77FC5-9265-43D9-A032-4CB918C84936}" destId="{596812BB-B45B-4E2F-B699-BE5FE527835C}" srcOrd="0" destOrd="0" presId="urn:microsoft.com/office/officeart/2005/8/layout/chevron1"/>
    <dgm:cxn modelId="{CE05E454-4988-4EEA-9455-2A489DF6B39E}" type="presOf" srcId="{B11A19C5-AE14-404C-8A68-2F7FDA4D2902}" destId="{C0A5473E-D71A-46DD-863A-E8A7D200A3F1}" srcOrd="0" destOrd="1" presId="urn:microsoft.com/office/officeart/2005/8/layout/chevron1"/>
    <dgm:cxn modelId="{E2792058-2B0A-4A10-A85C-5B57BFFF098D}" srcId="{311B474C-E5E9-4AF2-A37B-D02953CD4D64}" destId="{B11A19C5-AE14-404C-8A68-2F7FDA4D2902}" srcOrd="1" destOrd="0" parTransId="{C26BC70A-6206-430F-BAAE-CE94571EDB66}" sibTransId="{40CA084D-7133-4557-A211-53D00CB799F9}"/>
    <dgm:cxn modelId="{21E7E480-0589-4AE0-9F7B-1AA5C7A5FA7E}" srcId="{25FBBB4D-5EED-4202-A386-584A376EB525}" destId="{242C98EF-8FDB-41CF-B729-E3156B391E1A}" srcOrd="1" destOrd="0" parTransId="{7AA4CABD-3495-46C8-AA77-D840433E886A}" sibTransId="{B86D3128-A9C1-4FD8-B2B3-40ABCE98BE43}"/>
    <dgm:cxn modelId="{DCE4A183-5A42-4542-A75F-CE6C037281BD}" type="presOf" srcId="{0BA61B07-1972-4759-B54C-ED96B1AC8754}" destId="{C34BC2B1-4FC1-4D68-A10A-FA2BF879E6E8}" srcOrd="0" destOrd="0" presId="urn:microsoft.com/office/officeart/2005/8/layout/chevron1"/>
    <dgm:cxn modelId="{D9F18C84-2793-43F3-8120-02BC93299300}" type="presOf" srcId="{1E0A60B6-3B43-412B-9618-1136139DADE4}" destId="{B2469A33-8F3E-4745-9E4C-4A209D00FFFF}" srcOrd="0" destOrd="0" presId="urn:microsoft.com/office/officeart/2005/8/layout/chevron1"/>
    <dgm:cxn modelId="{A30FE489-39D9-4C1B-B087-768B848CC870}" type="presOf" srcId="{743B7DC1-B58F-4C6D-B094-B78FDF0A93C4}" destId="{D7AA6E7D-3BA8-458E-8F5F-4F0454FBBF8D}" srcOrd="0" destOrd="2" presId="urn:microsoft.com/office/officeart/2005/8/layout/chevron1"/>
    <dgm:cxn modelId="{1F6C9894-E5A6-4D55-8DC6-534D9D9CC35B}" srcId="{1E0A60B6-3B43-412B-9618-1136139DADE4}" destId="{EA653A7C-772C-4A2C-ACDA-B6E87508B529}" srcOrd="0" destOrd="0" parTransId="{48BF5A77-7D3E-4B14-86E1-59A8D636193E}" sibTransId="{9A218244-97E0-49B0-925D-2130862BD0B3}"/>
    <dgm:cxn modelId="{E0C34B9D-B2FB-47B1-8E89-A2D8D8E76C34}" type="presOf" srcId="{25FBBB4D-5EED-4202-A386-584A376EB525}" destId="{FFC6CF8B-E963-497F-9EEC-940D40A90EEF}" srcOrd="0" destOrd="0" presId="urn:microsoft.com/office/officeart/2005/8/layout/chevron1"/>
    <dgm:cxn modelId="{A3FBF89D-EC4E-4CC6-A501-2F2C785669E1}" srcId="{A8A77FB4-28CC-430B-8698-CA6BC2806333}" destId="{7B03B9A6-991D-45CC-AF63-CF5C0564FC2F}" srcOrd="0" destOrd="0" parTransId="{2F8FFDEE-E478-4515-A090-6DDFCE7B4955}" sibTransId="{B515EA11-BCB5-4FBD-AC5A-C5BD2D2E9733}"/>
    <dgm:cxn modelId="{D2312A9F-96B5-42C6-91CE-F48A89884BB8}" type="presOf" srcId="{C548523C-8251-4875-A698-465A8C9F90EE}" destId="{C0A5473E-D71A-46DD-863A-E8A7D200A3F1}" srcOrd="0" destOrd="0" presId="urn:microsoft.com/office/officeart/2005/8/layout/chevron1"/>
    <dgm:cxn modelId="{C1A418A6-473E-4B5B-8CE7-EB78CCE7CBB8}" srcId="{0BA61B07-1972-4759-B54C-ED96B1AC8754}" destId="{08A17371-4CAF-41A8-9FF0-D29F8DD1AD19}" srcOrd="0" destOrd="0" parTransId="{68754CF5-4C80-47D7-9E8E-CB92CDF8823E}" sibTransId="{5D244B4A-B197-4CAD-99BC-E661C85C579B}"/>
    <dgm:cxn modelId="{822D1AAD-1135-4BC0-BD86-4ABBC4FE71F0}" type="presOf" srcId="{EA653A7C-772C-4A2C-ACDA-B6E87508B529}" destId="{7463C432-9DFB-4DF2-B3CE-51DD7435151B}" srcOrd="0" destOrd="0" presId="urn:microsoft.com/office/officeart/2005/8/layout/chevron1"/>
    <dgm:cxn modelId="{3BEC7AAF-55E1-4AC2-8666-20B5E1D07F8D}" type="presOf" srcId="{84D0FA1C-C367-482A-8680-2CD94D144C8B}" destId="{9B4B6B7C-61B5-4FAB-BD19-64A3E30B100D}" srcOrd="0" destOrd="1" presId="urn:microsoft.com/office/officeart/2005/8/layout/chevron1"/>
    <dgm:cxn modelId="{6E78F6C1-6375-452C-98C2-8AD0F210E614}" type="presOf" srcId="{6C45AF8F-2D3B-4234-B11C-FC2AE789B0EF}" destId="{7463C432-9DFB-4DF2-B3CE-51DD7435151B}" srcOrd="0" destOrd="3" presId="urn:microsoft.com/office/officeart/2005/8/layout/chevron1"/>
    <dgm:cxn modelId="{C1E19DC3-2F90-455A-BF31-9358E49584CB}" type="presOf" srcId="{7B03B9A6-991D-45CC-AF63-CF5C0564FC2F}" destId="{9B4B6B7C-61B5-4FAB-BD19-64A3E30B100D}" srcOrd="0" destOrd="0" presId="urn:microsoft.com/office/officeart/2005/8/layout/chevron1"/>
    <dgm:cxn modelId="{92B339C5-E312-4839-9674-03DBE4CDDFD4}" type="presOf" srcId="{9F545A89-370A-4D3D-BE48-0006EE3CB845}" destId="{596812BB-B45B-4E2F-B699-BE5FE527835C}" srcOrd="0" destOrd="2" presId="urn:microsoft.com/office/officeart/2005/8/layout/chevron1"/>
    <dgm:cxn modelId="{CFF7EAC9-3AF0-4C9D-A1A3-E4E3A686D305}" type="presOf" srcId="{3947A1D2-5CFC-49D1-83BC-A14F4F31A4EF}" destId="{7463C432-9DFB-4DF2-B3CE-51DD7435151B}" srcOrd="0" destOrd="1" presId="urn:microsoft.com/office/officeart/2005/8/layout/chevron1"/>
    <dgm:cxn modelId="{E04C71CB-5AB1-4E9F-861F-211F354A9320}" srcId="{43DADBE4-CC00-4C0B-9ECF-0B42CA9DDC0B}" destId="{0BA61B07-1972-4759-B54C-ED96B1AC8754}" srcOrd="4" destOrd="0" parTransId="{73A5A5D2-8725-4D72-B532-866072F5F2A4}" sibTransId="{6176479C-EE3F-43AB-8DDA-C1B143A0D350}"/>
    <dgm:cxn modelId="{F6EE36CD-2F71-4FF4-9DF4-20D2612BF1B4}" type="presOf" srcId="{1D7605E7-961C-477F-8BF9-6F408A1A1FDF}" destId="{D7AA6E7D-3BA8-458E-8F5F-4F0454FBBF8D}" srcOrd="0" destOrd="1" presId="urn:microsoft.com/office/officeart/2005/8/layout/chevron1"/>
    <dgm:cxn modelId="{6E2F79D2-5F78-4BE7-A0B4-F0C99ADAF8DD}" srcId="{A8A77FB4-28CC-430B-8698-CA6BC2806333}" destId="{84D0FA1C-C367-482A-8680-2CD94D144C8B}" srcOrd="1" destOrd="0" parTransId="{CA5A95F5-93C5-422C-997E-51057E0EDDD4}" sibTransId="{AA734BD8-EE39-4E88-A777-FAB8BD716669}"/>
    <dgm:cxn modelId="{AF078ED2-9AA5-4D09-9309-773D0D7A9C40}" srcId="{25FBBB4D-5EED-4202-A386-584A376EB525}" destId="{E8D77FC5-9265-43D9-A032-4CB918C84936}" srcOrd="0" destOrd="0" parTransId="{82E938E9-5B61-4269-A231-47778DA33A71}" sibTransId="{BDC41976-6061-45EA-BF34-7B8D1A0C3D28}"/>
    <dgm:cxn modelId="{35FC5ADF-A079-4570-A750-C3C953F049D0}" type="presOf" srcId="{43DADBE4-CC00-4C0B-9ECF-0B42CA9DDC0B}" destId="{80C6BFF8-A8EF-4848-86F2-68DED5458CF7}" srcOrd="0" destOrd="0" presId="urn:microsoft.com/office/officeart/2005/8/layout/chevron1"/>
    <dgm:cxn modelId="{D17FF8E6-614B-46E4-A75F-B958AE01C1DD}" type="presOf" srcId="{1B4B7B23-264A-43A7-9046-009A3DFCE2C3}" destId="{596812BB-B45B-4E2F-B699-BE5FE527835C}" srcOrd="0" destOrd="3" presId="urn:microsoft.com/office/officeart/2005/8/layout/chevron1"/>
    <dgm:cxn modelId="{C1A927E9-639B-4717-96F0-63C5EC5309CE}" type="presOf" srcId="{311B474C-E5E9-4AF2-A37B-D02953CD4D64}" destId="{1CAC234D-07C5-4776-826F-38FF074507C2}" srcOrd="0" destOrd="0" presId="urn:microsoft.com/office/officeart/2005/8/layout/chevron1"/>
    <dgm:cxn modelId="{05947BEC-61EB-4394-9973-1C2142F7B4BE}" srcId="{43DADBE4-CC00-4C0B-9ECF-0B42CA9DDC0B}" destId="{A8A77FB4-28CC-430B-8698-CA6BC2806333}" srcOrd="3" destOrd="0" parTransId="{AE6F8414-42CA-405B-B9AC-2489CF8A1FB5}" sibTransId="{88498BE9-E255-4EBA-97C6-A6C216F33CF8}"/>
    <dgm:cxn modelId="{0C6449EF-E78C-4ED2-ADFE-F44EA86A3CFB}" srcId="{1E0A60B6-3B43-412B-9618-1136139DADE4}" destId="{3947A1D2-5CFC-49D1-83BC-A14F4F31A4EF}" srcOrd="1" destOrd="0" parTransId="{9EA91F9E-0CEF-4C4E-996D-45B7A2B9A9FA}" sibTransId="{153D9B69-F0AA-44E8-97E2-9BFE673FD5F8}"/>
    <dgm:cxn modelId="{424B0FF9-0689-4CA7-9F36-899F0DA5FED4}" type="presOf" srcId="{A8A77FB4-28CC-430B-8698-CA6BC2806333}" destId="{D84B7B32-8752-4154-9399-8CE9F77ED114}" srcOrd="0" destOrd="0" presId="urn:microsoft.com/office/officeart/2005/8/layout/chevron1"/>
    <dgm:cxn modelId="{6631D57E-6413-40AD-9B54-8276F89302ED}" type="presParOf" srcId="{80C6BFF8-A8EF-4848-86F2-68DED5458CF7}" destId="{259BA858-ED60-4F01-87C6-D0E1E1507E4C}" srcOrd="0" destOrd="0" presId="urn:microsoft.com/office/officeart/2005/8/layout/chevron1"/>
    <dgm:cxn modelId="{99AD7AC5-A405-4B38-B0F8-1641B84D4022}" type="presParOf" srcId="{259BA858-ED60-4F01-87C6-D0E1E1507E4C}" destId="{FFC6CF8B-E963-497F-9EEC-940D40A90EEF}" srcOrd="0" destOrd="0" presId="urn:microsoft.com/office/officeart/2005/8/layout/chevron1"/>
    <dgm:cxn modelId="{34A10A47-5D39-458F-A9E9-0D8A2DBA8C4A}" type="presParOf" srcId="{259BA858-ED60-4F01-87C6-D0E1E1507E4C}" destId="{596812BB-B45B-4E2F-B699-BE5FE527835C}" srcOrd="1" destOrd="0" presId="urn:microsoft.com/office/officeart/2005/8/layout/chevron1"/>
    <dgm:cxn modelId="{E33D841E-119E-4C89-98AE-76CA5EABDD2F}" type="presParOf" srcId="{80C6BFF8-A8EF-4848-86F2-68DED5458CF7}" destId="{C0082906-AE16-4A0B-8F6E-BCED486FD474}" srcOrd="1" destOrd="0" presId="urn:microsoft.com/office/officeart/2005/8/layout/chevron1"/>
    <dgm:cxn modelId="{194204DF-72E3-4DD5-A248-B62251156C4C}" type="presParOf" srcId="{80C6BFF8-A8EF-4848-86F2-68DED5458CF7}" destId="{50A057E3-9413-4420-9772-218F3D591FE5}" srcOrd="2" destOrd="0" presId="urn:microsoft.com/office/officeart/2005/8/layout/chevron1"/>
    <dgm:cxn modelId="{E2E8A8EE-BF11-4840-A7B4-50A9945C9A3F}" type="presParOf" srcId="{50A057E3-9413-4420-9772-218F3D591FE5}" destId="{1CAC234D-07C5-4776-826F-38FF074507C2}" srcOrd="0" destOrd="0" presId="urn:microsoft.com/office/officeart/2005/8/layout/chevron1"/>
    <dgm:cxn modelId="{91E4AE0F-C77A-4D25-A748-E547766ACEB5}" type="presParOf" srcId="{50A057E3-9413-4420-9772-218F3D591FE5}" destId="{C0A5473E-D71A-46DD-863A-E8A7D200A3F1}" srcOrd="1" destOrd="0" presId="urn:microsoft.com/office/officeart/2005/8/layout/chevron1"/>
    <dgm:cxn modelId="{C8BF80C3-C855-4AC2-8D6B-778896B16D62}" type="presParOf" srcId="{80C6BFF8-A8EF-4848-86F2-68DED5458CF7}" destId="{B22D4BD0-44D8-44E4-954A-E19BFAAE4E33}" srcOrd="3" destOrd="0" presId="urn:microsoft.com/office/officeart/2005/8/layout/chevron1"/>
    <dgm:cxn modelId="{D6745987-4C49-412B-BBF9-8E0C4E77747C}" type="presParOf" srcId="{80C6BFF8-A8EF-4848-86F2-68DED5458CF7}" destId="{BDB8E4CF-4B26-40A8-906E-DC094EF04EB0}" srcOrd="4" destOrd="0" presId="urn:microsoft.com/office/officeart/2005/8/layout/chevron1"/>
    <dgm:cxn modelId="{61E7A72A-F08D-4355-944C-4AA1A92A76B0}" type="presParOf" srcId="{BDB8E4CF-4B26-40A8-906E-DC094EF04EB0}" destId="{B2469A33-8F3E-4745-9E4C-4A209D00FFFF}" srcOrd="0" destOrd="0" presId="urn:microsoft.com/office/officeart/2005/8/layout/chevron1"/>
    <dgm:cxn modelId="{9F7FA102-7DB0-4BC9-B688-F18D29CAA065}" type="presParOf" srcId="{BDB8E4CF-4B26-40A8-906E-DC094EF04EB0}" destId="{7463C432-9DFB-4DF2-B3CE-51DD7435151B}" srcOrd="1" destOrd="0" presId="urn:microsoft.com/office/officeart/2005/8/layout/chevron1"/>
    <dgm:cxn modelId="{7B0243BC-42C3-47BA-AF93-34D446D3A070}" type="presParOf" srcId="{80C6BFF8-A8EF-4848-86F2-68DED5458CF7}" destId="{D91678DB-1137-4838-9E07-E3114D125434}" srcOrd="5" destOrd="0" presId="urn:microsoft.com/office/officeart/2005/8/layout/chevron1"/>
    <dgm:cxn modelId="{293A5123-AA88-49CC-A91B-CBBF551D0A75}" type="presParOf" srcId="{80C6BFF8-A8EF-4848-86F2-68DED5458CF7}" destId="{D07D1DED-9136-4F36-970D-72E7186D7990}" srcOrd="6" destOrd="0" presId="urn:microsoft.com/office/officeart/2005/8/layout/chevron1"/>
    <dgm:cxn modelId="{DB27F514-7BC8-47C9-B99E-4E3589542BD4}" type="presParOf" srcId="{D07D1DED-9136-4F36-970D-72E7186D7990}" destId="{D84B7B32-8752-4154-9399-8CE9F77ED114}" srcOrd="0" destOrd="0" presId="urn:microsoft.com/office/officeart/2005/8/layout/chevron1"/>
    <dgm:cxn modelId="{82724B33-8372-43F9-8233-018446EDEFDD}" type="presParOf" srcId="{D07D1DED-9136-4F36-970D-72E7186D7990}" destId="{9B4B6B7C-61B5-4FAB-BD19-64A3E30B100D}" srcOrd="1" destOrd="0" presId="urn:microsoft.com/office/officeart/2005/8/layout/chevron1"/>
    <dgm:cxn modelId="{67B19B11-9508-4D3E-975B-064EA0D01979}" type="presParOf" srcId="{80C6BFF8-A8EF-4848-86F2-68DED5458CF7}" destId="{293EDEAA-9567-4D57-883B-61874A89C739}" srcOrd="7" destOrd="0" presId="urn:microsoft.com/office/officeart/2005/8/layout/chevron1"/>
    <dgm:cxn modelId="{1A385456-BDD0-4481-8CB8-672C7CF3BBB5}" type="presParOf" srcId="{80C6BFF8-A8EF-4848-86F2-68DED5458CF7}" destId="{812B3C83-7614-4307-A437-445E2E58C221}" srcOrd="8" destOrd="0" presId="urn:microsoft.com/office/officeart/2005/8/layout/chevron1"/>
    <dgm:cxn modelId="{290C6508-598A-4C69-884F-2E12D5CA9A28}" type="presParOf" srcId="{812B3C83-7614-4307-A437-445E2E58C221}" destId="{C34BC2B1-4FC1-4D68-A10A-FA2BF879E6E8}" srcOrd="0" destOrd="0" presId="urn:microsoft.com/office/officeart/2005/8/layout/chevron1"/>
    <dgm:cxn modelId="{1FEBB8DC-21BC-4D30-8D21-7DA8B2E803AA}" type="presParOf" srcId="{812B3C83-7614-4307-A437-445E2E58C221}" destId="{D7AA6E7D-3BA8-458E-8F5F-4F0454FBBF8D}"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6CF8B-E963-497F-9EEC-940D40A90EEF}">
      <dsp:nvSpPr>
        <dsp:cNvPr id="0" name=""/>
        <dsp:cNvSpPr/>
      </dsp:nvSpPr>
      <dsp:spPr>
        <a:xfrm>
          <a:off x="3042" y="0"/>
          <a:ext cx="2440878" cy="756000"/>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j-lt"/>
            </a:rPr>
            <a:t>Initial</a:t>
          </a:r>
        </a:p>
      </dsp:txBody>
      <dsp:txXfrm>
        <a:off x="381042" y="0"/>
        <a:ext cx="1684878" cy="756000"/>
      </dsp:txXfrm>
    </dsp:sp>
    <dsp:sp modelId="{596812BB-B45B-4E2F-B699-BE5FE527835C}">
      <dsp:nvSpPr>
        <dsp:cNvPr id="0" name=""/>
        <dsp:cNvSpPr/>
      </dsp:nvSpPr>
      <dsp:spPr>
        <a:xfrm>
          <a:off x="1" y="952549"/>
          <a:ext cx="1952702" cy="313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t>Pockets of success and </a:t>
          </a:r>
          <a:r>
            <a:rPr lang="en-GB" sz="1400" b="1" kern="1200" dirty="0"/>
            <a:t>experimentation</a:t>
          </a:r>
          <a:r>
            <a:rPr lang="en-GB" sz="1400" kern="1200" dirty="0"/>
            <a:t> with Power Platform.</a:t>
          </a:r>
        </a:p>
        <a:p>
          <a:pPr marL="114300" lvl="1" indent="-114300" algn="l" defTabSz="622300">
            <a:lnSpc>
              <a:spcPct val="90000"/>
            </a:lnSpc>
            <a:spcBef>
              <a:spcPct val="0"/>
            </a:spcBef>
            <a:spcAft>
              <a:spcPct val="15000"/>
            </a:spcAft>
            <a:buFont typeface="Arial" panose="020B0604020202020204" pitchFamily="34" charset="0"/>
            <a:buChar char="•"/>
          </a:pPr>
          <a:r>
            <a:rPr lang="en-GB" sz="1400" b="1" kern="1200" dirty="0"/>
            <a:t>No strategy </a:t>
          </a:r>
          <a:r>
            <a:rPr lang="en-GB" sz="1400" kern="1200" dirty="0"/>
            <a:t>or governance approach. </a:t>
          </a: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t>Apps are </a:t>
          </a:r>
          <a:r>
            <a:rPr lang="en-GB" sz="1400" b="1" kern="1200" dirty="0"/>
            <a:t>team-based</a:t>
          </a:r>
          <a:r>
            <a:rPr lang="en-GB" sz="1400" kern="1200" dirty="0"/>
            <a:t> and supported by the makers. </a:t>
          </a: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t>Organisation sees the </a:t>
          </a:r>
          <a:r>
            <a:rPr lang="en-GB" sz="1400" b="1" kern="1200" dirty="0"/>
            <a:t>potential</a:t>
          </a:r>
          <a:r>
            <a:rPr lang="en-GB" sz="1400" kern="1200" dirty="0"/>
            <a:t> of a strategic investment, but there is no clear path forward.</a:t>
          </a:r>
        </a:p>
      </dsp:txBody>
      <dsp:txXfrm>
        <a:off x="1" y="952549"/>
        <a:ext cx="1952702" cy="3132281"/>
      </dsp:txXfrm>
    </dsp:sp>
    <dsp:sp modelId="{1CAC234D-07C5-4776-826F-38FF074507C2}">
      <dsp:nvSpPr>
        <dsp:cNvPr id="0" name=""/>
        <dsp:cNvSpPr/>
      </dsp:nvSpPr>
      <dsp:spPr>
        <a:xfrm>
          <a:off x="2227920" y="0"/>
          <a:ext cx="2440878" cy="756000"/>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j-lt"/>
            </a:rPr>
            <a:t>Repeatable</a:t>
          </a:r>
        </a:p>
      </dsp:txBody>
      <dsp:txXfrm>
        <a:off x="2605920" y="0"/>
        <a:ext cx="1684878" cy="756000"/>
      </dsp:txXfrm>
    </dsp:sp>
    <dsp:sp modelId="{C0A5473E-D71A-46DD-863A-E8A7D200A3F1}">
      <dsp:nvSpPr>
        <dsp:cNvPr id="0" name=""/>
        <dsp:cNvSpPr/>
      </dsp:nvSpPr>
      <dsp:spPr>
        <a:xfrm>
          <a:off x="2220349" y="952549"/>
          <a:ext cx="1952702" cy="313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Initial Power Platform controls implemented by a </a:t>
          </a:r>
          <a:r>
            <a:rPr lang="en-GB" sz="1400" b="1" kern="1200" dirty="0"/>
            <a:t>central team</a:t>
          </a:r>
          <a:r>
            <a:rPr lang="en-GB" sz="1400" kern="1200" dirty="0"/>
            <a:t>. </a:t>
          </a:r>
        </a:p>
        <a:p>
          <a:pPr marL="114300" lvl="1" indent="-114300" algn="l" defTabSz="622300">
            <a:lnSpc>
              <a:spcPct val="90000"/>
            </a:lnSpc>
            <a:spcBef>
              <a:spcPct val="0"/>
            </a:spcBef>
            <a:spcAft>
              <a:spcPct val="15000"/>
            </a:spcAft>
            <a:buChar char="•"/>
          </a:pPr>
          <a:r>
            <a:rPr lang="en-GB" sz="1400" kern="1200" dirty="0"/>
            <a:t>Start to identify applications that are broadly used in the organization.</a:t>
          </a:r>
        </a:p>
        <a:p>
          <a:pPr marL="114300" lvl="1" indent="-114300" algn="l" defTabSz="622300">
            <a:lnSpc>
              <a:spcPct val="90000"/>
            </a:lnSpc>
            <a:spcBef>
              <a:spcPct val="0"/>
            </a:spcBef>
            <a:spcAft>
              <a:spcPct val="15000"/>
            </a:spcAft>
            <a:buChar char="•"/>
          </a:pPr>
          <a:r>
            <a:rPr lang="en-GB" sz="1400" kern="1200" dirty="0"/>
            <a:t>These organizations sometimes believe that the use of the Power Platform is running “</a:t>
          </a:r>
          <a:r>
            <a:rPr lang="en-GB" sz="1400" b="1" kern="1200" dirty="0"/>
            <a:t>out of control</a:t>
          </a:r>
          <a:r>
            <a:rPr lang="en-GB" sz="1400" b="0" kern="1200" dirty="0"/>
            <a:t>.</a:t>
          </a:r>
          <a:r>
            <a:rPr lang="en-GB" sz="1400" kern="1200" dirty="0"/>
            <a:t>”</a:t>
          </a:r>
        </a:p>
      </dsp:txBody>
      <dsp:txXfrm>
        <a:off x="2220349" y="952549"/>
        <a:ext cx="1952702" cy="3132281"/>
      </dsp:txXfrm>
    </dsp:sp>
    <dsp:sp modelId="{B2469A33-8F3E-4745-9E4C-4A209D00FFFF}">
      <dsp:nvSpPr>
        <dsp:cNvPr id="0" name=""/>
        <dsp:cNvSpPr/>
      </dsp:nvSpPr>
      <dsp:spPr>
        <a:xfrm>
          <a:off x="4452799" y="0"/>
          <a:ext cx="2440878" cy="756000"/>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j-lt"/>
            </a:rPr>
            <a:t>Defined</a:t>
          </a:r>
        </a:p>
      </dsp:txBody>
      <dsp:txXfrm>
        <a:off x="4830799" y="0"/>
        <a:ext cx="1684878" cy="756000"/>
      </dsp:txXfrm>
    </dsp:sp>
    <dsp:sp modelId="{7463C432-9DFB-4DF2-B3CE-51DD7435151B}">
      <dsp:nvSpPr>
        <dsp:cNvPr id="0" name=""/>
        <dsp:cNvSpPr/>
      </dsp:nvSpPr>
      <dsp:spPr>
        <a:xfrm>
          <a:off x="4453702" y="952549"/>
          <a:ext cx="1952702" cy="313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Standardizing </a:t>
          </a:r>
          <a:r>
            <a:rPr lang="en-GB" sz="1400" b="1" kern="1200" dirty="0"/>
            <a:t>repeatable practice</a:t>
          </a:r>
          <a:r>
            <a:rPr lang="en-GB" sz="1400" kern="1200" dirty="0"/>
            <a:t>.</a:t>
          </a:r>
        </a:p>
        <a:p>
          <a:pPr marL="114300" lvl="1" indent="-114300" algn="l" defTabSz="622300">
            <a:lnSpc>
              <a:spcPct val="90000"/>
            </a:lnSpc>
            <a:spcBef>
              <a:spcPct val="0"/>
            </a:spcBef>
            <a:spcAft>
              <a:spcPct val="15000"/>
            </a:spcAft>
            <a:buChar char="•"/>
          </a:pPr>
          <a:r>
            <a:rPr lang="en-GB" sz="1400" kern="1200" dirty="0"/>
            <a:t>Achieving </a:t>
          </a:r>
          <a:r>
            <a:rPr lang="en-GB" sz="1400" b="1" kern="1200" dirty="0"/>
            <a:t>measurable success </a:t>
          </a:r>
          <a:r>
            <a:rPr lang="en-GB" sz="1400" kern="1200" dirty="0"/>
            <a:t>to digitally transform their organization.</a:t>
          </a:r>
        </a:p>
        <a:p>
          <a:pPr marL="114300" lvl="1" indent="-114300" algn="l" defTabSz="622300">
            <a:lnSpc>
              <a:spcPct val="90000"/>
            </a:lnSpc>
            <a:spcBef>
              <a:spcPct val="0"/>
            </a:spcBef>
            <a:spcAft>
              <a:spcPct val="15000"/>
            </a:spcAft>
            <a:buChar char="•"/>
          </a:pPr>
          <a:r>
            <a:rPr lang="en-GB" sz="1400" kern="1200" dirty="0"/>
            <a:t>Defined Power Platform Center of Excellence team.  </a:t>
          </a:r>
        </a:p>
        <a:p>
          <a:pPr marL="114300" lvl="1" indent="-114300" algn="l" defTabSz="622300">
            <a:lnSpc>
              <a:spcPct val="90000"/>
            </a:lnSpc>
            <a:spcBef>
              <a:spcPct val="0"/>
            </a:spcBef>
            <a:spcAft>
              <a:spcPct val="15000"/>
            </a:spcAft>
            <a:buChar char="•"/>
          </a:pPr>
          <a:r>
            <a:rPr lang="en-GB" sz="1400" kern="1200" dirty="0"/>
            <a:t>Transformation may still reflect organic growth.</a:t>
          </a:r>
        </a:p>
      </dsp:txBody>
      <dsp:txXfrm>
        <a:off x="4453702" y="952549"/>
        <a:ext cx="1952702" cy="3132281"/>
      </dsp:txXfrm>
    </dsp:sp>
    <dsp:sp modelId="{D84B7B32-8752-4154-9399-8CE9F77ED114}">
      <dsp:nvSpPr>
        <dsp:cNvPr id="0" name=""/>
        <dsp:cNvSpPr/>
      </dsp:nvSpPr>
      <dsp:spPr>
        <a:xfrm>
          <a:off x="6677677" y="0"/>
          <a:ext cx="2440878" cy="756000"/>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j-lt"/>
            </a:rPr>
            <a:t>Capable</a:t>
          </a:r>
        </a:p>
      </dsp:txBody>
      <dsp:txXfrm>
        <a:off x="7055677" y="0"/>
        <a:ext cx="1684878" cy="756000"/>
      </dsp:txXfrm>
    </dsp:sp>
    <dsp:sp modelId="{9B4B6B7C-61B5-4FAB-BD19-64A3E30B100D}">
      <dsp:nvSpPr>
        <dsp:cNvPr id="0" name=""/>
        <dsp:cNvSpPr/>
      </dsp:nvSpPr>
      <dsp:spPr>
        <a:xfrm>
          <a:off x="6678580" y="952549"/>
          <a:ext cx="1952702" cy="313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Standard processes for managing and monitoring Power Platform.  </a:t>
          </a:r>
        </a:p>
        <a:p>
          <a:pPr marL="114300" lvl="1" indent="-114300" algn="l" defTabSz="622300">
            <a:lnSpc>
              <a:spcPct val="90000"/>
            </a:lnSpc>
            <a:spcBef>
              <a:spcPct val="0"/>
            </a:spcBef>
            <a:spcAft>
              <a:spcPct val="15000"/>
            </a:spcAft>
            <a:buChar char="•"/>
          </a:pPr>
          <a:r>
            <a:rPr lang="en-GB" sz="1400" kern="1200" dirty="0"/>
            <a:t>Power Platform capabilities are being used to </a:t>
          </a:r>
          <a:r>
            <a:rPr lang="en-GB" sz="1400" b="1" kern="1200" dirty="0"/>
            <a:t>transform the business </a:t>
          </a:r>
          <a:r>
            <a:rPr lang="en-GB" sz="1400" kern="1200" dirty="0"/>
            <a:t>broadly and used for enterprise-critical apps and integrations. </a:t>
          </a:r>
        </a:p>
        <a:p>
          <a:pPr marL="114300" lvl="1" indent="-114300" algn="l" defTabSz="622300">
            <a:lnSpc>
              <a:spcPct val="90000"/>
            </a:lnSpc>
            <a:spcBef>
              <a:spcPct val="0"/>
            </a:spcBef>
            <a:spcAft>
              <a:spcPct val="15000"/>
            </a:spcAft>
            <a:buChar char="•"/>
          </a:pPr>
          <a:r>
            <a:rPr lang="en-GB" sz="1400" kern="1200" dirty="0"/>
            <a:t>Platform </a:t>
          </a:r>
          <a:r>
            <a:rPr lang="en-GB" sz="1400" b="1" kern="1200" dirty="0"/>
            <a:t>Champions</a:t>
          </a:r>
          <a:r>
            <a:rPr lang="en-GB" sz="1400" kern="1200" dirty="0"/>
            <a:t> have established channels.  </a:t>
          </a:r>
        </a:p>
      </dsp:txBody>
      <dsp:txXfrm>
        <a:off x="6678580" y="952549"/>
        <a:ext cx="1952702" cy="3132281"/>
      </dsp:txXfrm>
    </dsp:sp>
    <dsp:sp modelId="{C34BC2B1-4FC1-4D68-A10A-FA2BF879E6E8}">
      <dsp:nvSpPr>
        <dsp:cNvPr id="0" name=""/>
        <dsp:cNvSpPr/>
      </dsp:nvSpPr>
      <dsp:spPr>
        <a:xfrm>
          <a:off x="8902555" y="0"/>
          <a:ext cx="2440878" cy="756000"/>
        </a:xfrm>
        <a:prstGeom prst="chevron">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j-lt"/>
            </a:rPr>
            <a:t>Efficient</a:t>
          </a:r>
        </a:p>
      </dsp:txBody>
      <dsp:txXfrm>
        <a:off x="9280555" y="0"/>
        <a:ext cx="1684878" cy="756000"/>
      </dsp:txXfrm>
    </dsp:sp>
    <dsp:sp modelId="{D7AA6E7D-3BA8-458E-8F5F-4F0454FBBF8D}">
      <dsp:nvSpPr>
        <dsp:cNvPr id="0" name=""/>
        <dsp:cNvSpPr/>
      </dsp:nvSpPr>
      <dsp:spPr>
        <a:xfrm>
          <a:off x="8911933" y="952549"/>
          <a:ext cx="1952702" cy="313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Organization has proven the capabilities of Power Platform to transform mission critical capabilities.  </a:t>
          </a:r>
        </a:p>
        <a:p>
          <a:pPr marL="114300" lvl="1" indent="-114300" algn="l" defTabSz="622300">
            <a:lnSpc>
              <a:spcPct val="90000"/>
            </a:lnSpc>
            <a:spcBef>
              <a:spcPct val="0"/>
            </a:spcBef>
            <a:spcAft>
              <a:spcPct val="15000"/>
            </a:spcAft>
            <a:buChar char="•"/>
          </a:pPr>
          <a:r>
            <a:rPr lang="en-GB" sz="1400" kern="1200" dirty="0"/>
            <a:t>Established </a:t>
          </a:r>
          <a:r>
            <a:rPr lang="en-GB" sz="1400" b="1" kern="1200" dirty="0"/>
            <a:t>community of experts</a:t>
          </a:r>
          <a:r>
            <a:rPr lang="en-GB" sz="1400" b="0" kern="1200" dirty="0"/>
            <a:t>.</a:t>
          </a:r>
        </a:p>
        <a:p>
          <a:pPr marL="114300" lvl="1" indent="-114300" algn="l" defTabSz="622300">
            <a:lnSpc>
              <a:spcPct val="90000"/>
            </a:lnSpc>
            <a:spcBef>
              <a:spcPct val="0"/>
            </a:spcBef>
            <a:spcAft>
              <a:spcPct val="15000"/>
            </a:spcAft>
            <a:buChar char="•"/>
          </a:pPr>
          <a:r>
            <a:rPr lang="en-GB" sz="1400" b="1" kern="1200" dirty="0"/>
            <a:t>Fusion teams </a:t>
          </a:r>
          <a:r>
            <a:rPr lang="en-GB" sz="1400" kern="1200" dirty="0"/>
            <a:t>enable legacy capabilities and modern cloud architecture to be used easily.</a:t>
          </a:r>
        </a:p>
      </dsp:txBody>
      <dsp:txXfrm>
        <a:off x="8911933" y="952549"/>
        <a:ext cx="1952702" cy="31322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10/26/2021 8:09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10/26/2021 7:24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10/26/2021 7:24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31858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97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063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934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62225-1DD4-4CAB-B0CB-BB007271FF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292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380860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80860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4189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2686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FE1D-1EC7-8647-883A-AF2C6032F5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50952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2303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67020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09978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363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36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EFE214-F4B1-49B1-BCCA-014E0DBD638E}"/>
              </a:ext>
            </a:extLst>
          </p:cNvPr>
          <p:cNvSpPr>
            <a:spLocks noGrp="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2804755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9054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932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7102" marR="0" lvl="0" indent="0" algn="l" defTabSz="9390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9329" rtl="0" eaLnBrk="1" fontAlgn="auto" latinLnBrk="0" hangingPunct="1">
              <a:lnSpc>
                <a:spcPct val="100000"/>
              </a:lnSpc>
              <a:spcBef>
                <a:spcPts val="0"/>
              </a:spcBef>
              <a:spcAft>
                <a:spcPts val="0"/>
              </a:spcAft>
              <a:buClrTx/>
              <a:buSzTx/>
              <a:buFontTx/>
              <a:buNone/>
              <a:tabLst/>
              <a:defRPr/>
            </a:pPr>
            <a:fld id="{52E3BA65-5A6F-4695-83B1-B4DBAF19739F}"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9329"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932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932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8132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991522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099785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0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3846432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167020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9834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209978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F23DA7C-4BBA-4674-8239-A3233BB760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59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10/26/2021 7:24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77</a:t>
            </a:fld>
            <a:endParaRPr lang="en-US" dirty="0"/>
          </a:p>
        </p:txBody>
      </p:sp>
    </p:spTree>
    <p:extLst>
      <p:ext uri="{BB962C8B-B14F-4D97-AF65-F5344CB8AC3E}">
        <p14:creationId xmlns:p14="http://schemas.microsoft.com/office/powerpoint/2010/main" val="343147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201738"/>
            <a:ext cx="5767388" cy="32448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609909" marR="0" lvl="0" indent="0" algn="l" defTabSz="99406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758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581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6825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297">
              <a:lnSpc>
                <a:spcPct val="90000"/>
              </a:lnSpc>
              <a:spcAft>
                <a:spcPts val="343"/>
              </a:spcAft>
              <a:defRPr/>
            </a:pPr>
            <a:endParaRPr lang="en-US" dirty="0"/>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6EBACF41-5728-42CD-87BC-FEFD3BDA440E}"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17804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200" dirty="0">
                <a:solidFill>
                  <a:srgbClr val="000000"/>
                </a:solidFill>
                <a:effectLst/>
                <a:latin typeface="Segoe UI" panose="020B0502040204020203" pitchFamily="34" charset="0"/>
                <a:ea typeface="Times New Roman" panose="02020603050405020304" pitchFamily="18" charset="0"/>
              </a:rPr>
              <a:t>Once you complete this section, refer to it throughout your project to ensure you are on track for your desired end-state.  </a:t>
            </a:r>
          </a:p>
          <a:p>
            <a:endParaRPr lang="en-GB" dirty="0"/>
          </a:p>
        </p:txBody>
      </p:sp>
      <p:sp>
        <p:nvSpPr>
          <p:cNvPr id="4" name="Header Placeholder 3"/>
          <p:cNvSpPr>
            <a:spLocks noGrp="1"/>
          </p:cNvSpPr>
          <p:nvPr>
            <p:ph type="hdr" sz="quarter" idx="10"/>
          </p:nvPr>
        </p:nvSpPr>
        <p:spPr/>
        <p:txBody>
          <a:bodyPr/>
          <a:lstStyle/>
          <a:p>
            <a:pPr marL="0" marR="0" lvl="0" indent="0" algn="l" defTabSz="9402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MGX FY16</a:t>
            </a:r>
          </a:p>
        </p:txBody>
      </p:sp>
      <p:sp>
        <p:nvSpPr>
          <p:cNvPr id="5" name="Footer Placeholder 4"/>
          <p:cNvSpPr>
            <a:spLocks noGrp="1"/>
          </p:cNvSpPr>
          <p:nvPr>
            <p:ph type="ftr" sz="quarter" idx="11"/>
          </p:nvPr>
        </p:nvSpPr>
        <p:spPr/>
        <p:txBody>
          <a:bodyPr/>
          <a:lstStyle/>
          <a:p>
            <a:pPr marL="576129" marR="0" lvl="0" indent="0" algn="l" defTabSz="9215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10/26/2021 7:24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402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029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418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recommend that you use SMART guidelines to define the Key Performance Indicators (KPIs) for each scenario.</a:t>
            </a:r>
          </a:p>
          <a:p>
            <a:pPr lvl="0"/>
            <a:r>
              <a:rPr lang="en-US" sz="1200" kern="1200" dirty="0">
                <a:solidFill>
                  <a:schemeClr val="tx1"/>
                </a:solidFill>
                <a:effectLst/>
                <a:latin typeface="+mn-lt"/>
                <a:ea typeface="+mn-ea"/>
                <a:cs typeface="+mn-cs"/>
              </a:rPr>
              <a:t>Specific: Clear and unambiguous. Answering questions "What, why, who and where?"</a:t>
            </a:r>
          </a:p>
          <a:p>
            <a:pPr lvl="0"/>
            <a:r>
              <a:rPr lang="en-US" sz="1200" kern="1200" dirty="0">
                <a:solidFill>
                  <a:schemeClr val="tx1"/>
                </a:solidFill>
                <a:effectLst/>
                <a:latin typeface="+mn-lt"/>
                <a:ea typeface="+mn-ea"/>
                <a:cs typeface="+mn-cs"/>
              </a:rPr>
              <a:t>Measurable: Concrete, clearly demonstrating a progression</a:t>
            </a:r>
          </a:p>
          <a:p>
            <a:pPr lvl="0"/>
            <a:r>
              <a:rPr lang="en-US" sz="1200" kern="1200" dirty="0">
                <a:solidFill>
                  <a:schemeClr val="tx1"/>
                </a:solidFill>
                <a:effectLst/>
                <a:latin typeface="+mn-lt"/>
                <a:ea typeface="+mn-ea"/>
                <a:cs typeface="+mn-cs"/>
              </a:rPr>
              <a:t>Achievable: Reasonable, not extreme</a:t>
            </a:r>
          </a:p>
          <a:p>
            <a:pPr lvl="0"/>
            <a:r>
              <a:rPr lang="en-US" sz="1200" kern="1200" dirty="0">
                <a:solidFill>
                  <a:schemeClr val="tx1"/>
                </a:solidFill>
                <a:effectLst/>
                <a:latin typeface="+mn-lt"/>
                <a:ea typeface="+mn-ea"/>
                <a:cs typeface="+mn-cs"/>
              </a:rPr>
              <a:t>Realistic: In line with the realities of the stakeholders.</a:t>
            </a:r>
          </a:p>
          <a:p>
            <a:pPr lvl="0"/>
            <a:r>
              <a:rPr lang="en-US" sz="1200" kern="1200" dirty="0">
                <a:solidFill>
                  <a:schemeClr val="tx1"/>
                </a:solidFill>
                <a:effectLst/>
                <a:latin typeface="+mn-lt"/>
                <a:ea typeface="+mn-ea"/>
                <a:cs typeface="+mn-cs"/>
              </a:rPr>
              <a:t>Time-related: Linked to a specific target date Answering the question "when?"</a:t>
            </a:r>
          </a:p>
          <a:p>
            <a:endParaRPr lang="en-US" dirty="0"/>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trademarks and/or registered trademarks in the United States and/or other countries. The information present is only informative and represents the current view of Microsoft Corporation at the date of this presentation.  Since Microsoft must meet changing market conditions, it should not be construed as a commitment on the part of Microsoft, and Microsoft cannot guarantee the accuracy of any information provided after the date of this presentation.  Microsoft makes no warranties, express, implied or statutory, as to the information contained in this presentation.</a:t>
            </a:r>
          </a:p>
        </p:txBody>
      </p:sp>
      <p:sp>
        <p:nvSpPr>
          <p:cNvPr id="5" name="Date Placeholder 4"/>
          <p:cNvSpPr>
            <a:spLocks noGrp="1"/>
          </p:cNvSpPr>
          <p:nvPr>
            <p:ph type="dt"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3FA90BDA-0BEF-4E64-B633-C30C25072524}"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10/26/2021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638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fld id="{B6EDA156-F7A6-47CF-971C-924B7E262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97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667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dirty="0"/>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3" name="Picture 2" descr="Graphical user interface&#10;&#10;Description automatically generated">
            <a:extLst>
              <a:ext uri="{FF2B5EF4-FFF2-40B4-BE49-F238E27FC236}">
                <a16:creationId xmlns:a16="http://schemas.microsoft.com/office/drawing/2014/main" id="{DA021AED-DF79-4861-A48E-0B648F9F2948}"/>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233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27CADC4-CCFD-48BE-8D2A-A198A62816DD}"/>
              </a:ext>
            </a:extLst>
          </p:cNvPr>
          <p:cNvSpPr>
            <a:spLocks noGrp="1"/>
          </p:cNvSpPr>
          <p:nvPr>
            <p:ph sz="quarter" idx="11"/>
          </p:nvPr>
        </p:nvSpPr>
        <p:spPr>
          <a:xfrm>
            <a:off x="376618" y="1929126"/>
            <a:ext cx="5719382" cy="2065181"/>
          </a:xfrm>
          <a:prstGeom prst="rect">
            <a:avLst/>
          </a:prstGeom>
        </p:spPr>
        <p:txBody>
          <a:bodyPr wrap="square">
            <a:spAutoFit/>
          </a:bodyPr>
          <a:lstStyle>
            <a:lvl1pPr marL="0" indent="0">
              <a:spcBef>
                <a:spcPts val="0"/>
              </a:spcBef>
              <a:spcAft>
                <a:spcPts val="1200"/>
              </a:spcAft>
              <a:buFont typeface="Arial" panose="020B0604020202020204" pitchFamily="34" charset="0"/>
              <a:buNone/>
              <a:defRPr sz="2000">
                <a:solidFill>
                  <a:schemeClr val="tx1"/>
                </a:solidFill>
              </a:defRPr>
            </a:lvl1pPr>
            <a:lvl2pPr marL="341313" indent="-341313">
              <a:spcBef>
                <a:spcPts val="0"/>
              </a:spcBef>
              <a:spcAft>
                <a:spcPts val="1200"/>
              </a:spcAft>
              <a:buFont typeface="Courier New" panose="02070309020205020404" pitchFamily="49" charset="0"/>
              <a:buChar char="o"/>
              <a:tabLst/>
              <a:defRPr sz="2000">
                <a:solidFill>
                  <a:schemeClr val="tx1"/>
                </a:solidFill>
              </a:defRPr>
            </a:lvl2pPr>
            <a:lvl3pPr marL="671513" indent="-330200">
              <a:spcBef>
                <a:spcPts val="0"/>
              </a:spcBef>
              <a:spcAft>
                <a:spcPts val="1200"/>
              </a:spcAft>
              <a:buFont typeface="Courier New" panose="02070309020205020404" pitchFamily="49" charset="0"/>
              <a:buChar char="o"/>
              <a:defRPr sz="1800">
                <a:solidFill>
                  <a:schemeClr val="tx1"/>
                </a:solidFill>
              </a:defRPr>
            </a:lvl3pPr>
            <a:lvl4pPr marL="1023938" indent="-352425">
              <a:spcBef>
                <a:spcPts val="0"/>
              </a:spcBef>
              <a:spcAft>
                <a:spcPts val="1200"/>
              </a:spcAft>
              <a:buFont typeface="Courier New" panose="02070309020205020404" pitchFamily="49" charset="0"/>
              <a:buChar char="o"/>
              <a:defRPr sz="1800">
                <a:solidFill>
                  <a:schemeClr val="tx1"/>
                </a:solidFill>
              </a:defRPr>
            </a:lvl4pPr>
            <a:lvl5pPr marL="1377950" indent="-354013">
              <a:spcBef>
                <a:spcPts val="0"/>
              </a:spcBef>
              <a:spcAft>
                <a:spcPts val="1200"/>
              </a:spcAft>
              <a:buFont typeface="Courier New" panose="02070309020205020404" pitchFamily="49" charset="0"/>
              <a:buChar char="o"/>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3EE08F09-5AD4-45DE-982E-011CB1065055}"/>
              </a:ext>
            </a:extLst>
          </p:cNvPr>
          <p:cNvSpPr>
            <a:spLocks noGrp="1"/>
          </p:cNvSpPr>
          <p:nvPr>
            <p:ph type="title"/>
          </p:nvPr>
        </p:nvSpPr>
        <p:spPr>
          <a:xfrm>
            <a:off x="376618" y="1070023"/>
            <a:ext cx="11402008" cy="535531"/>
          </a:xfrm>
          <a:prstGeom prst="rect">
            <a:avLst/>
          </a:prstGeom>
        </p:spPr>
        <p:txBody>
          <a:bodyPr wrap="square">
            <a:spAutoFit/>
          </a:bodyPr>
          <a:lstStyle>
            <a:lvl1pPr algn="l">
              <a:defRPr lang="en-US" sz="3200" kern="1200" spc="0" baseline="0" dirty="0">
                <a:solidFill>
                  <a:srgbClr val="000000"/>
                </a:solidFill>
                <a:latin typeface="+mj-lt"/>
                <a:ea typeface="+mn-ea"/>
                <a:cs typeface="+mn-cs"/>
              </a:defRPr>
            </a:lvl1pPr>
          </a:lstStyle>
          <a:p>
            <a:pPr marL="0" marR="0" lvl="0" indent="0" algn="l" defTabSz="914379" rtl="0" eaLnBrk="1" fontAlgn="auto" latinLnBrk="0" hangingPunct="1">
              <a:lnSpc>
                <a:spcPct val="90000"/>
              </a:lnSpc>
              <a:spcBef>
                <a:spcPts val="0"/>
              </a:spcBef>
              <a:spcAft>
                <a:spcPts val="1200"/>
              </a:spcAft>
              <a:buClrTx/>
              <a:buSzPct val="90000"/>
              <a:buFont typeface="Arial" panose="020B0604020202020204" pitchFamily="34" charset="0"/>
              <a:buNone/>
              <a:tabLst/>
            </a:pPr>
            <a:r>
              <a:rPr lang="en-US"/>
              <a:t>Click to edit Master title style</a:t>
            </a:r>
          </a:p>
        </p:txBody>
      </p:sp>
    </p:spTree>
    <p:extLst>
      <p:ext uri="{BB962C8B-B14F-4D97-AF65-F5344CB8AC3E}">
        <p14:creationId xmlns:p14="http://schemas.microsoft.com/office/powerpoint/2010/main" val="415088370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59768"/>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8465572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9"/>
            <a:ext cx="11655840" cy="899665"/>
          </a:xfrm>
        </p:spPr>
        <p:txBody>
          <a:bodyPr/>
          <a:lstStyle>
            <a:lvl1pPr marL="0" algn="l" defTabSz="895874" rtl="0" eaLnBrk="1" latinLnBrk="0" hangingPunct="1">
              <a:spcBef>
                <a:spcPct val="0"/>
              </a:spcBef>
              <a:buNone/>
              <a:defRPr lang="en-US" sz="3919"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Text Placeholder 3"/>
          <p:cNvSpPr>
            <a:spLocks noGrp="1"/>
          </p:cNvSpPr>
          <p:nvPr>
            <p:ph idx="1"/>
          </p:nvPr>
        </p:nvSpPr>
        <p:spPr>
          <a:xfrm>
            <a:off x="269243" y="1189178"/>
            <a:ext cx="11653521" cy="1691682"/>
          </a:xfrm>
          <a:prstGeom prst="rect">
            <a:avLst/>
          </a:prstGeom>
        </p:spPr>
        <p:txBody>
          <a:bodyPr vert="horz" wrap="square" lIns="146304" tIns="91440" rIns="146304" bIns="91440" rtlCol="0">
            <a:spAutoFit/>
          </a:bodyPr>
          <a:lstStyle>
            <a:lvl1pPr marL="0" indent="0">
              <a:lnSpc>
                <a:spcPct val="100000"/>
              </a:lnSpc>
              <a:buNone/>
              <a:defRPr sz="2353">
                <a:latin typeface="+mn-lt"/>
              </a:defRPr>
            </a:lvl1pPr>
            <a:lvl2pPr marL="336016" indent="0">
              <a:lnSpc>
                <a:spcPct val="100000"/>
              </a:lnSpc>
              <a:buNone/>
              <a:defRPr sz="1800">
                <a:latin typeface="+mn-lt"/>
              </a:defRPr>
            </a:lvl2pPr>
            <a:lvl3pPr marL="560026" indent="0">
              <a:lnSpc>
                <a:spcPct val="100000"/>
              </a:lnSpc>
              <a:buNone/>
              <a:defRPr sz="1600">
                <a:latin typeface="+mn-lt"/>
              </a:defRPr>
            </a:lvl3pPr>
            <a:lvl4pPr marL="784036" indent="0">
              <a:lnSpc>
                <a:spcPct val="100000"/>
              </a:lnSpc>
              <a:buNone/>
              <a:defRPr sz="1400">
                <a:latin typeface="+mn-lt"/>
              </a:defRPr>
            </a:lvl4pPr>
            <a:lvl5pPr marL="1008046" indent="0">
              <a:lnSpc>
                <a:spcPct val="100000"/>
              </a:lnSpc>
              <a:buNone/>
              <a:defRPr sz="14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4238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ORK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643262"/>
      </p:ext>
    </p:extLst>
  </p:cSld>
  <p:clrMapOvr>
    <a:masterClrMapping/>
  </p:clrMapOvr>
  <p:transition>
    <p:fade/>
  </p:transition>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FD3EEC9C-D928-4172-A9CD-DB8D7842A40B}"/>
              </a:ext>
            </a:extLst>
          </p:cNvPr>
          <p:cNvSpPr>
            <a:spLocks noGrp="1"/>
          </p:cNvSpPr>
          <p:nvPr>
            <p:ph type="sldNum" sz="quarter" idx="12"/>
          </p:nvPr>
        </p:nvSpPr>
        <p:spPr>
          <a:xfrm>
            <a:off x="-1" y="6356351"/>
            <a:ext cx="582613" cy="365125"/>
          </a:xfrm>
        </p:spPr>
        <p:txBody>
          <a:bodyPr/>
          <a:lstStyle>
            <a:lvl1pPr algn="ctr">
              <a:defRPr sz="700">
                <a:solidFill>
                  <a:schemeClr val="bg1">
                    <a:lumMod val="75000"/>
                  </a:schemeClr>
                </a:solidFill>
              </a:defRPr>
            </a:lvl1pPr>
          </a:lstStyle>
          <a:p>
            <a:fld id="{E36FEA5E-14D5-4834-A41A-4F5EF2B64398}" type="slidenum">
              <a:rPr lang="en-US" smtClean="0"/>
              <a:pPr/>
              <a:t>‹#›</a:t>
            </a:fld>
            <a:endParaRPr lang="en-US" dirty="0"/>
          </a:p>
        </p:txBody>
      </p:sp>
    </p:spTree>
    <p:extLst>
      <p:ext uri="{BB962C8B-B14F-4D97-AF65-F5344CB8AC3E}">
        <p14:creationId xmlns:p14="http://schemas.microsoft.com/office/powerpoint/2010/main" val="194859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3_Custom Layout">
    <p:bg>
      <p:bgPr>
        <a:solidFill>
          <a:schemeClr val="bg1"/>
        </a:solidFill>
        <a:effectLst/>
      </p:bgPr>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C8D60E2B-AAA8-4625-A6DF-92476AD93BC0}"/>
              </a:ext>
            </a:extLst>
          </p:cNvPr>
          <p:cNvPicPr>
            <a:picLocks noChangeAspect="1"/>
          </p:cNvPicPr>
          <p:nvPr userDrawn="1"/>
        </p:nvPicPr>
        <p:blipFill>
          <a:blip r:embed="rId2"/>
          <a:srcRect/>
          <a:stretch/>
        </p:blipFill>
        <p:spPr bwMode="black">
          <a:xfrm>
            <a:off x="181633" y="15699"/>
            <a:ext cx="1916971" cy="796445"/>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438539" y="746450"/>
            <a:ext cx="114020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8347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BB48B7-790B-F148-AFD0-E74B6E212343}"/>
              </a:ext>
            </a:extLst>
          </p:cNvPr>
          <p:cNvSpPr/>
          <p:nvPr userDrawn="1"/>
        </p:nvSpPr>
        <p:spPr>
          <a:xfrm>
            <a:off x="577325" y="322904"/>
            <a:ext cx="930704" cy="200055"/>
          </a:xfrm>
          <a:prstGeom prst="rect">
            <a:avLst/>
          </a:prstGeom>
        </p:spPr>
        <p:txBody>
          <a:bodyPr wrap="none" lIns="0">
            <a:spAutoFit/>
          </a:bodyPr>
          <a:lstStyle/>
          <a:p>
            <a:r>
              <a:rPr lang="en-US" sz="700" dirty="0">
                <a:solidFill>
                  <a:schemeClr val="bg1">
                    <a:lumMod val="75000"/>
                  </a:schemeClr>
                </a:solidFill>
              </a:rPr>
              <a:t>The Creator’s Manual</a:t>
            </a:r>
          </a:p>
        </p:txBody>
      </p:sp>
      <p:sp>
        <p:nvSpPr>
          <p:cNvPr id="3" name="Slide Number Placeholder 3">
            <a:extLst>
              <a:ext uri="{FF2B5EF4-FFF2-40B4-BE49-F238E27FC236}">
                <a16:creationId xmlns:a16="http://schemas.microsoft.com/office/drawing/2014/main" id="{FD3EEC9C-D928-4172-A9CD-DB8D7842A40B}"/>
              </a:ext>
            </a:extLst>
          </p:cNvPr>
          <p:cNvSpPr>
            <a:spLocks noGrp="1"/>
          </p:cNvSpPr>
          <p:nvPr>
            <p:ph type="sldNum" sz="quarter" idx="12"/>
          </p:nvPr>
        </p:nvSpPr>
        <p:spPr>
          <a:xfrm>
            <a:off x="-1" y="6356351"/>
            <a:ext cx="582613" cy="365125"/>
          </a:xfrm>
        </p:spPr>
        <p:txBody>
          <a:bodyPr/>
          <a:lstStyle>
            <a:lvl1pPr algn="ctr">
              <a:defRPr sz="700">
                <a:solidFill>
                  <a:schemeClr val="bg1">
                    <a:lumMod val="75000"/>
                  </a:schemeClr>
                </a:solidFill>
              </a:defRPr>
            </a:lvl1pPr>
          </a:lstStyle>
          <a:p>
            <a:fld id="{E36FEA5E-14D5-4834-A41A-4F5EF2B64398}" type="slidenum">
              <a:rPr lang="en-US" smtClean="0"/>
              <a:pPr/>
              <a:t>‹#›</a:t>
            </a:fld>
            <a:endParaRPr lang="en-US" dirty="0"/>
          </a:p>
        </p:txBody>
      </p:sp>
    </p:spTree>
    <p:extLst>
      <p:ext uri="{BB962C8B-B14F-4D97-AF65-F5344CB8AC3E}">
        <p14:creationId xmlns:p14="http://schemas.microsoft.com/office/powerpoint/2010/main" val="2269939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8BF223-DC71-8C41-BCB9-F2E4AD4BE3E4}"/>
              </a:ext>
            </a:extLst>
          </p:cNvPr>
          <p:cNvSpPr/>
          <p:nvPr userDrawn="1"/>
        </p:nvSpPr>
        <p:spPr>
          <a:xfrm>
            <a:off x="1" y="1"/>
            <a:ext cx="498154" cy="14592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8" name="Rectangle 7">
            <a:extLst>
              <a:ext uri="{FF2B5EF4-FFF2-40B4-BE49-F238E27FC236}">
                <a16:creationId xmlns:a16="http://schemas.microsoft.com/office/drawing/2014/main" id="{93797D51-32A0-9D4E-866E-6284C8A9ABE0}"/>
              </a:ext>
            </a:extLst>
          </p:cNvPr>
          <p:cNvSpPr/>
          <p:nvPr userDrawn="1"/>
        </p:nvSpPr>
        <p:spPr>
          <a:xfrm>
            <a:off x="577325" y="322904"/>
            <a:ext cx="930704" cy="200055"/>
          </a:xfrm>
          <a:prstGeom prst="rect">
            <a:avLst/>
          </a:prstGeom>
        </p:spPr>
        <p:txBody>
          <a:bodyPr wrap="none" lIns="0">
            <a:spAutoFit/>
          </a:bodyPr>
          <a:lstStyle/>
          <a:p>
            <a:r>
              <a:rPr lang="en-US" sz="700" dirty="0">
                <a:solidFill>
                  <a:schemeClr val="bg1">
                    <a:lumMod val="75000"/>
                  </a:schemeClr>
                </a:solidFill>
              </a:rPr>
              <a:t>The Creator’s Manual</a:t>
            </a:r>
          </a:p>
        </p:txBody>
      </p:sp>
      <p:sp>
        <p:nvSpPr>
          <p:cNvPr id="4" name="Slide Number Placeholder 3">
            <a:extLst>
              <a:ext uri="{FF2B5EF4-FFF2-40B4-BE49-F238E27FC236}">
                <a16:creationId xmlns:a16="http://schemas.microsoft.com/office/drawing/2014/main" id="{BF42B647-FB8C-49CE-AA21-79EDF02E4EF5}"/>
              </a:ext>
            </a:extLst>
          </p:cNvPr>
          <p:cNvSpPr>
            <a:spLocks noGrp="1"/>
          </p:cNvSpPr>
          <p:nvPr>
            <p:ph type="sldNum" sz="quarter" idx="12"/>
          </p:nvPr>
        </p:nvSpPr>
        <p:spPr>
          <a:xfrm>
            <a:off x="-1" y="6356351"/>
            <a:ext cx="582613" cy="365125"/>
          </a:xfrm>
        </p:spPr>
        <p:txBody>
          <a:bodyPr/>
          <a:lstStyle>
            <a:lvl1pPr algn="ctr">
              <a:defRPr sz="700">
                <a:solidFill>
                  <a:schemeClr val="bg1">
                    <a:lumMod val="75000"/>
                  </a:schemeClr>
                </a:solidFill>
              </a:defRPr>
            </a:lvl1pPr>
          </a:lstStyle>
          <a:p>
            <a:fld id="{E36FEA5E-14D5-4834-A41A-4F5EF2B64398}" type="slidenum">
              <a:rPr lang="en-US" smtClean="0"/>
              <a:pPr/>
              <a:t>‹#›</a:t>
            </a:fld>
            <a:endParaRPr lang="en-US" dirty="0"/>
          </a:p>
        </p:txBody>
      </p:sp>
    </p:spTree>
    <p:extLst>
      <p:ext uri="{BB962C8B-B14F-4D97-AF65-F5344CB8AC3E}">
        <p14:creationId xmlns:p14="http://schemas.microsoft.com/office/powerpoint/2010/main" val="30658922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17713765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581476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38664260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37404431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298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36533431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36FEA5E-14D5-4834-A41A-4F5EF2B64398}" type="slidenum">
              <a:rPr lang="en-US" smtClean="0"/>
              <a:t>‹#›</a:t>
            </a:fld>
            <a:endParaRPr lang="en-US" dirty="0"/>
          </a:p>
        </p:txBody>
      </p:sp>
    </p:spTree>
    <p:extLst>
      <p:ext uri="{BB962C8B-B14F-4D97-AF65-F5344CB8AC3E}">
        <p14:creationId xmlns:p14="http://schemas.microsoft.com/office/powerpoint/2010/main" val="180260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a:srcRect/>
          <a:stretch/>
        </p:blipFill>
        <p:spPr bwMode="black">
          <a:xfrm>
            <a:off x="298591" y="274236"/>
            <a:ext cx="1916971" cy="796445"/>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dirty="0"/>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91919"/>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0F0FE10-E94D-4980-A118-25914D47D3B9}"/>
              </a:ext>
            </a:extLst>
          </p:cNvPr>
          <p:cNvPicPr>
            <a:picLocks noChangeAspect="1"/>
          </p:cNvPicPr>
          <p:nvPr userDrawn="1"/>
        </p:nvPicPr>
        <p:blipFill>
          <a:blip r:embed="rId2"/>
          <a:stretch>
            <a:fillRect/>
          </a:stretch>
        </p:blipFill>
        <p:spPr>
          <a:xfrm>
            <a:off x="318355" y="305298"/>
            <a:ext cx="2004253" cy="832322"/>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BD4A910F-ED4B-40B0-88FA-1E0F9311195B}"/>
              </a:ext>
            </a:extLst>
          </p:cNvPr>
          <p:cNvPicPr>
            <a:picLocks noChangeAspect="1"/>
          </p:cNvPicPr>
          <p:nvPr userDrawn="1"/>
        </p:nvPicPr>
        <p:blipFill>
          <a:blip r:embed="rId2"/>
          <a:stretch>
            <a:fillRect/>
          </a:stretch>
        </p:blipFill>
        <p:spPr>
          <a:xfrm>
            <a:off x="318355" y="305298"/>
            <a:ext cx="2004253" cy="832322"/>
          </a:xfrm>
          <a:prstGeom prst="rect">
            <a:avLst/>
          </a:prstGeom>
        </p:spPr>
      </p:pic>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4EC1EF0-2623-4898-BCF6-AF8B3E3F3EB7}"/>
              </a:ext>
            </a:extLst>
          </p:cNvPr>
          <p:cNvPicPr>
            <a:picLocks noChangeAspect="1"/>
          </p:cNvPicPr>
          <p:nvPr userDrawn="1"/>
        </p:nvPicPr>
        <p:blipFill>
          <a:blip r:embed="rId2"/>
          <a:stretch>
            <a:fillRect/>
          </a:stretch>
        </p:blipFill>
        <p:spPr>
          <a:xfrm>
            <a:off x="285760" y="291962"/>
            <a:ext cx="2114221" cy="878396"/>
          </a:xfrm>
          <a:prstGeom prst="rect">
            <a:avLst/>
          </a:prstGeom>
        </p:spPr>
      </p:pic>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dirty="0"/>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Graphical user interface&#10;&#10;Description automatically generated">
            <a:extLst>
              <a:ext uri="{FF2B5EF4-FFF2-40B4-BE49-F238E27FC236}">
                <a16:creationId xmlns:a16="http://schemas.microsoft.com/office/drawing/2014/main" id="{77114500-922D-4FE7-9CBC-2A5532BB8A5D}"/>
              </a:ext>
            </a:extLst>
          </p:cNvPr>
          <p:cNvPicPr>
            <a:picLocks noChangeAspect="1"/>
          </p:cNvPicPr>
          <p:nvPr userDrawn="1"/>
        </p:nvPicPr>
        <p:blipFill>
          <a:blip r:embed="rId2"/>
          <a:stretch>
            <a:fillRect/>
          </a:stretch>
        </p:blipFill>
        <p:spPr>
          <a:xfrm>
            <a:off x="285760" y="291962"/>
            <a:ext cx="2114221" cy="878396"/>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dirty="0"/>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Picture 1" descr="Graphical user interface&#10;&#10;Description automatically generated">
            <a:extLst>
              <a:ext uri="{FF2B5EF4-FFF2-40B4-BE49-F238E27FC236}">
                <a16:creationId xmlns:a16="http://schemas.microsoft.com/office/drawing/2014/main" id="{10BE6CAE-659D-4879-948B-421926767CED}"/>
              </a:ext>
            </a:extLst>
          </p:cNvPr>
          <p:cNvPicPr>
            <a:picLocks noChangeAspect="1"/>
          </p:cNvPicPr>
          <p:nvPr userDrawn="1"/>
        </p:nvPicPr>
        <p:blipFill>
          <a:blip r:embed="rId2"/>
          <a:stretch>
            <a:fillRect/>
          </a:stretch>
        </p:blipFill>
        <p:spPr>
          <a:xfrm>
            <a:off x="285760" y="291962"/>
            <a:ext cx="2114221" cy="878396"/>
          </a:xfrm>
          <a:prstGeom prst="rect">
            <a:avLst/>
          </a:prstGeom>
        </p:spPr>
      </p:pic>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dirty="0"/>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2" name="Picture 1" descr="Graphical user interface&#10;&#10;Description automatically generated">
            <a:extLst>
              <a:ext uri="{FF2B5EF4-FFF2-40B4-BE49-F238E27FC236}">
                <a16:creationId xmlns:a16="http://schemas.microsoft.com/office/drawing/2014/main" id="{24749906-DDA5-4199-8E3A-D68E87F5E422}"/>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dirty="0"/>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dirty="0"/>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dirty="0"/>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dirty="0"/>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dirty="0"/>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dirty="0"/>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2" name="Picture 1" descr="Graphical user interface&#10;&#10;Description automatically generated">
            <a:extLst>
              <a:ext uri="{FF2B5EF4-FFF2-40B4-BE49-F238E27FC236}">
                <a16:creationId xmlns:a16="http://schemas.microsoft.com/office/drawing/2014/main" id="{E97FC57D-3DA2-4331-8947-8F6A50D4C8A1}"/>
              </a:ext>
            </a:extLst>
          </p:cNvPr>
          <p:cNvPicPr>
            <a:picLocks noChangeAspect="1"/>
          </p:cNvPicPr>
          <p:nvPr userDrawn="1"/>
        </p:nvPicPr>
        <p:blipFill>
          <a:blip r:embed="rId2"/>
          <a:stretch>
            <a:fillRect/>
          </a:stretch>
        </p:blipFill>
        <p:spPr>
          <a:xfrm>
            <a:off x="318355" y="305298"/>
            <a:ext cx="2004253" cy="832322"/>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3"/>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3"/>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3"/>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accent3"/>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dirty="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10" Type="http://schemas.openxmlformats.org/officeDocument/2006/relationships/theme" Target="../theme/theme2.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2"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 id="2147485450" r:id="rId114"/>
    <p:sldLayoutId id="2147485453" r:id="rId115"/>
    <p:sldLayoutId id="2147485454" r:id="rId116"/>
    <p:sldLayoutId id="2147485456" r:id="rId117"/>
    <p:sldLayoutId id="2147485458" r:id="rId118"/>
    <p:sldLayoutId id="2147485459" r:id="rId119"/>
    <p:sldLayoutId id="2147485463" r:id="rId12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356351"/>
            <a:ext cx="381000" cy="365125"/>
          </a:xfrm>
          <a:prstGeom prst="rect">
            <a:avLst/>
          </a:prstGeom>
        </p:spPr>
        <p:txBody>
          <a:bodyPr vert="horz" lIns="91440" tIns="45720" rIns="91440" bIns="45720" rtlCol="0" anchor="ctr"/>
          <a:lstStyle>
            <a:lvl1pPr algn="r">
              <a:defRPr sz="700" b="0" i="0">
                <a:solidFill>
                  <a:schemeClr val="tx1">
                    <a:tint val="75000"/>
                  </a:schemeClr>
                </a:solidFill>
                <a:latin typeface="Segoe UI Light" panose="020B0502040204020203" pitchFamily="34" charset="0"/>
                <a:cs typeface="Segoe UI Light" panose="020B0502040204020203" pitchFamily="34" charset="0"/>
              </a:defRPr>
            </a:lvl1pPr>
          </a:lstStyle>
          <a:p>
            <a:fld id="{E36FEA5E-14D5-4834-A41A-4F5EF2B64398}" type="slidenum">
              <a:rPr lang="en-US" smtClean="0"/>
              <a:pPr/>
              <a:t>‹#›</a:t>
            </a:fld>
            <a:endParaRPr lang="en-US" dirty="0"/>
          </a:p>
        </p:txBody>
      </p:sp>
    </p:spTree>
    <p:extLst>
      <p:ext uri="{BB962C8B-B14F-4D97-AF65-F5344CB8AC3E}">
        <p14:creationId xmlns:p14="http://schemas.microsoft.com/office/powerpoint/2010/main" val="2519121838"/>
      </p:ext>
    </p:extLst>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6">
          <p15:clr>
            <a:srgbClr val="F26B43"/>
          </p15:clr>
        </p15:guide>
        <p15:guide id="2" pos="734">
          <p15:clr>
            <a:srgbClr val="F26B43"/>
          </p15:clr>
        </p15:guide>
        <p15:guide id="3" pos="14626">
          <p15:clr>
            <a:srgbClr val="F26B43"/>
          </p15:clr>
        </p15:guide>
        <p15:guide id="4" orient="horz" pos="7906">
          <p15:clr>
            <a:srgbClr val="F26B43"/>
          </p15:clr>
        </p15:guide>
        <p15:guide id="5" orient="horz" pos="565">
          <p15:clr>
            <a:srgbClr val="F26B43"/>
          </p15:clr>
        </p15:guide>
        <p15:guide id="6" pos="5304">
          <p15:clr>
            <a:srgbClr val="F26B43"/>
          </p15:clr>
        </p15:guide>
        <p15:guide id="7" pos="5496">
          <p15:clr>
            <a:srgbClr val="A4A3A4"/>
          </p15:clr>
        </p15:guide>
        <p15:guide id="8" pos="5112">
          <p15:clr>
            <a:srgbClr val="A4A3A4"/>
          </p15:clr>
        </p15:guide>
        <p15:guide id="9" orient="horz" pos="2484">
          <p15:clr>
            <a:srgbClr val="A4A3A4"/>
          </p15:clr>
        </p15:guide>
        <p15:guide id="10" pos="10248">
          <p15:clr>
            <a:srgbClr val="A4A3A4"/>
          </p15:clr>
        </p15:guide>
        <p15:guide id="11" pos="9864">
          <p15:clr>
            <a:srgbClr val="A4A3A4"/>
          </p15:clr>
        </p15:guide>
        <p15:guide id="12" pos="10056">
          <p15:clr>
            <a:srgbClr val="F26B43"/>
          </p15:clr>
        </p15:guide>
        <p15:guide id="13" orient="horz" pos="3241">
          <p15:clr>
            <a:srgbClr val="A4A3A4"/>
          </p15:clr>
        </p15:guide>
        <p15:guide id="14" pos="912">
          <p15:clr>
            <a:srgbClr val="A4A3A4"/>
          </p15:clr>
        </p15:guide>
        <p15:guide id="15" pos="7680">
          <p15:clr>
            <a:srgbClr val="F26B43"/>
          </p15:clr>
        </p15:guide>
        <p15:guide id="16" pos="7488">
          <p15:clr>
            <a:srgbClr val="A4A3A4"/>
          </p15:clr>
        </p15:guide>
        <p15:guide id="17" pos="787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s://docs.microsoft.com/learn/paths/best-practices-environments/" TargetMode="External"/><Relationship Id="rId2" Type="http://schemas.openxmlformats.org/officeDocument/2006/relationships/hyperlink" Target="https://docs.microsoft.com/learn/certifications/exams/pl-900" TargetMode="External"/><Relationship Id="rId1" Type="http://schemas.openxmlformats.org/officeDocument/2006/relationships/slideLayout" Target="../slideLayouts/slideLayout46.xml"/><Relationship Id="rId5" Type="http://schemas.openxmlformats.org/officeDocument/2006/relationships/hyperlink" Target="https://aka.ms/powerappsadminwhitepaper" TargetMode="External"/><Relationship Id="rId4" Type="http://schemas.openxmlformats.org/officeDocument/2006/relationships/hyperlink" Target="https://docs.microsoft.com/power-platform/guidance/adoption/admin-best-practic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ka.ms/powercatstories" TargetMode="External"/><Relationship Id="rId2" Type="http://schemas.openxmlformats.org/officeDocument/2006/relationships/notesSlide" Target="../notesSlides/notesSlide6.xml"/><Relationship Id="rId1" Type="http://schemas.openxmlformats.org/officeDocument/2006/relationships/slideLayout" Target="../slideLayouts/slideLayout1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4.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4.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hyperlink" Target="https://aka.ms/powerappsadminwhitepaper" TargetMode="External"/><Relationship Id="rId7" Type="http://schemas.openxmlformats.org/officeDocument/2006/relationships/hyperlink" Target="https://docs.microsoft.com/powerapps/guidance/fusion-dev-ebook/" TargetMode="External"/><Relationship Id="rId2" Type="http://schemas.openxmlformats.org/officeDocument/2006/relationships/notesSlide" Target="../notesSlides/notesSlide13.xml"/><Relationship Id="rId1" Type="http://schemas.openxmlformats.org/officeDocument/2006/relationships/slideLayout" Target="../slideLayouts/slideLayout115.xml"/><Relationship Id="rId6" Type="http://schemas.openxmlformats.org/officeDocument/2006/relationships/slide" Target="slide52.xml"/><Relationship Id="rId5" Type="http://schemas.openxmlformats.org/officeDocument/2006/relationships/slide" Target="slide9.xml"/><Relationship Id="rId4" Type="http://schemas.openxmlformats.org/officeDocument/2006/relationships/hyperlink" Target="https://powerapps.microsoft.com/blog/power-platform-storie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docs.microsoft.com/learn/paths/create-powerapps/" TargetMode="External"/><Relationship Id="rId3" Type="http://schemas.openxmlformats.org/officeDocument/2006/relationships/hyperlink" Target="https://powerapps.microsoft.com/blog/power-platform-stories/#Persona" TargetMode="External"/><Relationship Id="rId7" Type="http://schemas.openxmlformats.org/officeDocument/2006/relationships/slide" Target="slide48.xml"/><Relationship Id="rId12" Type="http://schemas.openxmlformats.org/officeDocument/2006/relationships/hyperlink" Target="https://aka.ms/powerplatformILT" TargetMode="External"/><Relationship Id="rId2" Type="http://schemas.openxmlformats.org/officeDocument/2006/relationships/notesSlide" Target="../notesSlides/notesSlide14.xml"/><Relationship Id="rId1" Type="http://schemas.openxmlformats.org/officeDocument/2006/relationships/slideLayout" Target="../slideLayouts/slideLayout115.xml"/><Relationship Id="rId6" Type="http://schemas.openxmlformats.org/officeDocument/2006/relationships/hyperlink" Target="https://docs.microsoft.com/powerapps/guidance/patterns/overview" TargetMode="External"/><Relationship Id="rId11" Type="http://schemas.openxmlformats.org/officeDocument/2006/relationships/hyperlink" Target="https://appsource.microsoft.com/marketplace/consulting-services?country=us&amp;page=1&amp;product=power-automate%3Bpower-virtual-agents%3Bpowerapps&amp;region=all&amp;servicetype=workshop&amp;src=pbi-pp" TargetMode="External"/><Relationship Id="rId5" Type="http://schemas.openxmlformats.org/officeDocument/2006/relationships/hyperlink" Target="https://aka.ms/powerplatformhackathonworkbook" TargetMode="External"/><Relationship Id="rId10" Type="http://schemas.openxmlformats.org/officeDocument/2006/relationships/slide" Target="slide37.xml"/><Relationship Id="rId4" Type="http://schemas.openxmlformats.org/officeDocument/2006/relationships/hyperlink" Target="https://docs.microsoft.com/power-platform/guidance/coe/use-innovationbacklog" TargetMode="External"/><Relationship Id="rId9" Type="http://schemas.openxmlformats.org/officeDocument/2006/relationships/hyperlink" Target="https://docs.microsoft.com/learn/paths/automate-process-power-automat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4.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8" Type="http://schemas.openxmlformats.org/officeDocument/2006/relationships/hyperlink" Target="https://docs.microsoft.com/powerapps/maker/canvas-apps/limits-and-config" TargetMode="External"/><Relationship Id="rId13" Type="http://schemas.openxmlformats.org/officeDocument/2006/relationships/hyperlink" Target="https://docs.microsoft.com/power-platform/guidance/adoption/environment-strategy" TargetMode="External"/><Relationship Id="rId3" Type="http://schemas.openxmlformats.org/officeDocument/2006/relationships/hyperlink" Target="https://docs.microsoft.com/power-platform/admin/wp-compliance-data-privacy" TargetMode="External"/><Relationship Id="rId7" Type="http://schemas.openxmlformats.org/officeDocument/2006/relationships/hyperlink" Target="https://docs.microsoft.com/power-platform/admin/overview-role-powerapps-admin" TargetMode="External"/><Relationship Id="rId12" Type="http://schemas.openxmlformats.org/officeDocument/2006/relationships/hyperlink" Target="https://docs.microsoft.com/power-platform/admin/analytics-powerapps" TargetMode="External"/><Relationship Id="rId2" Type="http://schemas.openxmlformats.org/officeDocument/2006/relationships/notesSlide" Target="../notesSlides/notesSlide16.xml"/><Relationship Id="rId1" Type="http://schemas.openxmlformats.org/officeDocument/2006/relationships/slideLayout" Target="../slideLayouts/slideLayout118.xml"/><Relationship Id="rId6" Type="http://schemas.openxmlformats.org/officeDocument/2006/relationships/hyperlink" Target="https://docs.microsoft.com/en-us/power-platform/admin/overview-role-powerapps-admin" TargetMode="External"/><Relationship Id="rId11" Type="http://schemas.openxmlformats.org/officeDocument/2006/relationships/hyperlink" Target="https://docs.microsoft.com/power-platform/guidance/adoption/tenant-isolation" TargetMode="External"/><Relationship Id="rId5" Type="http://schemas.openxmlformats.org/officeDocument/2006/relationships/hyperlink" Target="https://docs.microsoft.com/power-platform/admin/pricing-billing-skus" TargetMode="External"/><Relationship Id="rId15" Type="http://schemas.openxmlformats.org/officeDocument/2006/relationships/image" Target="../media/image26.svg"/><Relationship Id="rId10" Type="http://schemas.openxmlformats.org/officeDocument/2006/relationships/hyperlink" Target="https://docs.microsoft.com/power-platform/guidance/adoption/dlp-strategy" TargetMode="External"/><Relationship Id="rId4" Type="http://schemas.openxmlformats.org/officeDocument/2006/relationships/hyperlink" Target="https://docs.microsoft.com/power-platform/" TargetMode="External"/><Relationship Id="rId9" Type="http://schemas.openxmlformats.org/officeDocument/2006/relationships/hyperlink" Target="https://docs.microsoft.com/power-automate/limits-and-config" TargetMode="External"/><Relationship Id="rId1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2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hyperlink" Target="https://powerplatform.microsoft.com/training-workshops/"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powerusers.microsoft.com/t5/Power-Apps-Community-Blog/Power-Platform-Training-Materials/ba-p/342088"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39.xml"/><Relationship Id="rId2" Type="http://schemas.openxmlformats.org/officeDocument/2006/relationships/notesSlide" Target="../notesSlides/notesSlide3.xml"/><Relationship Id="rId1" Type="http://schemas.openxmlformats.org/officeDocument/2006/relationships/slideLayout" Target="../slideLayouts/slideLayout120.xml"/><Relationship Id="rId6" Type="http://schemas.openxmlformats.org/officeDocument/2006/relationships/slide" Target="slide38.xml"/><Relationship Id="rId5" Type="http://schemas.openxmlformats.org/officeDocument/2006/relationships/slide" Target="slide29.xml"/><Relationship Id="rId4" Type="http://schemas.openxmlformats.org/officeDocument/2006/relationships/slide" Target="slide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8" Type="http://schemas.openxmlformats.org/officeDocument/2006/relationships/hyperlink" Target="https://docs.microsoft.com/learn/paths/work-power-platform-teams/" TargetMode="External"/><Relationship Id="rId13" Type="http://schemas.openxmlformats.org/officeDocument/2006/relationships/hyperlink" Target="https://docs.microsoft.com/learn/paths/integrate-dataverse-power-automate/" TargetMode="External"/><Relationship Id="rId18" Type="http://schemas.openxmlformats.org/officeDocument/2006/relationships/hyperlink" Target="https://docs.microsoft.com/learn/paths/advanced-data-options-and-connectors/" TargetMode="External"/><Relationship Id="rId3" Type="http://schemas.openxmlformats.org/officeDocument/2006/relationships/hyperlink" Target="https://docs.microsoft.com/learn/paths/create-powerapps/" TargetMode="External"/><Relationship Id="rId7" Type="http://schemas.openxmlformats.org/officeDocument/2006/relationships/hyperlink" Target="https://docs.microsoft.com/learn/paths/bring-ai/" TargetMode="External"/><Relationship Id="rId12" Type="http://schemas.openxmlformats.org/officeDocument/2006/relationships/hyperlink" Target="https://docs.microsoft.com/learn/paths/work-with-data-in-a-canvas-app/" TargetMode="External"/><Relationship Id="rId17" Type="http://schemas.openxmlformats.org/officeDocument/2006/relationships/hyperlink" Target="https://docs.microsoft.com/learn/paths/integrate-power-platform/" TargetMode="External"/><Relationship Id="rId2" Type="http://schemas.openxmlformats.org/officeDocument/2006/relationships/notesSlide" Target="../notesSlides/notesSlide25.xml"/><Relationship Id="rId16" Type="http://schemas.openxmlformats.org/officeDocument/2006/relationships/hyperlink" Target="https://docs.microsoft.com/learn/paths/use-power-apps-component-framework/" TargetMode="External"/><Relationship Id="rId20" Type="http://schemas.openxmlformats.org/officeDocument/2006/relationships/hyperlink" Target="https://docs.microsoft.com/learn/paths/extend-power-platform-common-data-service/" TargetMode="External"/><Relationship Id="rId1" Type="http://schemas.openxmlformats.org/officeDocument/2006/relationships/slideLayout" Target="../slideLayouts/slideLayout117.xml"/><Relationship Id="rId6" Type="http://schemas.openxmlformats.org/officeDocument/2006/relationships/hyperlink" Target="https://docs.microsoft.com/learn/paths/automate-process-power-automate/" TargetMode="External"/><Relationship Id="rId11" Type="http://schemas.openxmlformats.org/officeDocument/2006/relationships/hyperlink" Target="https://docs.microsoft.com/learn/paths/create-relationships-common-data-service/" TargetMode="External"/><Relationship Id="rId5" Type="http://schemas.openxmlformats.org/officeDocument/2006/relationships/hyperlink" Target="https://docs.microsoft.com/learn/paths/create-app-models-business-processes/" TargetMode="External"/><Relationship Id="rId15" Type="http://schemas.openxmlformats.org/officeDocument/2006/relationships/hyperlink" Target="https://docs.microsoft.com/learn/paths/understand-advanced-topics/" TargetMode="External"/><Relationship Id="rId10" Type="http://schemas.openxmlformats.org/officeDocument/2006/relationships/hyperlink" Target="https://docs.microsoft.com/learn/paths/use-basic-formulas-powerapps-canvas-app/" TargetMode="External"/><Relationship Id="rId19" Type="http://schemas.openxmlformats.org/officeDocument/2006/relationships/hyperlink" Target="https://docs.microsoft.com/learn/paths/build-custom-connectors/" TargetMode="External"/><Relationship Id="rId4" Type="http://schemas.openxmlformats.org/officeDocument/2006/relationships/hyperlink" Target="https://docs.microsoft.com/learn/paths/get-started-cds/" TargetMode="External"/><Relationship Id="rId9" Type="http://schemas.openxmlformats.org/officeDocument/2006/relationships/hyperlink" Target="https://docs.microsoft.com/learn/paths/ui-controls-canvas-app-powerapps/" TargetMode="External"/><Relationship Id="rId14" Type="http://schemas.openxmlformats.org/officeDocument/2006/relationships/hyperlink" Target="https://docs.microsoft.com/learn/paths/integrate-power-automat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5.xml"/><Relationship Id="rId6" Type="http://schemas.openxmlformats.org/officeDocument/2006/relationships/hyperlink" Target="https://docs.microsoft.com/learn/certifications/browse/?products=power-platform" TargetMode="External"/><Relationship Id="rId5" Type="http://schemas.openxmlformats.org/officeDocument/2006/relationships/image" Target="../media/image35.png"/><Relationship Id="rId4" Type="http://schemas.openxmlformats.org/officeDocument/2006/relationships/hyperlink" Target="https://docs.microsoft.com/learn/powerplatfor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hyperlink" Target="http://aka.ms/powerplatform/schlumberger" TargetMode="Externa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hyperlink" Target="https://customers.microsoft.com/en-us/story/766053-heathrow-airport-travel-transportation-power-apps" TargetMode="External"/><Relationship Id="rId5" Type="http://schemas.openxmlformats.org/officeDocument/2006/relationships/hyperlink" Target="https://powerapps.microsoft.com/blog/arm-enables-low-code-adoption-with-a-thriving-power-platform-center-of-excellence/" TargetMode="External"/><Relationship Id="rId4" Type="http://schemas.openxmlformats.org/officeDocument/2006/relationships/hyperlink" Target="https://powerapps.microsoft.com/blog/hmgroup/"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hyperlink" Target="https://docs.microsoft.com/power-platform/admin/tenant-level-analytics#power-apps---maker-activity-report"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hyperlink" Target="https://docs.microsoft.com/power-platform/guidance/adoption/champions" TargetMode="External"/><Relationship Id="rId4" Type="http://schemas.openxmlformats.org/officeDocument/2006/relationships/hyperlink" Target="https://aka.ms/coestarterkit"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3" Type="http://schemas.openxmlformats.org/officeDocument/2006/relationships/hyperlink" Target="https://docs.microsoft.com/power-platform/guidance/coe/use-innovationbacklog" TargetMode="External"/><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15.xml"/><Relationship Id="rId4" Type="http://schemas.openxmlformats.org/officeDocument/2006/relationships/image" Target="../media/image26.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s://aka.ms/PowerPlatform/IKEA" TargetMode="External"/><Relationship Id="rId3" Type="http://schemas.openxmlformats.org/officeDocument/2006/relationships/hyperlink" Target="https://aka.ms/powercatstories" TargetMode="External"/><Relationship Id="rId7" Type="http://schemas.openxmlformats.org/officeDocument/2006/relationships/hyperlink" Target="https://aka.ms/PowerPlatform/WesternStatesCAT" TargetMode="External"/><Relationship Id="rId12" Type="http://schemas.openxmlformats.org/officeDocument/2006/relationships/image" Target="../media/image41.png"/><Relationship Id="rId2" Type="http://schemas.openxmlformats.org/officeDocument/2006/relationships/hyperlink" Target="https://www.linkedin.com/pulse/friday-thing-698-steve-clayton-1c/" TargetMode="External"/><Relationship Id="rId16" Type="http://schemas.openxmlformats.org/officeDocument/2006/relationships/image" Target="../media/image43.jpeg"/><Relationship Id="rId1" Type="http://schemas.openxmlformats.org/officeDocument/2006/relationships/slideLayout" Target="../slideLayouts/slideLayout46.xml"/><Relationship Id="rId6" Type="http://schemas.openxmlformats.org/officeDocument/2006/relationships/hyperlink" Target="https://customers.microsoft.com/story/843531-t-mobile-telecommunications-power-platform" TargetMode="External"/><Relationship Id="rId11" Type="http://schemas.openxmlformats.org/officeDocument/2006/relationships/hyperlink" Target="https://aka.ms/PowerPlatform/Toyota" TargetMode="External"/><Relationship Id="rId5" Type="http://schemas.openxmlformats.org/officeDocument/2006/relationships/image" Target="../media/image38.png"/><Relationship Id="rId15" Type="http://schemas.openxmlformats.org/officeDocument/2006/relationships/hyperlink" Target="https://aka.ms/PowerPlatform/Ecolab" TargetMode="External"/><Relationship Id="rId10" Type="http://schemas.openxmlformats.org/officeDocument/2006/relationships/image" Target="../media/image40.png"/><Relationship Id="rId4" Type="http://schemas.openxmlformats.org/officeDocument/2006/relationships/hyperlink" Target="https://customers.microsoft.com/en-us/story/843531-t-mobile-telecommunications-power-platform" TargetMode="External"/><Relationship Id="rId9" Type="http://schemas.openxmlformats.org/officeDocument/2006/relationships/hyperlink" Target="https://aka.ms/PowerPlatform/ZF" TargetMode="External"/><Relationship Id="rId14" Type="http://schemas.openxmlformats.org/officeDocument/2006/relationships/image" Target="../media/image42.jpeg"/></Relationships>
</file>

<file path=ppt/slides/_rels/slide5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hyperlink" Target="https://customers.microsoft.com/story/831006-telstra-telecommunications-power-apps-teams" TargetMode="External"/><Relationship Id="rId3" Type="http://schemas.openxmlformats.org/officeDocument/2006/relationships/hyperlink" Target="https://aka.ms/PowerPlatform/HM" TargetMode="External"/><Relationship Id="rId7" Type="http://schemas.openxmlformats.org/officeDocument/2006/relationships/hyperlink" Target="https://news.microsoft.com/features/woodside-empowers-all-employees-to-build-apps-boosts-safety-increase-productivity/" TargetMode="External"/><Relationship Id="rId12" Type="http://schemas.openxmlformats.org/officeDocument/2006/relationships/image" Target="../media/image48.png"/><Relationship Id="rId2" Type="http://schemas.openxmlformats.org/officeDocument/2006/relationships/hyperlink" Target="https://aka.ms/powercatstories" TargetMode="External"/><Relationship Id="rId1" Type="http://schemas.openxmlformats.org/officeDocument/2006/relationships/slideLayout" Target="../slideLayouts/slideLayout46.xml"/><Relationship Id="rId6" Type="http://schemas.openxmlformats.org/officeDocument/2006/relationships/image" Target="../media/image45.png"/><Relationship Id="rId11" Type="http://schemas.openxmlformats.org/officeDocument/2006/relationships/hyperlink" Target="https://powerapps.microsoft.com/blog/standard-bank-south-africa-creates-a-center-of-excellence-for-the-power-platform/" TargetMode="External"/><Relationship Id="rId5" Type="http://schemas.openxmlformats.org/officeDocument/2006/relationships/hyperlink" Target="https://powerapps.microsoft.com/blog/schlumberger/"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s://powerapps.microsoft.com/blog/digital-transformation-sncf-french-national-railway-company/" TargetMode="External"/><Relationship Id="rId14"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hyperlink" Target="https://aka.ms/powerplatformhackathonworkbook" TargetMode="Externa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15.xml"/><Relationship Id="rId4" Type="http://schemas.openxmlformats.org/officeDocument/2006/relationships/image" Target="../media/image26.sv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docs.microsoft.com/power-platform/guidance/adoption/in-a-day" TargetMode="External"/><Relationship Id="rId2" Type="http://schemas.openxmlformats.org/officeDocument/2006/relationships/notesSlide" Target="../notesSlides/notesSlide36.xml"/><Relationship Id="rId1" Type="http://schemas.openxmlformats.org/officeDocument/2006/relationships/slideLayout" Target="../slideLayouts/slideLayout115.xml"/><Relationship Id="rId6" Type="http://schemas.openxmlformats.org/officeDocument/2006/relationships/hyperlink" Target="http://aka.ms/powerappscsm" TargetMode="External"/><Relationship Id="rId5" Type="http://schemas.openxmlformats.org/officeDocument/2006/relationships/image" Target="../media/image54.png"/><Relationship Id="rId4" Type="http://schemas.openxmlformats.org/officeDocument/2006/relationships/hyperlink" Target="https://docs.microsoft.com/powerapps/guidance/planning/introductio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15.xml"/><Relationship Id="rId4" Type="http://schemas.openxmlformats.org/officeDocument/2006/relationships/image" Target="../media/image26.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3" Type="http://schemas.openxmlformats.org/officeDocument/2006/relationships/hyperlink" Target="https://docs.microsoft.com/power-platform/guidance/adoption/coe" TargetMode="External"/><Relationship Id="rId2" Type="http://schemas.openxmlformats.org/officeDocument/2006/relationships/notesSlide" Target="../notesSlides/notesSlide39.xml"/><Relationship Id="rId1" Type="http://schemas.openxmlformats.org/officeDocument/2006/relationships/slideLayout" Target="../slideLayouts/slideLayout46.xml"/><Relationship Id="rId5" Type="http://schemas.openxmlformats.org/officeDocument/2006/relationships/hyperlink" Target="https://docs.microsoft.com/power-platform/guidance/adoption/nurture-best-practices" TargetMode="External"/><Relationship Id="rId4" Type="http://schemas.openxmlformats.org/officeDocument/2006/relationships/hyperlink" Target="https://docs.microsoft.com/power-platform/guidance/adoption/admin-best-practices" TargetMode="Externa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aka.ms/powercatadoptionmaturity" TargetMode="Externa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docs.microsoft.com/power-platform/guidance/coe/env-mgmt" TargetMode="External"/><Relationship Id="rId7" Type="http://schemas.openxmlformats.org/officeDocument/2006/relationships/hyperlink" Target="https://docs.microsoft.com/power-platform/guidance/coe/use-innovationbacklog"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s://docs.microsoft.com/power-platform/guidance/coe/example-processes" TargetMode="External"/><Relationship Id="rId5" Type="http://schemas.openxmlformats.org/officeDocument/2006/relationships/hyperlink" Target="https://docs.microsoft.com/power-platform/guidance/adoption/environment-strategy" TargetMode="External"/><Relationship Id="rId4" Type="http://schemas.openxmlformats.org/officeDocument/2006/relationships/hyperlink" Target="https://docs.microsoft.com/power-platform/alm/overview-alm"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aka.ms/powerplatformlabs"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15.xml"/><Relationship Id="rId6" Type="http://schemas.openxmlformats.org/officeDocument/2006/relationships/hyperlink" Target="https://docs.microsoft.com/en-us/learn/paths/transform-business-applications-with-fusion-development/" TargetMode="External"/><Relationship Id="rId5" Type="http://schemas.openxmlformats.org/officeDocument/2006/relationships/image" Target="../media/image56.png"/><Relationship Id="rId4" Type="http://schemas.openxmlformats.org/officeDocument/2006/relationships/hyperlink" Target="https://docs.microsoft.com/en-us/powerapps/guidance/fusion-dev-ebook/"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15.xml"/><Relationship Id="rId6" Type="http://schemas.openxmlformats.org/officeDocument/2006/relationships/hyperlink" Target="https://flow.microsoft.com/galleries/public/templates/563a20a5c916466fb2a221f0495a9a84/add-rows-to-dataset-in-power-bi-after-approval-on-microsoft-form-submission/" TargetMode="External"/><Relationship Id="rId5" Type="http://schemas.openxmlformats.org/officeDocument/2006/relationships/image" Target="../media/image58.png"/><Relationship Id="rId4" Type="http://schemas.openxmlformats.org/officeDocument/2006/relationships/hyperlink" Target="https://www.microsoft.com/microsoft-365/online-surveys-polls-quizze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docs.microsoft.com/power-platform/guidance/adoption/dlp-strategy" TargetMode="External"/><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docs.microsoft.com/power-platform/guidance/adoption/capacity-and-licenses"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adoption.microsoft.com/powerplatform" TargetMode="External"/><Relationship Id="rId3" Type="http://schemas.openxmlformats.org/officeDocument/2006/relationships/hyperlink" Target="https://docs.microsoft.com/learn/powerplatform/" TargetMode="External"/><Relationship Id="rId7" Type="http://schemas.openxmlformats.org/officeDocument/2006/relationships/hyperlink" Target="https://aka.ms/coestarterkit" TargetMode="External"/><Relationship Id="rId12" Type="http://schemas.openxmlformats.org/officeDocument/2006/relationships/image" Target="../media/image63.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hyperlink" Target="https://powerusers.microsoft.com/" TargetMode="External"/><Relationship Id="rId5" Type="http://schemas.openxmlformats.org/officeDocument/2006/relationships/hyperlink" Target="https://docs.microsoft.com/learn/certifications/browse/?products=power-platform" TargetMode="External"/><Relationship Id="rId10"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hyperlink" Target="https://docs.microsoft.com/power-platfor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ools.totaleconomicimpact.com/go/microsoft/powerplatform/?mkt_tok=MTU3LUdRRS0zODIAAAF8rlV_KtHF3aH49pEgGkwhYoWTHY_OWHFGJ2ZC96eBSAndzNQK6EyNXFwjK3HXU56nc40wuyWDrM6E3u_DBh7BrNlmsBQVT-z6enXvaU85o40JmdLT6vBu&amp;fbclid=IwAR0_dOrmn8s7XEf2DhmTD2DZzQ9OLH0igxOv_iFcJaEXWWEd3wh-AUva3sE" TargetMode="External"/><Relationship Id="rId2" Type="http://schemas.openxmlformats.org/officeDocument/2006/relationships/hyperlink" Target="https://aka.ms/powercatstories" TargetMode="Externa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99" y="2425780"/>
            <a:ext cx="8027785" cy="1107996"/>
          </a:xfrm>
        </p:spPr>
        <p:txBody>
          <a:bodyPr/>
          <a:lstStyle/>
          <a:p>
            <a:r>
              <a:rPr lang="en-US" dirty="0"/>
              <a:t>Microsoft Power Platform Adoption Planning Workbook</a:t>
            </a:r>
          </a:p>
        </p:txBody>
      </p:sp>
    </p:spTree>
    <p:extLst>
      <p:ext uri="{BB962C8B-B14F-4D97-AF65-F5344CB8AC3E}">
        <p14:creationId xmlns:p14="http://schemas.microsoft.com/office/powerpoint/2010/main" val="2182683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507716" cy="553998"/>
          </a:xfrm>
        </p:spPr>
        <p:txBody>
          <a:bodyPr lIns="0" tIns="0" rIns="0" bIns="0"/>
          <a:lstStyle/>
          <a:p>
            <a:pPr marL="0" marR="0" lvl="0" indent="0" defTabSz="932742" fontAlgn="auto">
              <a:lnSpc>
                <a:spcPct val="100000"/>
              </a:lnSpc>
              <a:spcAft>
                <a:spcPts val="0"/>
              </a:spcAft>
              <a:tabLst/>
              <a:defRPr/>
            </a:pPr>
            <a:r>
              <a:rPr lang="en-NZ" dirty="0"/>
              <a:t>Get buy-in</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697628"/>
            <a:ext cx="7340600" cy="4973669"/>
          </a:xfrm>
        </p:spPr>
        <p:txBody>
          <a:bodyPr/>
          <a:lstStyle/>
          <a:p>
            <a:pPr>
              <a:spcBef>
                <a:spcPts val="1200"/>
              </a:spcBef>
              <a:defRPr/>
            </a:pPr>
            <a:r>
              <a:rPr lang="en-GB" sz="1800" kern="2000" dirty="0">
                <a:solidFill>
                  <a:srgbClr val="000000"/>
                </a:solidFill>
                <a:latin typeface="Segoe UI" panose="020B0502040204020203" pitchFamily="34" charset="0"/>
              </a:rPr>
              <a:t>Citizen developers will come from all parts of your organization and will not traditionally sit in IT. As these people have “day jobs,” they will report to people who will need to buy in to the transformation you are bringing using Power Platform. You may need to empower people to take time from their “day jobs” to be involved in making apps, flows, and chatbots. </a:t>
            </a:r>
          </a:p>
          <a:p>
            <a:pPr>
              <a:spcBef>
                <a:spcPts val="1200"/>
              </a:spcBef>
              <a:defRPr/>
            </a:pPr>
            <a:r>
              <a:rPr lang="en-GB" sz="1800" kern="2000" dirty="0">
                <a:solidFill>
                  <a:srgbClr val="000000"/>
                </a:solidFill>
                <a:latin typeface="Segoe UI" panose="020B0502040204020203" pitchFamily="34" charset="0"/>
              </a:rPr>
              <a:t>Consider how you will get executive buy-in, manager buy-in, and individual buy-in. An effective way to gain buy-in is to highlight the positive impact Power Platform could have for different stakeholders. For example, you might show an executive projections for cost reductions, a manager might be more motivated by the time that solution may save, and an individual may be excited by the learning opportunity. </a:t>
            </a:r>
          </a:p>
          <a:p>
            <a:pPr>
              <a:spcBef>
                <a:spcPts val="1200"/>
              </a:spcBef>
              <a:defRPr/>
            </a:pPr>
            <a:r>
              <a:rPr lang="en-US" sz="1800" kern="2000" dirty="0">
                <a:solidFill>
                  <a:srgbClr val="000000"/>
                </a:solidFill>
                <a:latin typeface="Segoe UI" panose="020B0502040204020203" pitchFamily="34" charset="0"/>
              </a:rPr>
              <a:t>Culture change can take time, and it is important to address people’s concerns and how it may impact their part of the organization both in the short term and the long term. </a:t>
            </a:r>
          </a:p>
        </p:txBody>
      </p:sp>
      <p:pic>
        <p:nvPicPr>
          <p:cNvPr id="9" name="Picture 2" descr="Two people sitting at a table with laptops&#10;&#10;Description automatically generated with medium confidence">
            <a:extLst>
              <a:ext uri="{FF2B5EF4-FFF2-40B4-BE49-F238E27FC236}">
                <a16:creationId xmlns:a16="http://schemas.microsoft.com/office/drawing/2014/main" id="{937916FE-E420-4B38-B2D4-6925174FAE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12" r="4516"/>
          <a:stretch/>
        </p:blipFill>
        <p:spPr bwMode="auto">
          <a:xfrm>
            <a:off x="8296085" y="0"/>
            <a:ext cx="3895915" cy="6858000"/>
          </a:xfrm>
          <a:prstGeom prst="rect">
            <a:avLst/>
          </a:prstGeom>
          <a:noFill/>
        </p:spPr>
      </p:pic>
    </p:spTree>
    <p:extLst>
      <p:ext uri="{BB962C8B-B14F-4D97-AF65-F5344CB8AC3E}">
        <p14:creationId xmlns:p14="http://schemas.microsoft.com/office/powerpoint/2010/main" val="32706128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160845" cy="553998"/>
          </a:xfrm>
        </p:spPr>
        <p:txBody>
          <a:bodyPr lIns="0" tIns="0" rIns="0" bIns="0"/>
          <a:lstStyle/>
          <a:p>
            <a:pPr marL="0" marR="0" lvl="0" indent="0" defTabSz="932742" fontAlgn="auto">
              <a:lnSpc>
                <a:spcPct val="100000"/>
              </a:lnSpc>
              <a:spcAft>
                <a:spcPts val="0"/>
              </a:spcAft>
              <a:tabLst/>
              <a:defRPr/>
            </a:pPr>
            <a:r>
              <a:rPr lang="en-NZ" dirty="0"/>
              <a:t>Identify an executive sponsor</a:t>
            </a:r>
          </a:p>
        </p:txBody>
      </p:sp>
      <p:graphicFrame>
        <p:nvGraphicFramePr>
          <p:cNvPr id="9" name="Table 8">
            <a:extLst>
              <a:ext uri="{FF2B5EF4-FFF2-40B4-BE49-F238E27FC236}">
                <a16:creationId xmlns:a16="http://schemas.microsoft.com/office/drawing/2014/main" id="{AD1161CE-2E29-418A-9497-7F37AA74C2B6}"/>
              </a:ext>
            </a:extLst>
          </p:cNvPr>
          <p:cNvGraphicFramePr/>
          <p:nvPr>
            <p:extLst>
              <p:ext uri="{D42A27DB-BD31-4B8C-83A1-F6EECF244321}">
                <p14:modId xmlns:p14="http://schemas.microsoft.com/office/powerpoint/2010/main" val="2919173263"/>
              </p:ext>
            </p:extLst>
          </p:nvPr>
        </p:nvGraphicFramePr>
        <p:xfrm>
          <a:off x="584200" y="1562302"/>
          <a:ext cx="11245890" cy="4487830"/>
        </p:xfrm>
        <a:graphic>
          <a:graphicData uri="http://schemas.openxmlformats.org/drawingml/2006/table">
            <a:tbl>
              <a:tblPr firstRow="1" firstCol="1" lastRow="1" lastCol="1" bandRow="1" bandCol="1">
                <a:tableStyleId>{5C22544A-7EE6-4342-B048-85BDC9FD1C3A}</a:tableStyleId>
              </a:tblPr>
              <a:tblGrid>
                <a:gridCol w="5622945">
                  <a:extLst>
                    <a:ext uri="{9D8B030D-6E8A-4147-A177-3AD203B41FA5}">
                      <a16:colId xmlns:a16="http://schemas.microsoft.com/office/drawing/2014/main" val="1588814756"/>
                    </a:ext>
                  </a:extLst>
                </a:gridCol>
                <a:gridCol w="5622945">
                  <a:extLst>
                    <a:ext uri="{9D8B030D-6E8A-4147-A177-3AD203B41FA5}">
                      <a16:colId xmlns:a16="http://schemas.microsoft.com/office/drawing/2014/main" val="3036279769"/>
                    </a:ext>
                  </a:extLst>
                </a:gridCol>
              </a:tblGrid>
              <a:tr h="295945">
                <a:tc>
                  <a:txBody>
                    <a:bodyPr/>
                    <a:lstStyle/>
                    <a:p>
                      <a:pPr marL="0" marR="0" indent="0" algn="ctr" rtl="0" eaLnBrk="1" fontAlgn="auto" latinLnBrk="0" hangingPunct="1">
                        <a:spcBef>
                          <a:spcPts val="0"/>
                        </a:spcBef>
                        <a:spcAft>
                          <a:spcPts val="0"/>
                        </a:spcAft>
                      </a:pPr>
                      <a:r>
                        <a:rPr lang="en-US" sz="1600" u="none" strike="noStrike" kern="1200" spc="0" baseline="0" dirty="0">
                          <a:ln>
                            <a:noFill/>
                          </a:ln>
                          <a:effectLst/>
                        </a:rPr>
                        <a:t>Top down</a:t>
                      </a:r>
                      <a:endParaRPr lang="en-US" sz="1600" b="0" i="0" u="none" strike="noStrike" dirty="0">
                        <a:effectLst/>
                        <a:latin typeface="Arial" panose="020B0604020202020204" pitchFamily="34" charset="0"/>
                      </a:endParaRPr>
                    </a:p>
                  </a:txBody>
                  <a:tcPr marL="44392" marR="44392" marT="44392" marB="44392" anchor="ctr"/>
                </a:tc>
                <a:tc>
                  <a:txBody>
                    <a:bodyPr/>
                    <a:lstStyle/>
                    <a:p>
                      <a:pPr marL="0" marR="0" indent="0" algn="ctr" rtl="0" eaLnBrk="1" fontAlgn="auto" latinLnBrk="0" hangingPunct="1">
                        <a:spcBef>
                          <a:spcPts val="0"/>
                        </a:spcBef>
                        <a:spcAft>
                          <a:spcPts val="0"/>
                        </a:spcAft>
                      </a:pPr>
                      <a:r>
                        <a:rPr lang="en-US" sz="1600" u="none" strike="noStrike" kern="1200" spc="0" baseline="0" dirty="0">
                          <a:ln>
                            <a:noFill/>
                          </a:ln>
                          <a:effectLst/>
                        </a:rPr>
                        <a:t> Bottom up</a:t>
                      </a:r>
                      <a:endParaRPr lang="en-US" sz="1600" b="0" i="0" u="none" strike="noStrike" dirty="0">
                        <a:effectLst/>
                        <a:latin typeface="Arial" panose="020B0604020202020204" pitchFamily="34" charset="0"/>
                      </a:endParaRPr>
                    </a:p>
                  </a:txBody>
                  <a:tcPr marL="44392" marR="44392" marT="44392" marB="44392" anchor="ctr"/>
                </a:tc>
                <a:extLst>
                  <a:ext uri="{0D108BD9-81ED-4DB2-BD59-A6C34878D82A}">
                    <a16:rowId xmlns:a16="http://schemas.microsoft.com/office/drawing/2014/main" val="3678364302"/>
                  </a:ext>
                </a:extLst>
              </a:tr>
              <a:tr h="1316955">
                <a:tc>
                  <a:txBody>
                    <a:bodyPr/>
                    <a:lstStyle/>
                    <a:p>
                      <a:pPr>
                        <a:spcAft>
                          <a:spcPts val="600"/>
                        </a:spcAft>
                      </a:pPr>
                      <a:r>
                        <a:rPr lang="en-GB" sz="1600" b="0" i="0" kern="1200" dirty="0">
                          <a:solidFill>
                            <a:schemeClr val="tx1"/>
                          </a:solidFill>
                          <a:effectLst/>
                          <a:latin typeface="+mn-lt"/>
                          <a:ea typeface="+mn-ea"/>
                          <a:cs typeface="+mn-cs"/>
                        </a:rPr>
                        <a:t>An executive sponsor may be selected by a more senior executive. For example, the Chief Executive Officer (CEO) may nominate the Chief Information Officer (CIO) or Head of Digital Transformation to advance the low-code adoption.</a:t>
                      </a:r>
                    </a:p>
                    <a:p>
                      <a:pPr>
                        <a:spcAft>
                          <a:spcPts val="600"/>
                        </a:spcAft>
                      </a:pPr>
                      <a:r>
                        <a:rPr lang="en-GB" sz="1600" b="0" i="0" kern="1200" dirty="0">
                          <a:solidFill>
                            <a:schemeClr val="tx1"/>
                          </a:solidFill>
                          <a:effectLst/>
                          <a:latin typeface="+mn-lt"/>
                          <a:ea typeface="+mn-ea"/>
                          <a:cs typeface="+mn-cs"/>
                        </a:rPr>
                        <a:t>Having an executive sponsor at the C-level is an excellent indicator. It indicates that the organization recognizes the importance of Power Platform as a strategic asset and is advancing its low-code culture in a positive direction. </a:t>
                      </a:r>
                    </a:p>
                  </a:txBody>
                  <a:tcPr marL="88783" marR="88783" marT="88783" marB="88783">
                    <a:solidFill>
                      <a:srgbClr val="F2F2F2"/>
                    </a:solidFill>
                  </a:tcPr>
                </a:tc>
                <a:tc>
                  <a:txBody>
                    <a:bodyPr/>
                    <a:lstStyle/>
                    <a:p>
                      <a:pPr>
                        <a:spcAft>
                          <a:spcPts val="600"/>
                        </a:spcAft>
                      </a:pPr>
                      <a:r>
                        <a:rPr lang="en-GB" sz="1600" b="0" i="0" kern="1200" dirty="0">
                          <a:solidFill>
                            <a:schemeClr val="tx1"/>
                          </a:solidFill>
                          <a:effectLst/>
                          <a:latin typeface="+mn-lt"/>
                          <a:ea typeface="+mn-ea"/>
                          <a:cs typeface="+mn-cs"/>
                        </a:rPr>
                        <a:t>Alternatively, a candidate for the executive sponsor role could emerge due to the success they've experienced with Power Platform. For example, a business unit within the organization, such as Finance, has organically achieved great success with respect to their use of Power Platform. A leader, such as the Finance Director, may then grow into the executive sponsor role by sharing successes with other business units across the organization.</a:t>
                      </a:r>
                    </a:p>
                    <a:p>
                      <a:pPr>
                        <a:spcAft>
                          <a:spcPts val="600"/>
                        </a:spcAft>
                      </a:pPr>
                      <a:r>
                        <a:rPr lang="en-GB" sz="1600" b="0" i="0" kern="1200" dirty="0">
                          <a:solidFill>
                            <a:schemeClr val="tx1"/>
                          </a:solidFill>
                          <a:effectLst/>
                          <a:latin typeface="+mn-lt"/>
                          <a:ea typeface="+mn-ea"/>
                          <a:cs typeface="+mn-cs"/>
                        </a:rPr>
                        <a:t>With a bottom-up approach, the sponsor may be able to make some progress, but they won't have formal authority over other business units. Without clear authority, it's only a matter of time until challenges occur that are beyond their level of authority. For this reason, the top-down approach has a higher probability of success. However, initial successes with a bottom-up approach can convince leadership to increase their level of sponsorship.</a:t>
                      </a:r>
                    </a:p>
                  </a:txBody>
                  <a:tcPr marL="88783" marR="88783" marT="88783" marB="88783">
                    <a:solidFill>
                      <a:srgbClr val="F2F2F2"/>
                    </a:solidFill>
                  </a:tcPr>
                </a:tc>
                <a:extLst>
                  <a:ext uri="{0D108BD9-81ED-4DB2-BD59-A6C34878D82A}">
                    <a16:rowId xmlns:a16="http://schemas.microsoft.com/office/drawing/2014/main" val="3168154181"/>
                  </a:ext>
                </a:extLst>
              </a:tr>
            </a:tbl>
          </a:graphicData>
        </a:graphic>
      </p:graphicFrame>
      <p:sp>
        <p:nvSpPr>
          <p:cNvPr id="12" name="TextBox 11">
            <a:extLst>
              <a:ext uri="{FF2B5EF4-FFF2-40B4-BE49-F238E27FC236}">
                <a16:creationId xmlns:a16="http://schemas.microsoft.com/office/drawing/2014/main" id="{96A10675-26FC-4658-95BD-1EB23D2284AD}"/>
              </a:ext>
            </a:extLst>
          </p:cNvPr>
          <p:cNvSpPr txBox="1"/>
          <p:nvPr/>
        </p:nvSpPr>
        <p:spPr>
          <a:xfrm>
            <a:off x="584200" y="1060911"/>
            <a:ext cx="6761180" cy="271613"/>
          </a:xfrm>
          <a:prstGeom prst="rect">
            <a:avLst/>
          </a:prstGeom>
          <a:noFill/>
        </p:spPr>
        <p:txBody>
          <a:bodyPr wrap="square" lIns="0" tIns="0" rIns="0" bIns="0">
            <a:spAutoFit/>
          </a:bodyPr>
          <a:lstStyle/>
          <a:p>
            <a:r>
              <a:rPr lang="en-GB" b="0" i="0" dirty="0">
                <a:solidFill>
                  <a:srgbClr val="171717"/>
                </a:solidFill>
                <a:effectLst/>
                <a:latin typeface="Segoe UI" panose="020B0502040204020203" pitchFamily="34" charset="0"/>
              </a:rPr>
              <a:t>There are multiple ways to identify an executive sponsor.</a:t>
            </a:r>
            <a:endParaRPr lang="en-GB" dirty="0"/>
          </a:p>
        </p:txBody>
      </p:sp>
    </p:spTree>
    <p:extLst>
      <p:ext uri="{BB962C8B-B14F-4D97-AF65-F5344CB8AC3E}">
        <p14:creationId xmlns:p14="http://schemas.microsoft.com/office/powerpoint/2010/main" val="32476146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038890" cy="553998"/>
          </a:xfrm>
        </p:spPr>
        <p:txBody>
          <a:bodyPr lIns="0" tIns="0" rIns="0" bIns="0"/>
          <a:lstStyle/>
          <a:p>
            <a:pPr marL="0" marR="0" lvl="0" indent="0" defTabSz="932742" fontAlgn="auto">
              <a:lnSpc>
                <a:spcPct val="100000"/>
              </a:lnSpc>
              <a:spcAft>
                <a:spcPts val="0"/>
              </a:spcAft>
              <a:tabLst/>
              <a:defRPr/>
            </a:pPr>
            <a:r>
              <a:rPr lang="en-NZ" dirty="0"/>
              <a:t>Power Platform admin team</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367434"/>
            <a:ext cx="6184900" cy="1384995"/>
          </a:xfrm>
        </p:spPr>
        <p:txBody>
          <a:bodyPr/>
          <a:lstStyle/>
          <a:p>
            <a:pPr>
              <a:spcAft>
                <a:spcPts val="600"/>
              </a:spcAft>
              <a:defRPr/>
            </a:pPr>
            <a:r>
              <a:rPr lang="en-GB" sz="1800" kern="2000" dirty="0">
                <a:solidFill>
                  <a:srgbClr val="000000"/>
                </a:solidFill>
                <a:latin typeface="Segoe UI" panose="020B0502040204020203" pitchFamily="34" charset="0"/>
              </a:rPr>
              <a:t>Your Microsoft Power Platform admin team is responsible for establishing an environment strategy, setting up data loss prevention (DLP) policies, and managing users, capacity, and licensing. They also make data available to makers through connectors, integration, or migration. </a:t>
            </a:r>
            <a:endParaRPr lang="en-US" sz="1800" kern="2000" dirty="0">
              <a:solidFill>
                <a:srgbClr val="000000"/>
              </a:solidFill>
              <a:latin typeface="Segoe UI" panose="020B0502040204020203" pitchFamily="34" charset="0"/>
            </a:endParaRPr>
          </a:p>
        </p:txBody>
      </p:sp>
      <p:sp>
        <p:nvSpPr>
          <p:cNvPr id="4" name="Rectangle 3">
            <a:extLst>
              <a:ext uri="{FF2B5EF4-FFF2-40B4-BE49-F238E27FC236}">
                <a16:creationId xmlns:a16="http://schemas.microsoft.com/office/drawing/2014/main" id="{F9C50ABA-A672-4AF5-A495-06BF11C690AD}"/>
              </a:ext>
              <a:ext uri="{C183D7F6-B498-43B3-948B-1728B52AA6E4}">
                <adec:decorative xmlns:adec="http://schemas.microsoft.com/office/drawing/2017/decorative" val="1"/>
              </a:ext>
            </a:extLst>
          </p:cNvPr>
          <p:cNvSpPr/>
          <p:nvPr/>
        </p:nvSpPr>
        <p:spPr>
          <a:xfrm>
            <a:off x="6991390" y="2371"/>
            <a:ext cx="520061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10" name="TextBox 9">
            <a:extLst>
              <a:ext uri="{FF2B5EF4-FFF2-40B4-BE49-F238E27FC236}">
                <a16:creationId xmlns:a16="http://schemas.microsoft.com/office/drawing/2014/main" id="{52F4C15A-A842-46E0-A81F-8DA2A8EA2D5C}"/>
              </a:ext>
            </a:extLst>
          </p:cNvPr>
          <p:cNvSpPr txBox="1"/>
          <p:nvPr/>
        </p:nvSpPr>
        <p:spPr>
          <a:xfrm>
            <a:off x="7359689" y="1281748"/>
            <a:ext cx="4740161" cy="4285789"/>
          </a:xfrm>
          <a:prstGeom prst="rect">
            <a:avLst/>
          </a:prstGeom>
          <a:noFill/>
        </p:spPr>
        <p:txBody>
          <a:bodyPr wrap="square" lIns="22860" tIns="45720" rIns="22860" bIns="45720" rtlCol="0">
            <a:spAutoFit/>
          </a:bodyPr>
          <a:lstStyle/>
          <a:p>
            <a:pPr>
              <a:spcAft>
                <a:spcPts val="300"/>
              </a:spcAft>
            </a:pPr>
            <a:r>
              <a:rPr lang="en-US" sz="1800" dirty="0">
                <a:solidFill>
                  <a:schemeClr val="accent1"/>
                </a:solidFill>
                <a:latin typeface="+mj-lt"/>
              </a:rPr>
              <a:t>Take a look</a:t>
            </a:r>
          </a:p>
          <a:p>
            <a:pPr lvl="0"/>
            <a:r>
              <a:rPr lang="en-GB" sz="1800" kern="2000" dirty="0">
                <a:solidFill>
                  <a:srgbClr val="000000"/>
                </a:solidFill>
                <a:latin typeface="Segoe UI" panose="020B0502040204020203" pitchFamily="34" charset="0"/>
              </a:rPr>
              <a:t>Complete the </a:t>
            </a:r>
            <a:r>
              <a:rPr lang="en-GB" sz="1800" kern="2000" dirty="0">
                <a:solidFill>
                  <a:schemeClr val="tx2"/>
                </a:solidFill>
                <a:latin typeface="Segoe UI" panose="020B0502040204020203" pitchFamily="34" charset="0"/>
                <a:hlinkClick r:id="rId2">
                  <a:extLst>
                    <a:ext uri="{A12FA001-AC4F-418D-AE19-62706E023703}">
                      <ahyp:hlinkClr xmlns:ahyp="http://schemas.microsoft.com/office/drawing/2018/hyperlinkcolor" val="tx"/>
                    </a:ext>
                  </a:extLst>
                </a:hlinkClick>
              </a:rPr>
              <a:t>PL-900 Power Platform Fundamentals </a:t>
            </a:r>
            <a:r>
              <a:rPr lang="en-GB" sz="1800" kern="2000" dirty="0">
                <a:solidFill>
                  <a:srgbClr val="000000"/>
                </a:solidFill>
                <a:latin typeface="Segoe UI" panose="020B0502040204020203" pitchFamily="34" charset="0"/>
              </a:rPr>
              <a:t>exam to get more familiar with Power Platform.</a:t>
            </a:r>
          </a:p>
          <a:p>
            <a:pPr lvl="0"/>
            <a:endParaRPr lang="en-GB" sz="1800" kern="2000" dirty="0">
              <a:solidFill>
                <a:srgbClr val="000000"/>
              </a:solidFill>
              <a:latin typeface="Segoe UI" panose="020B0502040204020203" pitchFamily="34" charset="0"/>
            </a:endParaRPr>
          </a:p>
          <a:p>
            <a:pPr lvl="0"/>
            <a:r>
              <a:rPr lang="en-GB" sz="1800" kern="2000" dirty="0">
                <a:solidFill>
                  <a:srgbClr val="000000"/>
                </a:solidFill>
                <a:latin typeface="Segoe UI" panose="020B0502040204020203" pitchFamily="34" charset="0"/>
              </a:rPr>
              <a:t>Then take </a:t>
            </a:r>
            <a:r>
              <a:rPr lang="en-GB" sz="1800" kern="2000" dirty="0">
                <a:solidFill>
                  <a:schemeClr val="tx2"/>
                </a:solidFill>
                <a:latin typeface="Segoe UI" panose="020B0502040204020203" pitchFamily="34" charset="0"/>
                <a:hlinkClick r:id="rId3">
                  <a:extLst>
                    <a:ext uri="{A12FA001-AC4F-418D-AE19-62706E023703}">
                      <ahyp:hlinkClr xmlns:ahyp="http://schemas.microsoft.com/office/drawing/2018/hyperlinkcolor" val="tx"/>
                    </a:ext>
                  </a:extLst>
                </a:hlinkClick>
              </a:rPr>
              <a:t>our learning path </a:t>
            </a:r>
            <a:r>
              <a:rPr lang="en-GB" sz="1800" kern="2000" dirty="0">
                <a:solidFill>
                  <a:srgbClr val="000000"/>
                </a:solidFill>
                <a:latin typeface="Segoe UI" panose="020B0502040204020203" pitchFamily="34" charset="0"/>
              </a:rPr>
              <a:t>to identify best practices for securing and governing Microsoft Power Platform environments.</a:t>
            </a:r>
          </a:p>
          <a:p>
            <a:pPr lvl="0"/>
            <a:endParaRPr lang="en-GB" sz="1800" kern="2000" dirty="0">
              <a:solidFill>
                <a:srgbClr val="000000"/>
              </a:solidFill>
              <a:latin typeface="Segoe UI" panose="020B0502040204020203" pitchFamily="34" charset="0"/>
            </a:endParaRPr>
          </a:p>
          <a:p>
            <a:pPr lvl="0"/>
            <a:r>
              <a:rPr lang="en-GB" sz="1800" kern="2000" dirty="0">
                <a:solidFill>
                  <a:srgbClr val="000000"/>
                </a:solidFill>
                <a:latin typeface="Segoe UI" panose="020B0502040204020203" pitchFamily="34" charset="0"/>
              </a:rPr>
              <a:t>Check out our </a:t>
            </a:r>
            <a:r>
              <a:rPr lang="en-US" sz="1800" kern="2000" dirty="0">
                <a:solidFill>
                  <a:schemeClr val="tx2"/>
                </a:solidFill>
                <a:latin typeface="Segoe UI" panose="020B0502040204020203" pitchFamily="34" charset="0"/>
                <a:hlinkClick r:id="rId4">
                  <a:extLst>
                    <a:ext uri="{A12FA001-AC4F-418D-AE19-62706E023703}">
                      <ahyp:hlinkClr xmlns:ahyp="http://schemas.microsoft.com/office/drawing/2018/hyperlinkcolor" val="tx"/>
                    </a:ext>
                  </a:extLst>
                </a:hlinkClick>
              </a:rPr>
              <a:t>Admin and governance best practices checklist</a:t>
            </a:r>
            <a:r>
              <a:rPr lang="en-US" sz="1800" kern="2000" dirty="0">
                <a:solidFill>
                  <a:schemeClr val="tx2"/>
                </a:solidFill>
                <a:latin typeface="Segoe UI" panose="020B0502040204020203" pitchFamily="34" charset="0"/>
              </a:rPr>
              <a:t> </a:t>
            </a:r>
            <a:r>
              <a:rPr lang="en-GB" sz="1800" kern="2000" dirty="0">
                <a:solidFill>
                  <a:srgbClr val="000000"/>
                </a:solidFill>
                <a:latin typeface="Segoe UI" panose="020B0502040204020203" pitchFamily="34" charset="0"/>
              </a:rPr>
              <a:t>to apply your knowledge to your tenant.</a:t>
            </a:r>
          </a:p>
          <a:p>
            <a:pPr lvl="0"/>
            <a:endParaRPr lang="en-GB" sz="1800" kern="2000" dirty="0">
              <a:solidFill>
                <a:srgbClr val="000000"/>
              </a:solidFill>
              <a:latin typeface="Segoe UI" panose="020B0502040204020203" pitchFamily="34" charset="0"/>
            </a:endParaRPr>
          </a:p>
          <a:p>
            <a:pPr lvl="0"/>
            <a:r>
              <a:rPr lang="en-US" sz="1800" dirty="0">
                <a:solidFill>
                  <a:srgbClr val="000000"/>
                </a:solidFill>
              </a:rPr>
              <a:t>Still want to learn more? Read our deep dive </a:t>
            </a:r>
            <a:r>
              <a:rPr lang="en-US" sz="1800" dirty="0">
                <a:solidFill>
                  <a:schemeClr val="tx2"/>
                </a:solidFill>
                <a:hlinkClick r:id="rId5">
                  <a:extLst>
                    <a:ext uri="{A12FA001-AC4F-418D-AE19-62706E023703}">
                      <ahyp:hlinkClr xmlns:ahyp="http://schemas.microsoft.com/office/drawing/2018/hyperlinkcolor" val="tx"/>
                    </a:ext>
                  </a:extLst>
                </a:hlinkClick>
              </a:rPr>
              <a:t>Power Platform Admin Whitepaper</a:t>
            </a:r>
            <a:r>
              <a:rPr lang="en-US" sz="1800" dirty="0">
                <a:solidFill>
                  <a:schemeClr val="tx2"/>
                </a:solidFill>
              </a:rPr>
              <a:t>.</a:t>
            </a:r>
          </a:p>
        </p:txBody>
      </p:sp>
    </p:spTree>
    <p:extLst>
      <p:ext uri="{BB962C8B-B14F-4D97-AF65-F5344CB8AC3E}">
        <p14:creationId xmlns:p14="http://schemas.microsoft.com/office/powerpoint/2010/main" val="123187728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75BBE3-F8E6-BD43-AA09-9E86D4EBDDC0}"/>
              </a:ext>
              <a:ext uri="{C183D7F6-B498-43B3-948B-1728B52AA6E4}">
                <adec:decorative xmlns:adec="http://schemas.microsoft.com/office/drawing/2017/decorative" val="1"/>
              </a:ext>
            </a:extLst>
          </p:cNvPr>
          <p:cNvSpPr/>
          <p:nvPr/>
        </p:nvSpPr>
        <p:spPr bwMode="auto">
          <a:xfrm>
            <a:off x="0" y="2205436"/>
            <a:ext cx="12192000" cy="437787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6752E7B-89AD-444A-9D05-6ECE6D2530C2}"/>
              </a:ext>
            </a:extLst>
          </p:cNvPr>
          <p:cNvSpPr/>
          <p:nvPr/>
        </p:nvSpPr>
        <p:spPr>
          <a:xfrm>
            <a:off x="340440" y="2343381"/>
            <a:ext cx="5285563" cy="3447652"/>
          </a:xfrm>
          <a:prstGeom prst="rect">
            <a:avLst/>
          </a:prstGeom>
        </p:spPr>
        <p:txBody>
          <a:bodyPr wrap="square" lIns="90000" tIns="90000" rIns="90000" bIns="90000">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kumimoji="0" lang="en-US" sz="1800" b="1" i="0" u="none" strike="noStrike" kern="1200" cap="none" spc="0" normalizeH="0" baseline="0" noProof="0" dirty="0">
                <a:ln>
                  <a:noFill/>
                </a:ln>
                <a:solidFill>
                  <a:schemeClr val="accent1"/>
                </a:solidFill>
                <a:effectLst/>
                <a:uLnTx/>
                <a:uFillTx/>
                <a:latin typeface="Segoe UI Semibold" panose="020B0402040204020203" pitchFamily="34" charset="0"/>
                <a:ea typeface="+mn-ea"/>
                <a:cs typeface="Segoe UI Semibold" panose="020B0402040204020203" pitchFamily="34" charset="0"/>
              </a:rPr>
              <a:t>Questions to drive the conversation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some of our organization’s challenges </a:t>
            </a:r>
            <a:r>
              <a:rPr lang="en-NZ" sz="1400" dirty="0">
                <a:solidFill>
                  <a:srgbClr val="2F2F2F"/>
                </a:solidFill>
                <a:latin typeface="Segoe UI Semilight" panose="020B0402040204020203" pitchFamily="34" charset="0"/>
                <a:cs typeface="Segoe UI Semilight" panose="020B0402040204020203" pitchFamily="34" charset="0"/>
              </a:rPr>
              <a:t>and</a:t>
            </a: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 pain points related to digital transformation and low-code adoption?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the areas in which our organization would like to improve?</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are our strategic initiatives </a:t>
            </a:r>
            <a:r>
              <a:rPr lang="en-NZ" sz="1400" dirty="0">
                <a:solidFill>
                  <a:srgbClr val="2F2F2F"/>
                </a:solidFill>
                <a:latin typeface="Segoe UI Semilight" panose="020B0402040204020203" pitchFamily="34" charset="0"/>
                <a:cs typeface="Segoe UI Semilight" panose="020B0402040204020203" pitchFamily="34" charset="0"/>
              </a:rPr>
              <a:t>and</a:t>
            </a: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 current transformation projects that Power Platform can support?</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lang="en-NZ" sz="1400" dirty="0">
                <a:solidFill>
                  <a:srgbClr val="2F2F2F"/>
                </a:solidFill>
                <a:latin typeface="Segoe UI Semilight" panose="020B0402040204020203" pitchFamily="34" charset="0"/>
                <a:cs typeface="Segoe UI Semilight" panose="020B0402040204020203" pitchFamily="34" charset="0"/>
              </a:rPr>
              <a:t>How are departments currently solving their digital challenges? </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What does successful low-code adoption look like to you and your team?</a:t>
            </a:r>
          </a:p>
        </p:txBody>
      </p:sp>
      <p:sp>
        <p:nvSpPr>
          <p:cNvPr id="20" name="Title 1">
            <a:extLst>
              <a:ext uri="{FF2B5EF4-FFF2-40B4-BE49-F238E27FC236}">
                <a16:creationId xmlns:a16="http://schemas.microsoft.com/office/drawing/2014/main" id="{212718B0-D0AB-B74D-9F69-A7013E5FE6F5}"/>
              </a:ext>
            </a:extLst>
          </p:cNvPr>
          <p:cNvSpPr txBox="1">
            <a:spLocks noGrp="1"/>
          </p:cNvSpPr>
          <p:nvPr>
            <p:ph type="title" idx="4294967295"/>
          </p:nvPr>
        </p:nvSpPr>
        <p:spPr>
          <a:xfrm>
            <a:off x="284340" y="274693"/>
            <a:ext cx="11347450" cy="492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NZ" sz="3600" b="0" i="0" u="none" strike="noStrike" kern="1200" cap="none" spc="-50" normalizeH="0" baseline="0" noProof="0" dirty="0">
                <a:ln w="3175">
                  <a:noFill/>
                </a:ln>
                <a:solidFill>
                  <a:schemeClr val="accent1"/>
                </a:solidFill>
                <a:effectLst/>
                <a:uLnTx/>
                <a:uFillTx/>
                <a:latin typeface="+mj-lt"/>
                <a:ea typeface="+mn-ea"/>
                <a:cs typeface="Segoe UI" pitchFamily="34" charset="0"/>
              </a:rPr>
              <a:t>Meet with your team members</a:t>
            </a:r>
          </a:p>
        </p:txBody>
      </p:sp>
      <p:sp>
        <p:nvSpPr>
          <p:cNvPr id="23" name="Rectangle 22">
            <a:extLst>
              <a:ext uri="{FF2B5EF4-FFF2-40B4-BE49-F238E27FC236}">
                <a16:creationId xmlns:a16="http://schemas.microsoft.com/office/drawing/2014/main" id="{B6A32027-AF03-2248-9902-74C2F1649223}"/>
              </a:ext>
            </a:extLst>
          </p:cNvPr>
          <p:cNvSpPr/>
          <p:nvPr/>
        </p:nvSpPr>
        <p:spPr>
          <a:xfrm>
            <a:off x="340440" y="892071"/>
            <a:ext cx="11608864" cy="1178784"/>
          </a:xfrm>
          <a:prstGeom prst="rect">
            <a:avLst/>
          </a:prstGeom>
        </p:spPr>
        <p:txBody>
          <a:bodyPr wrap="square" anchor="t">
            <a:spAutoFit/>
          </a:bodyPr>
          <a:lstStyle/>
          <a:p>
            <a:pPr marL="0" marR="0" lvl="1" indent="0" algn="l" defTabSz="914367" rtl="0" eaLnBrk="1" fontAlgn="auto" latinLnBrk="0" hangingPunct="1">
              <a:lnSpc>
                <a:spcPct val="100000"/>
              </a:lnSpc>
              <a:spcBef>
                <a:spcPts val="0"/>
              </a:spcBef>
              <a:spcAft>
                <a:spcPts val="333"/>
              </a:spcAft>
              <a:buClrTx/>
              <a:buSzTx/>
              <a:buFontTx/>
              <a:buNone/>
              <a:tabLst/>
              <a:defRPr/>
            </a:pPr>
            <a:r>
              <a:rPr lang="en-US" dirty="0">
                <a:solidFill>
                  <a:srgbClr val="2F2F2F"/>
                </a:solidFill>
                <a:latin typeface="+mj-lt"/>
                <a:cs typeface="Segoe UI Semilight"/>
              </a:rPr>
              <a:t>Host a workshop to delve deeper into current challenges, strategies, and goals. Include department leads, lines of business, IT, and other stakeholders who can help brainstorm how Power Platform can be used in your organization. Use our </a:t>
            </a:r>
            <a:r>
              <a:rPr lang="en-US" dirty="0">
                <a:solidFill>
                  <a:srgbClr val="2F2F2F"/>
                </a:solidFill>
                <a:latin typeface="+mj-lt"/>
                <a:cs typeface="Segoe UI Semilight"/>
                <a:hlinkClick r:id="rId3">
                  <a:extLst>
                    <a:ext uri="{A12FA001-AC4F-418D-AE19-62706E023703}">
                      <ahyp:hlinkClr xmlns:ahyp="http://schemas.microsoft.com/office/drawing/2018/hyperlinkcolor" val="tx"/>
                    </a:ext>
                  </a:extLst>
                </a:hlinkClick>
              </a:rPr>
              <a:t>Power Platform stories</a:t>
            </a:r>
            <a:r>
              <a:rPr lang="en-US" dirty="0">
                <a:solidFill>
                  <a:srgbClr val="2F2F2F"/>
                </a:solidFill>
                <a:latin typeface="+mj-lt"/>
                <a:cs typeface="Segoe UI Semilight"/>
              </a:rPr>
              <a:t> for examples and inspiration of what other organizations are doing.</a:t>
            </a:r>
          </a:p>
        </p:txBody>
      </p:sp>
      <p:sp>
        <p:nvSpPr>
          <p:cNvPr id="11" name="Rectangle 10">
            <a:extLst>
              <a:ext uri="{FF2B5EF4-FFF2-40B4-BE49-F238E27FC236}">
                <a16:creationId xmlns:a16="http://schemas.microsoft.com/office/drawing/2014/main" id="{BC7E377E-64C4-456A-BE96-9C0B553B914F}"/>
              </a:ext>
            </a:extLst>
          </p:cNvPr>
          <p:cNvSpPr/>
          <p:nvPr/>
        </p:nvSpPr>
        <p:spPr>
          <a:xfrm>
            <a:off x="5958065" y="2360899"/>
            <a:ext cx="5415516" cy="2909043"/>
          </a:xfrm>
          <a:prstGeom prst="rect">
            <a:avLst/>
          </a:prstGeom>
        </p:spPr>
        <p:txBody>
          <a:bodyPr wrap="square" lIns="90000" tIns="90000" rIns="90000" bIns="90000" anchor="t">
            <a:spAutoFit/>
          </a:bodyPr>
          <a:lstStyle/>
          <a:p>
            <a:pPr marL="0" marR="0" lvl="1" indent="0" algn="l" defTabSz="914400" rtl="0" eaLnBrk="1" fontAlgn="base" latinLnBrk="0" hangingPunct="1">
              <a:lnSpc>
                <a:spcPts val="1600"/>
              </a:lnSpc>
              <a:spcBef>
                <a:spcPct val="0"/>
              </a:spcBef>
              <a:spcAft>
                <a:spcPts val="1200"/>
              </a:spcAft>
              <a:buClr>
                <a:srgbClr val="DC3C00"/>
              </a:buClr>
              <a:buSzPct val="90000"/>
              <a:buFontTx/>
              <a:buNone/>
              <a:tabLst/>
              <a:defRPr/>
            </a:pPr>
            <a:r>
              <a:rPr lang="en-NZ" b="1" dirty="0">
                <a:solidFill>
                  <a:schemeClr val="accent1"/>
                </a:solidFill>
                <a:latin typeface="Segoe UI Semibold"/>
                <a:cs typeface="Segoe UI Semibold"/>
              </a:rPr>
              <a:t>Feedback</a:t>
            </a:r>
            <a:r>
              <a:rPr kumimoji="0" lang="en-NZ" sz="1800" b="1" i="0" u="none" strike="noStrike" kern="1200" cap="none" spc="0" normalizeH="0" baseline="0" noProof="0" dirty="0">
                <a:ln>
                  <a:noFill/>
                </a:ln>
                <a:solidFill>
                  <a:schemeClr val="accent1"/>
                </a:solidFill>
                <a:effectLst/>
                <a:uLnTx/>
                <a:uFillTx/>
                <a:latin typeface="Segoe UI Semibold"/>
                <a:cs typeface="Segoe UI Semibold"/>
              </a:rPr>
              <a:t> from key stakeholders</a:t>
            </a:r>
            <a:endParaRPr kumimoji="0" lang="en-NZ" sz="1400" b="1" i="0" u="none" strike="noStrike" kern="1200" cap="none" spc="0" normalizeH="0" baseline="0" noProof="0" dirty="0">
              <a:ln>
                <a:noFill/>
              </a:ln>
              <a:solidFill>
                <a:schemeClr val="accent1"/>
              </a:solidFill>
              <a:effectLst/>
              <a:uLnTx/>
              <a:uFillTx/>
              <a:latin typeface="Segoe UI Semibold"/>
              <a:cs typeface="Segoe UI Semibold"/>
            </a:endParaRPr>
          </a:p>
          <a:p>
            <a:pPr marL="285750" lvl="1" indent="-285750" defTabSz="913748" fontAlgn="base">
              <a:lnSpc>
                <a:spcPts val="1800"/>
              </a:lnSpc>
              <a:spcBef>
                <a:spcPct val="0"/>
              </a:spcBef>
              <a:spcAft>
                <a:spcPts val="1200"/>
              </a:spcAft>
              <a:buClr>
                <a:schemeClr val="tx1"/>
              </a:buClr>
              <a:buSzPct val="90000"/>
              <a:buFont typeface="Courier New" panose="02070309020205020404" pitchFamily="49" charset="0"/>
              <a:buChar char="o"/>
              <a:defRPr/>
            </a:pPr>
            <a:r>
              <a:rPr lang="en-NZ" sz="1400" i="1" dirty="0">
                <a:solidFill>
                  <a:srgbClr val="2F2F2F"/>
                </a:solidFill>
                <a:latin typeface="Segoe UI Semilight"/>
                <a:cs typeface="Segoe UI Semilight"/>
              </a:rPr>
              <a:t>Example: Important documents and document updates are lost in email. Unable to track versions and effectively collaborate. </a:t>
            </a:r>
            <a:endParaRPr lang="en-NZ" sz="1400" b="0" i="1" u="none" strike="noStrike" kern="1200" cap="none" spc="0" baseline="0" noProof="0" dirty="0">
              <a:solidFill>
                <a:srgbClr val="2F2F2F"/>
              </a:solidFill>
              <a:latin typeface="Segoe UI Semilight" panose="020B0402040204020203" pitchFamily="34" charset="0"/>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Courier New" panose="02070309020205020404" pitchFamily="49" charset="0"/>
              <a:buChar char="o"/>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a:p>
            <a:pPr marL="285750" marR="0" lvl="1" indent="-285750" algn="l" defTabSz="913748" rtl="0" eaLnBrk="1" fontAlgn="base" latinLnBrk="0" hangingPunct="1">
              <a:lnSpc>
                <a:spcPts val="1800"/>
              </a:lnSpc>
              <a:spcBef>
                <a:spcPct val="0"/>
              </a:spcBef>
              <a:spcAft>
                <a:spcPts val="1200"/>
              </a:spcAft>
              <a:buClr>
                <a:srgbClr val="DC3C00"/>
              </a:buClr>
              <a:buSzPct val="90000"/>
              <a:buFont typeface="Arial" panose="020B0604020202020204" pitchFamily="34" charset="0"/>
              <a:buBlip>
                <a:blip r:embed="rId4"/>
              </a:buBlip>
              <a:tabLst/>
              <a:defRPr/>
            </a:pPr>
            <a:endParaRPr kumimoji="0" lang="en-NZ"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grpSp>
        <p:nvGrpSpPr>
          <p:cNvPr id="8" name="Group 7" descr="Prompt: Fill this section out">
            <a:extLst>
              <a:ext uri="{FF2B5EF4-FFF2-40B4-BE49-F238E27FC236}">
                <a16:creationId xmlns:a16="http://schemas.microsoft.com/office/drawing/2014/main" id="{CF6A90CC-945B-4120-947D-7765223FAB79}"/>
              </a:ext>
            </a:extLst>
          </p:cNvPr>
          <p:cNvGrpSpPr/>
          <p:nvPr/>
        </p:nvGrpSpPr>
        <p:grpSpPr>
          <a:xfrm>
            <a:off x="0" y="-396000"/>
            <a:ext cx="12192000" cy="396000"/>
            <a:chOff x="0" y="-396000"/>
            <a:chExt cx="12192000" cy="396000"/>
          </a:xfrm>
        </p:grpSpPr>
        <p:sp>
          <p:nvSpPr>
            <p:cNvPr id="9" name="TextBox 8">
              <a:extLst>
                <a:ext uri="{FF2B5EF4-FFF2-40B4-BE49-F238E27FC236}">
                  <a16:creationId xmlns:a16="http://schemas.microsoft.com/office/drawing/2014/main" id="{CCC55D82-87B4-44BC-9F88-6FE910E832B8}"/>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10" name="Graphic 9" descr="Pencil with solid fill">
              <a:extLst>
                <a:ext uri="{FF2B5EF4-FFF2-40B4-BE49-F238E27FC236}">
                  <a16:creationId xmlns:a16="http://schemas.microsoft.com/office/drawing/2014/main" id="{177A6F65-1D65-45BA-98E0-46EA21AF47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33059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Adoption strategy and vision</a:t>
            </a:r>
          </a:p>
        </p:txBody>
      </p:sp>
    </p:spTree>
    <p:extLst>
      <p:ext uri="{BB962C8B-B14F-4D97-AF65-F5344CB8AC3E}">
        <p14:creationId xmlns:p14="http://schemas.microsoft.com/office/powerpoint/2010/main" val="397658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553998"/>
          </a:xfrm>
        </p:spPr>
        <p:txBody>
          <a:bodyPr/>
          <a:lstStyle/>
          <a:p>
            <a:pPr marL="0" marR="0" lvl="0" indent="0" defTabSz="932742" fontAlgn="auto">
              <a:lnSpc>
                <a:spcPct val="100000"/>
              </a:lnSpc>
              <a:spcAft>
                <a:spcPts val="0"/>
              </a:spcAft>
              <a:tabLst/>
              <a:defRPr/>
            </a:pPr>
            <a:r>
              <a:rPr lang="en-NZ" spc="-50" dirty="0">
                <a:solidFill>
                  <a:schemeClr val="tx1"/>
                </a:solidFill>
              </a:rPr>
              <a:t>Scope</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199" y="1436688"/>
            <a:ext cx="5306237" cy="4395049"/>
          </a:xfrm>
        </p:spPr>
        <p:txBody>
          <a:bodyPr/>
          <a:lstStyle/>
          <a:p>
            <a:pPr marL="0" indent="0">
              <a:spcAft>
                <a:spcPts val="600"/>
              </a:spcAft>
              <a:buNone/>
            </a:pPr>
            <a:r>
              <a:rPr lang="en-US" sz="1800" kern="1200" dirty="0">
                <a:solidFill>
                  <a:srgbClr val="000000"/>
                </a:solidFill>
                <a:effectLst/>
                <a:latin typeface="Segoe UI" panose="020B0502040204020203" pitchFamily="34" charset="0"/>
                <a:ea typeface="Times New Roman" panose="02020603050405020304" pitchFamily="18" charset="0"/>
              </a:rPr>
              <a:t>Taking time to define your project scope and goals will help ensure everyone on your project team is aligned and working toward the same end results.  </a:t>
            </a:r>
          </a:p>
          <a:p>
            <a:pPr marL="0" indent="0">
              <a:spcAft>
                <a:spcPts val="600"/>
              </a:spcAft>
              <a:buNone/>
            </a:pPr>
            <a:r>
              <a:rPr lang="en-US" sz="1800" kern="1200" dirty="0">
                <a:solidFill>
                  <a:srgbClr val="000000"/>
                </a:solidFill>
                <a:effectLst/>
                <a:latin typeface="Segoe UI" panose="020B0502040204020203" pitchFamily="34" charset="0"/>
                <a:ea typeface="Times New Roman" panose="02020603050405020304" pitchFamily="18" charset="0"/>
              </a:rPr>
              <a:t>Examples:</a:t>
            </a:r>
          </a:p>
          <a:p>
            <a:pPr marL="285750" indent="-285750">
              <a:spcAft>
                <a:spcPts val="600"/>
              </a:spcAft>
              <a:buFont typeface="Arial" panose="020B0604020202020204" pitchFamily="34" charset="0"/>
              <a:buChar char="•"/>
            </a:pPr>
            <a:r>
              <a:rPr lang="en-US" sz="1800" dirty="0">
                <a:solidFill>
                  <a:srgbClr val="000000"/>
                </a:solidFill>
                <a:latin typeface="Segoe UI" panose="020B0502040204020203" pitchFamily="34" charset="0"/>
                <a:ea typeface="Times New Roman" panose="02020603050405020304" pitchFamily="18" charset="0"/>
              </a:rPr>
              <a:t>Improve process efficiencies by enabling employees to use the tools available to them</a:t>
            </a:r>
          </a:p>
          <a:p>
            <a:pPr marL="285750" indent="-285750">
              <a:spcAft>
                <a:spcPts val="600"/>
              </a:spcAft>
              <a:buFont typeface="Arial" panose="020B0604020202020204" pitchFamily="34" charset="0"/>
              <a:buChar char="•"/>
            </a:pPr>
            <a:r>
              <a:rPr lang="en-US" sz="1800" dirty="0">
                <a:solidFill>
                  <a:srgbClr val="000000"/>
                </a:solidFill>
                <a:latin typeface="Segoe UI" panose="020B0502040204020203" pitchFamily="34" charset="0"/>
                <a:ea typeface="Times New Roman" panose="02020603050405020304" pitchFamily="18" charset="0"/>
              </a:rPr>
              <a:t>Empower every employee to leverage Microsoft Power Platform to drive digital transformation</a:t>
            </a:r>
          </a:p>
          <a:p>
            <a:pPr marL="285750" indent="-285750">
              <a:spcAft>
                <a:spcPts val="600"/>
              </a:spcAft>
              <a:buFont typeface="Arial" panose="020B0604020202020204" pitchFamily="34" charset="0"/>
              <a:buChar char="•"/>
            </a:pPr>
            <a:r>
              <a:rPr lang="en-US" sz="1800" dirty="0">
                <a:solidFill>
                  <a:srgbClr val="000000"/>
                </a:solidFill>
                <a:latin typeface="Segoe UI" panose="020B0502040204020203" pitchFamily="34" charset="0"/>
                <a:ea typeface="Times New Roman" panose="02020603050405020304" pitchFamily="18" charset="0"/>
              </a:rPr>
              <a:t>Reduce cost spent on maintaining legacy and third-party solutions </a:t>
            </a:r>
          </a:p>
          <a:p>
            <a:pPr marL="285750" indent="-285750">
              <a:spcAft>
                <a:spcPts val="600"/>
              </a:spcAft>
              <a:buFont typeface="Arial" panose="020B0604020202020204" pitchFamily="34" charset="0"/>
              <a:buChar char="•"/>
            </a:pPr>
            <a:r>
              <a:rPr lang="en-US" sz="1800" dirty="0">
                <a:solidFill>
                  <a:srgbClr val="000000"/>
                </a:solidFill>
                <a:latin typeface="Segoe UI" panose="020B0502040204020203" pitchFamily="34" charset="0"/>
                <a:ea typeface="Times New Roman" panose="02020603050405020304" pitchFamily="18" charset="0"/>
              </a:rPr>
              <a:t>Increase employee satisfaction through learning opportunities and new career paths</a:t>
            </a:r>
          </a:p>
          <a:p>
            <a:pPr>
              <a:spcAft>
                <a:spcPts val="600"/>
              </a:spcAft>
            </a:pPr>
            <a:endParaRPr lang="en-US" sz="1800" dirty="0">
              <a:solidFill>
                <a:srgbClr val="000000"/>
              </a:solidFill>
              <a:latin typeface="Segoe UI" panose="020B0502040204020203" pitchFamily="34" charset="0"/>
              <a:ea typeface="Times New Roman" panose="02020603050405020304" pitchFamily="18" charset="0"/>
            </a:endParaRPr>
          </a:p>
        </p:txBody>
      </p:sp>
      <p:pic>
        <p:nvPicPr>
          <p:cNvPr id="3074" name="Picture 2" descr="A group of people sitting around a table looking at a computer&#10;&#10;Description automatically generated with medium confidence">
            <a:extLst>
              <a:ext uri="{FF2B5EF4-FFF2-40B4-BE49-F238E27FC236}">
                <a16:creationId xmlns:a16="http://schemas.microsoft.com/office/drawing/2014/main" id="{76D49B13-6F3A-4285-90C3-541BDD3AE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4" r="39748"/>
          <a:stretch/>
        </p:blipFill>
        <p:spPr bwMode="auto">
          <a:xfrm>
            <a:off x="6461050" y="0"/>
            <a:ext cx="5730950" cy="6870553"/>
          </a:xfrm>
          <a:prstGeom prst="rect">
            <a:avLst/>
          </a:prstGeom>
          <a:noFill/>
        </p:spPr>
      </p:pic>
    </p:spTree>
    <p:extLst>
      <p:ext uri="{BB962C8B-B14F-4D97-AF65-F5344CB8AC3E}">
        <p14:creationId xmlns:p14="http://schemas.microsoft.com/office/powerpoint/2010/main" val="12295769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430306" y="442394"/>
            <a:ext cx="10521712" cy="553998"/>
          </a:xfrm>
          <a:prstGeom prst="rect">
            <a:avLst/>
          </a:prstGeom>
        </p:spPr>
        <p:txBody>
          <a:bodyPr/>
          <a:lstStyle/>
          <a:p>
            <a:r>
              <a:rPr lang="en-US" dirty="0">
                <a:solidFill>
                  <a:schemeClr val="accent1"/>
                </a:solidFill>
              </a:rPr>
              <a:t>Define your goals</a:t>
            </a:r>
          </a:p>
        </p:txBody>
      </p:sp>
      <p:grpSp>
        <p:nvGrpSpPr>
          <p:cNvPr id="11" name="Group 10" descr="Prompt: Fill this section out">
            <a:extLst>
              <a:ext uri="{FF2B5EF4-FFF2-40B4-BE49-F238E27FC236}">
                <a16:creationId xmlns:a16="http://schemas.microsoft.com/office/drawing/2014/main" id="{C94C6D5E-85C6-4C4B-BA06-A5A6B0CE9605}"/>
              </a:ext>
            </a:extLst>
          </p:cNvPr>
          <p:cNvGrpSpPr/>
          <p:nvPr/>
        </p:nvGrpSpPr>
        <p:grpSpPr>
          <a:xfrm>
            <a:off x="0" y="-396000"/>
            <a:ext cx="12192000" cy="396000"/>
            <a:chOff x="0" y="-396000"/>
            <a:chExt cx="12192000" cy="396000"/>
          </a:xfrm>
        </p:grpSpPr>
        <p:sp>
          <p:nvSpPr>
            <p:cNvPr id="12" name="TextBox 11">
              <a:extLst>
                <a:ext uri="{FF2B5EF4-FFF2-40B4-BE49-F238E27FC236}">
                  <a16:creationId xmlns:a16="http://schemas.microsoft.com/office/drawing/2014/main" id="{09F37B39-8372-4564-AE47-63DAD77D5A6D}"/>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14" name="Graphic 13" descr="Pencil with solid fill">
              <a:extLst>
                <a:ext uri="{FF2B5EF4-FFF2-40B4-BE49-F238E27FC236}">
                  <a16:creationId xmlns:a16="http://schemas.microsoft.com/office/drawing/2014/main" id="{DD1097F1-3348-4B1C-9AAC-D6D126AB0E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2" name="Rectangle 1">
            <a:extLst>
              <a:ext uri="{FF2B5EF4-FFF2-40B4-BE49-F238E27FC236}">
                <a16:creationId xmlns:a16="http://schemas.microsoft.com/office/drawing/2014/main" id="{A1238BDA-F3E1-44BF-A1D8-5C0858ECD6D7}"/>
              </a:ext>
              <a:ext uri="{C183D7F6-B498-43B3-948B-1728B52AA6E4}">
                <adec:decorative xmlns:adec="http://schemas.microsoft.com/office/drawing/2017/decorative" val="1"/>
              </a:ext>
            </a:extLst>
          </p:cNvPr>
          <p:cNvSpPr/>
          <p:nvPr/>
        </p:nvSpPr>
        <p:spPr bwMode="auto">
          <a:xfrm>
            <a:off x="0" y="2037511"/>
            <a:ext cx="12192000" cy="4536527"/>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74B47"/>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6AB35038-57D7-452A-9189-B450B551637A}"/>
              </a:ext>
            </a:extLst>
          </p:cNvPr>
          <p:cNvSpPr/>
          <p:nvPr/>
        </p:nvSpPr>
        <p:spPr>
          <a:xfrm>
            <a:off x="430306" y="2209373"/>
            <a:ext cx="5415516" cy="1908769"/>
          </a:xfrm>
          <a:prstGeom prst="rect">
            <a:avLst/>
          </a:prstGeom>
        </p:spPr>
        <p:txBody>
          <a:bodyPr wrap="square" lIns="90000" tIns="90000" rIns="90000" bIns="90000" anchor="t">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US" sz="1800" b="1" i="0" u="none" strike="noStrike" kern="1200" cap="none" spc="0" normalizeH="0" baseline="0" noProof="0" dirty="0">
                <a:ln>
                  <a:noFill/>
                </a:ln>
                <a:solidFill>
                  <a:schemeClr val="accent1"/>
                </a:solidFill>
                <a:effectLst/>
                <a:uLnTx/>
                <a:uFillTx/>
                <a:latin typeface="Segoe UI Semibold"/>
                <a:cs typeface="Segoe UI Semibold"/>
              </a:rPr>
              <a:t>Goals</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kumimoji="0" lang="en-US" sz="1400" b="0" i="1" u="none" strike="noStrike" kern="1200" cap="none" spc="0" normalizeH="0" baseline="0" noProof="0" dirty="0">
                <a:ln>
                  <a:noFill/>
                </a:ln>
                <a:effectLst/>
                <a:uLnTx/>
                <a:uFillTx/>
                <a:latin typeface="Segoe UI Semilight"/>
                <a:cs typeface="Segoe UI Semilight"/>
              </a:rPr>
              <a:t>Example</a:t>
            </a:r>
            <a:r>
              <a:rPr kumimoji="0" lang="en-US" sz="1400" b="0" i="0" u="none" strike="noStrike" kern="1200" cap="none" spc="0" normalizeH="0" baseline="0" noProof="0" dirty="0">
                <a:ln>
                  <a:noFill/>
                </a:ln>
                <a:effectLst/>
                <a:uLnTx/>
                <a:uFillTx/>
                <a:latin typeface="Segoe UI Semilight"/>
                <a:cs typeface="Segoe UI Semilight"/>
              </a:rPr>
              <a:t>: </a:t>
            </a:r>
            <a:r>
              <a:rPr kumimoji="0" lang="en-US" sz="1400" b="0" i="1" u="none" strike="noStrike" kern="1200" cap="none" spc="0" normalizeH="0" baseline="0" noProof="0" dirty="0">
                <a:ln>
                  <a:noFill/>
                </a:ln>
                <a:effectLst/>
                <a:uLnTx/>
                <a:uFillTx/>
                <a:latin typeface="Segoe UI Semilight"/>
                <a:cs typeface="Segoe UI Semilight"/>
              </a:rPr>
              <a:t>Be productive on the road</a:t>
            </a:r>
            <a:r>
              <a:rPr lang="en-US" sz="1400" i="1" dirty="0">
                <a:latin typeface="Segoe UI Semilight"/>
                <a:cs typeface="Segoe UI Semilight"/>
              </a:rPr>
              <a:t>.</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b="0" i="1" u="none" strike="noStrike" kern="1200" cap="none" spc="0" baseline="0" noProof="0" dirty="0">
                <a:latin typeface="Segoe UI Semilight"/>
                <a:cs typeface="Segoe UI Semilight"/>
              </a:rPr>
              <a:t>Example: Reduce IT support and maintenance costs. </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i="1" dirty="0">
                <a:latin typeface="Segoe UI Semilight"/>
                <a:cs typeface="Segoe UI Semilight"/>
              </a:rPr>
              <a:t>Example: Increase digital literacy. </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b="0" i="1" u="none" strike="noStrike" kern="1200" cap="none" spc="0" baseline="0" noProof="0" dirty="0">
                <a:latin typeface="Segoe UI Semilight"/>
                <a:cs typeface="Segoe UI Semilight"/>
              </a:rPr>
              <a:t>Example: Improve </a:t>
            </a:r>
            <a:r>
              <a:rPr lang="en-US" sz="1400" i="1" dirty="0">
                <a:latin typeface="Segoe UI Semilight"/>
                <a:cs typeface="Segoe UI Semilight"/>
              </a:rPr>
              <a:t>long organizational processes.</a:t>
            </a:r>
            <a:endParaRPr lang="en-US" sz="1400" b="0" i="1" u="none" strike="noStrike" kern="1200" cap="none" spc="0" baseline="0" noProof="0" dirty="0">
              <a:latin typeface="Segoe UI Semilight" panose="020B0402040204020203" pitchFamily="34" charset="0"/>
              <a:cs typeface="Segoe UI Semilight" panose="020B0402040204020203" pitchFamily="34" charset="0"/>
            </a:endParaRPr>
          </a:p>
        </p:txBody>
      </p:sp>
      <p:sp>
        <p:nvSpPr>
          <p:cNvPr id="4" name="Rectangle 3">
            <a:extLst>
              <a:ext uri="{FF2B5EF4-FFF2-40B4-BE49-F238E27FC236}">
                <a16:creationId xmlns:a16="http://schemas.microsoft.com/office/drawing/2014/main" id="{6B317D2A-D2C8-4F8B-8EFA-C5C29FF665F8}"/>
              </a:ext>
            </a:extLst>
          </p:cNvPr>
          <p:cNvSpPr/>
          <p:nvPr/>
        </p:nvSpPr>
        <p:spPr>
          <a:xfrm>
            <a:off x="6096000" y="2209373"/>
            <a:ext cx="5415516" cy="2678210"/>
          </a:xfrm>
          <a:prstGeom prst="rect">
            <a:avLst/>
          </a:prstGeom>
        </p:spPr>
        <p:txBody>
          <a:bodyPr wrap="square" lIns="90000" tIns="90000" rIns="90000" bIns="90000">
            <a:spAutoFit/>
          </a:bodyPr>
          <a:lstStyle/>
          <a:p>
            <a:pPr marL="0" marR="0" lvl="1" algn="l" defTabSz="914400" rtl="0" eaLnBrk="1" fontAlgn="base" latinLnBrk="0" hangingPunct="1">
              <a:lnSpc>
                <a:spcPts val="1600"/>
              </a:lnSpc>
              <a:spcBef>
                <a:spcPct val="0"/>
              </a:spcBef>
              <a:spcAft>
                <a:spcPts val="1200"/>
              </a:spcAft>
              <a:buClr>
                <a:srgbClr val="274B47"/>
              </a:buClr>
              <a:buSzPct val="90000"/>
              <a:tabLst/>
              <a:defRPr/>
            </a:pPr>
            <a:r>
              <a:rPr kumimoji="0" lang="en-NZ" sz="1800" b="1" i="0" u="none" strike="noStrike" kern="1200" cap="none" spc="0" normalizeH="0" baseline="0" noProof="0" dirty="0">
                <a:ln>
                  <a:noFill/>
                </a:ln>
                <a:solidFill>
                  <a:schemeClr val="accent1"/>
                </a:solidFill>
                <a:effectLst/>
                <a:uLnTx/>
                <a:uFillTx/>
                <a:latin typeface="Segoe UI Semibold" panose="020B0402040204020203" pitchFamily="34" charset="0"/>
                <a:ea typeface="+mn-ea"/>
                <a:cs typeface="Segoe UI Semibold" panose="020B0402040204020203" pitchFamily="34" charset="0"/>
              </a:rPr>
              <a:t>How it benefits my organization</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US" sz="1400" b="0" i="1" u="none" strike="noStrike" kern="1200" cap="none" spc="0" normalizeH="0" baseline="0" noProof="0" dirty="0">
                <a:ln>
                  <a:noFill/>
                </a:ln>
                <a:effectLst/>
                <a:uLnTx/>
                <a:uFillTx/>
                <a:latin typeface="Segoe UI Semilight"/>
                <a:cs typeface="Segoe UI Semilight"/>
              </a:rPr>
              <a:t>Example: </a:t>
            </a:r>
            <a:r>
              <a:rPr lang="en-US" sz="1400" i="1" dirty="0">
                <a:latin typeface="Segoe UI Semilight" panose="020B0402040204020203" pitchFamily="34" charset="0"/>
                <a:cs typeface="Segoe UI Semilight" panose="020B0402040204020203" pitchFamily="34" charset="0"/>
              </a:rPr>
              <a:t>Provides field sales teams ways to easily update customer details and contracts without having to go back to the office.</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lang="en-US" sz="1400" i="1" dirty="0">
                <a:latin typeface="Segoe UI Semilight" panose="020B0402040204020203" pitchFamily="34" charset="0"/>
                <a:cs typeface="Segoe UI Semilight" panose="020B0402040204020203" pitchFamily="34" charset="0"/>
              </a:rPr>
              <a:t>Example: Reduce Shadow IT workloads in local Excel and Access files that often have high IT support cost when they become critical by migrating them to Power Platform.</a:t>
            </a:r>
          </a:p>
          <a:p>
            <a:pPr marL="285750" marR="0" lvl="1" indent="-285750" algn="l" defTabSz="913748" rtl="0" eaLnBrk="1" fontAlgn="base" latinLnBrk="0" hangingPunct="1">
              <a:lnSpc>
                <a:spcPts val="1800"/>
              </a:lnSpc>
              <a:spcBef>
                <a:spcPct val="0"/>
              </a:spcBef>
              <a:spcAft>
                <a:spcPts val="1200"/>
              </a:spcAft>
              <a:buClr>
                <a:srgbClr val="274B47"/>
              </a:buClr>
              <a:buSzPct val="90000"/>
              <a:buFont typeface="Courier New" panose="02070309020205020404" pitchFamily="49" charset="0"/>
              <a:buChar char="o"/>
              <a:tabLst/>
              <a:defRPr/>
            </a:pPr>
            <a:r>
              <a:rPr kumimoji="0" lang="en-US" sz="1400" b="0" i="1" u="none" strike="noStrike" kern="1200" cap="none" spc="0" normalizeH="0" baseline="0" noProof="0" dirty="0">
                <a:ln>
                  <a:noFill/>
                </a:ln>
                <a:effectLst/>
                <a:uLnTx/>
                <a:uFillTx/>
                <a:latin typeface="Segoe UI Semilight" panose="020B0402040204020203" pitchFamily="34" charset="0"/>
                <a:ea typeface="+mn-ea"/>
                <a:cs typeface="Segoe UI Semilight" panose="020B0402040204020203" pitchFamily="34" charset="0"/>
              </a:rPr>
              <a:t>Example: Empower employees to be in the driving seat of digital transformation by enabling them to digitize their own processes.</a:t>
            </a:r>
          </a:p>
        </p:txBody>
      </p:sp>
      <p:sp>
        <p:nvSpPr>
          <p:cNvPr id="13" name="TextBox 12">
            <a:extLst>
              <a:ext uri="{FF2B5EF4-FFF2-40B4-BE49-F238E27FC236}">
                <a16:creationId xmlns:a16="http://schemas.microsoft.com/office/drawing/2014/main" id="{D62C4510-0AA8-4DD5-B2DA-7CD8DCE77AD6}"/>
              </a:ext>
            </a:extLst>
          </p:cNvPr>
          <p:cNvSpPr txBox="1"/>
          <p:nvPr/>
        </p:nvSpPr>
        <p:spPr>
          <a:xfrm>
            <a:off x="430306" y="979564"/>
            <a:ext cx="11229127" cy="814838"/>
          </a:xfrm>
          <a:prstGeom prst="rect">
            <a:avLst/>
          </a:prstGeom>
          <a:noFill/>
        </p:spPr>
        <p:txBody>
          <a:bodyPr wrap="square" lIns="0" tIns="0" rIns="0" bIns="0">
            <a:spAutoFit/>
          </a:bodyPr>
          <a:lstStyle/>
          <a:p>
            <a:r>
              <a:rPr lang="en-GB" b="0" i="0" dirty="0">
                <a:solidFill>
                  <a:srgbClr val="333333"/>
                </a:solidFill>
                <a:effectLst/>
                <a:latin typeface="Segoe UI Condensed"/>
              </a:rPr>
              <a:t>Microsoft Power Platform’s low code approach to solution delivery has enabled thousands of organizations around the world to use technology to transform their business. How will it transform yours? Think about what’s in scope for your adoption and what your initial priorities are.</a:t>
            </a:r>
            <a:endParaRPr lang="en-GB" dirty="0"/>
          </a:p>
        </p:txBody>
      </p:sp>
    </p:spTree>
    <p:extLst>
      <p:ext uri="{BB962C8B-B14F-4D97-AF65-F5344CB8AC3E}">
        <p14:creationId xmlns:p14="http://schemas.microsoft.com/office/powerpoint/2010/main" val="5224978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Capture success criteria</a:t>
            </a:r>
          </a:p>
        </p:txBody>
      </p:sp>
    </p:spTree>
    <p:extLst>
      <p:ext uri="{BB962C8B-B14F-4D97-AF65-F5344CB8AC3E}">
        <p14:creationId xmlns:p14="http://schemas.microsoft.com/office/powerpoint/2010/main" val="300829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1661993"/>
          </a:xfrm>
        </p:spPr>
        <p:txBody>
          <a:bodyPr/>
          <a:lstStyle/>
          <a:p>
            <a:pPr marL="0" marR="0" lvl="0" indent="0" defTabSz="932742" fontAlgn="auto">
              <a:lnSpc>
                <a:spcPct val="100000"/>
              </a:lnSpc>
              <a:spcAft>
                <a:spcPts val="0"/>
              </a:spcAft>
              <a:tabLst/>
              <a:defRPr/>
            </a:pPr>
            <a:r>
              <a:rPr lang="en-US" sz="3600" dirty="0"/>
              <a:t>Define your </a:t>
            </a:r>
            <a:r>
              <a:rPr lang="en-US" sz="3600" dirty="0">
                <a:solidFill>
                  <a:schemeClr val="accent1"/>
                </a:solidFill>
              </a:rPr>
              <a:t>success criteria</a:t>
            </a:r>
            <a:br>
              <a:rPr lang="en-US" sz="3600" dirty="0"/>
            </a:br>
            <a:endParaRPr lang="en-NZ" spc="-50" dirty="0">
              <a:solidFill>
                <a:schemeClr val="tx1"/>
              </a:solidFill>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842547"/>
            <a:ext cx="4140200" cy="1926681"/>
          </a:xfrm>
        </p:spPr>
        <p:txBody>
          <a:bodyPr/>
          <a:lstStyle/>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Identify key performance indicators (KPIs) that should improve based on adopting various business scenarios. </a:t>
            </a:r>
          </a:p>
          <a:p>
            <a:pPr marL="0" indent="0">
              <a:spcAft>
                <a:spcPts val="600"/>
              </a:spcAft>
              <a:buNone/>
            </a:pPr>
            <a:endParaRPr lang="en-GB" sz="1800" kern="1200" dirty="0">
              <a:solidFill>
                <a:srgbClr val="000000"/>
              </a:solidFill>
              <a:effectLst/>
              <a:latin typeface="Segoe UI" panose="020B0502040204020203" pitchFamily="34" charset="0"/>
              <a:ea typeface="Times New Roman" panose="02020603050405020304" pitchFamily="18" charset="0"/>
            </a:endParaRP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Establish KPI benchmarks using SMART goals </a:t>
            </a:r>
          </a:p>
        </p:txBody>
      </p:sp>
      <p:pic>
        <p:nvPicPr>
          <p:cNvPr id="4098" name="Picture 2" descr="Men looking at a computer screen&#10;&#10;Description automatically generated with medium confidence">
            <a:extLst>
              <a:ext uri="{FF2B5EF4-FFF2-40B4-BE49-F238E27FC236}">
                <a16:creationId xmlns:a16="http://schemas.microsoft.com/office/drawing/2014/main" id="{AAD6B97F-5C13-4B8A-89E4-E31BC4D92D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530"/>
          <a:stretch/>
        </p:blipFill>
        <p:spPr bwMode="auto">
          <a:xfrm>
            <a:off x="5148487" y="-1"/>
            <a:ext cx="7043513" cy="6858001"/>
          </a:xfrm>
          <a:prstGeom prst="rect">
            <a:avLst/>
          </a:prstGeom>
          <a:noFill/>
        </p:spPr>
      </p:pic>
    </p:spTree>
    <p:extLst>
      <p:ext uri="{BB962C8B-B14F-4D97-AF65-F5344CB8AC3E}">
        <p14:creationId xmlns:p14="http://schemas.microsoft.com/office/powerpoint/2010/main" val="35601284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4" y="520105"/>
            <a:ext cx="10582275" cy="615553"/>
          </a:xfrm>
          <a:prstGeom prst="rect">
            <a:avLst/>
          </a:prstGeom>
        </p:spPr>
        <p:txBody>
          <a:bodyPr/>
          <a:lstStyle/>
          <a:p>
            <a:r>
              <a:rPr lang="en-US" dirty="0"/>
              <a:t>Identify </a:t>
            </a:r>
            <a:r>
              <a:rPr lang="en-US" dirty="0">
                <a:solidFill>
                  <a:schemeClr val="accent1"/>
                </a:solidFill>
              </a:rPr>
              <a:t>SMART</a:t>
            </a:r>
            <a:r>
              <a:rPr lang="en-US" dirty="0"/>
              <a:t> success criteria</a:t>
            </a:r>
          </a:p>
        </p:txBody>
      </p:sp>
      <p:sp>
        <p:nvSpPr>
          <p:cNvPr id="38" name="Oval 37">
            <a:extLst>
              <a:ext uri="{FF2B5EF4-FFF2-40B4-BE49-F238E27FC236}">
                <a16:creationId xmlns:a16="http://schemas.microsoft.com/office/drawing/2014/main" id="{E70568B3-E62F-4C9E-931F-62FA40975300}"/>
              </a:ext>
            </a:extLst>
          </p:cNvPr>
          <p:cNvSpPr/>
          <p:nvPr/>
        </p:nvSpPr>
        <p:spPr bwMode="auto">
          <a:xfrm>
            <a:off x="2373399" y="2190635"/>
            <a:ext cx="502772" cy="50277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102" rtl="0" eaLnBrk="1" fontAlgn="base" latinLnBrk="0" hangingPunct="1">
              <a:lnSpc>
                <a:spcPct val="100000"/>
              </a:lnSpc>
              <a:spcBef>
                <a:spcPct val="0"/>
              </a:spcBef>
              <a:spcAft>
                <a:spcPct val="0"/>
              </a:spcAft>
              <a:buClrTx/>
              <a:buSzTx/>
              <a:buFontTx/>
              <a:buNone/>
              <a:tabLst/>
              <a:defRPr/>
            </a:pPr>
            <a:r>
              <a:rPr kumimoji="0" lang="en-US" sz="215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S</a:t>
            </a:r>
          </a:p>
        </p:txBody>
      </p:sp>
      <p:sp>
        <p:nvSpPr>
          <p:cNvPr id="39" name="Oval 38">
            <a:extLst>
              <a:ext uri="{FF2B5EF4-FFF2-40B4-BE49-F238E27FC236}">
                <a16:creationId xmlns:a16="http://schemas.microsoft.com/office/drawing/2014/main" id="{A419CD4E-48FB-4E17-94A4-4F254E837CE1}"/>
              </a:ext>
            </a:extLst>
          </p:cNvPr>
          <p:cNvSpPr/>
          <p:nvPr/>
        </p:nvSpPr>
        <p:spPr bwMode="auto">
          <a:xfrm>
            <a:off x="2373399" y="2991711"/>
            <a:ext cx="502772" cy="50277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2157" dirty="0">
                <a:solidFill>
                  <a:srgbClr val="FFFFFF"/>
                </a:solidFill>
                <a:latin typeface="Segoe UI"/>
                <a:cs typeface="Segoe UI" pitchFamily="34" charset="0"/>
              </a:rPr>
              <a:t>M</a:t>
            </a:r>
          </a:p>
        </p:txBody>
      </p:sp>
      <p:sp>
        <p:nvSpPr>
          <p:cNvPr id="40" name="Oval 39">
            <a:extLst>
              <a:ext uri="{FF2B5EF4-FFF2-40B4-BE49-F238E27FC236}">
                <a16:creationId xmlns:a16="http://schemas.microsoft.com/office/drawing/2014/main" id="{A5DC891A-71BE-40A3-85E9-F5AF6895CA31}"/>
              </a:ext>
            </a:extLst>
          </p:cNvPr>
          <p:cNvSpPr/>
          <p:nvPr/>
        </p:nvSpPr>
        <p:spPr bwMode="auto">
          <a:xfrm>
            <a:off x="2373399" y="3792786"/>
            <a:ext cx="502772" cy="50277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2157" dirty="0">
                <a:solidFill>
                  <a:srgbClr val="FFFFFF"/>
                </a:solidFill>
                <a:latin typeface="Segoe UI"/>
                <a:cs typeface="Segoe UI" pitchFamily="34" charset="0"/>
              </a:rPr>
              <a:t>A</a:t>
            </a:r>
          </a:p>
        </p:txBody>
      </p:sp>
      <p:sp>
        <p:nvSpPr>
          <p:cNvPr id="53" name="Oval 52">
            <a:extLst>
              <a:ext uri="{FF2B5EF4-FFF2-40B4-BE49-F238E27FC236}">
                <a16:creationId xmlns:a16="http://schemas.microsoft.com/office/drawing/2014/main" id="{A7E9F879-5A73-449B-A9BB-1DC4CD55FB94}"/>
              </a:ext>
            </a:extLst>
          </p:cNvPr>
          <p:cNvSpPr/>
          <p:nvPr/>
        </p:nvSpPr>
        <p:spPr bwMode="auto">
          <a:xfrm>
            <a:off x="2373399" y="4593861"/>
            <a:ext cx="502772" cy="50277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2157" dirty="0">
                <a:solidFill>
                  <a:srgbClr val="FFFFFF"/>
                </a:solidFill>
                <a:latin typeface="Segoe UI"/>
                <a:cs typeface="Segoe UI" pitchFamily="34" charset="0"/>
              </a:rPr>
              <a:t>R</a:t>
            </a:r>
          </a:p>
        </p:txBody>
      </p:sp>
      <p:sp>
        <p:nvSpPr>
          <p:cNvPr id="59" name="Oval 58">
            <a:extLst>
              <a:ext uri="{FF2B5EF4-FFF2-40B4-BE49-F238E27FC236}">
                <a16:creationId xmlns:a16="http://schemas.microsoft.com/office/drawing/2014/main" id="{037284A2-A156-4331-8120-4B32284B8CE5}"/>
              </a:ext>
            </a:extLst>
          </p:cNvPr>
          <p:cNvSpPr/>
          <p:nvPr/>
        </p:nvSpPr>
        <p:spPr bwMode="auto">
          <a:xfrm>
            <a:off x="2373399" y="5394937"/>
            <a:ext cx="502772" cy="50277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2157" dirty="0">
                <a:solidFill>
                  <a:srgbClr val="FFFFFF"/>
                </a:solidFill>
                <a:latin typeface="Segoe UI"/>
                <a:cs typeface="Segoe UI" pitchFamily="34" charset="0"/>
              </a:rPr>
              <a:t>T</a:t>
            </a:r>
          </a:p>
        </p:txBody>
      </p:sp>
      <p:sp>
        <p:nvSpPr>
          <p:cNvPr id="36" name="Rectangle 35">
            <a:extLst>
              <a:ext uri="{FF2B5EF4-FFF2-40B4-BE49-F238E27FC236}">
                <a16:creationId xmlns:a16="http://schemas.microsoft.com/office/drawing/2014/main" id="{9921B276-8CC9-4318-9C91-0CEA4D26B4A6}"/>
              </a:ext>
            </a:extLst>
          </p:cNvPr>
          <p:cNvSpPr/>
          <p:nvPr/>
        </p:nvSpPr>
        <p:spPr>
          <a:xfrm>
            <a:off x="2971620" y="2115600"/>
            <a:ext cx="7124879" cy="636296"/>
          </a:xfrm>
          <a:prstGeom prst="rect">
            <a:avLst/>
          </a:prstGeom>
        </p:spPr>
        <p:txBody>
          <a:bodyPr wrap="square" anchor="ctr" anchorCtr="0">
            <a:noAutofit/>
          </a:bodyPr>
          <a:lstStyle/>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Specific: </a:t>
            </a:r>
          </a:p>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2F2F2F"/>
                </a:solidFill>
                <a:effectLst/>
                <a:uLnTx/>
                <a:uFillTx/>
                <a:latin typeface="Segoe UI Semilight"/>
                <a:ea typeface="Segoe UI" pitchFamily="34" charset="0"/>
                <a:cs typeface="Segoe UI" pitchFamily="34" charset="0"/>
              </a:rPr>
              <a:t>Clear and unambiguous. Answering questions "What, why, who, and where?" </a:t>
            </a:r>
          </a:p>
        </p:txBody>
      </p:sp>
      <p:sp>
        <p:nvSpPr>
          <p:cNvPr id="41" name="Rectangle 40">
            <a:extLst>
              <a:ext uri="{FF2B5EF4-FFF2-40B4-BE49-F238E27FC236}">
                <a16:creationId xmlns:a16="http://schemas.microsoft.com/office/drawing/2014/main" id="{7C565A97-10F6-4463-BD37-65A49F6DB30B}"/>
              </a:ext>
            </a:extLst>
          </p:cNvPr>
          <p:cNvSpPr/>
          <p:nvPr/>
        </p:nvSpPr>
        <p:spPr>
          <a:xfrm>
            <a:off x="2971621" y="2910770"/>
            <a:ext cx="6906170" cy="636296"/>
          </a:xfrm>
          <a:prstGeom prst="rect">
            <a:avLst/>
          </a:prstGeom>
        </p:spPr>
        <p:txBody>
          <a:bodyPr wrap="square" anchor="ctr" anchorCtr="0">
            <a:noAutofit/>
          </a:bodyPr>
          <a:lstStyle/>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Measurable: </a:t>
            </a:r>
          </a:p>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2F2F2F"/>
                </a:solidFill>
                <a:effectLst/>
                <a:uLnTx/>
                <a:uFillTx/>
                <a:latin typeface="Segoe UI Semilight"/>
                <a:ea typeface="Segoe UI" pitchFamily="34" charset="0"/>
                <a:cs typeface="Segoe UI" pitchFamily="34" charset="0"/>
              </a:rPr>
              <a:t>Concrete, clearly demonstrating progress.</a:t>
            </a:r>
          </a:p>
        </p:txBody>
      </p:sp>
      <p:sp>
        <p:nvSpPr>
          <p:cNvPr id="42" name="Rectangle 41">
            <a:extLst>
              <a:ext uri="{FF2B5EF4-FFF2-40B4-BE49-F238E27FC236}">
                <a16:creationId xmlns:a16="http://schemas.microsoft.com/office/drawing/2014/main" id="{4C1FE1F9-B916-4EFA-B38F-B5CD0ECE1C8D}"/>
              </a:ext>
            </a:extLst>
          </p:cNvPr>
          <p:cNvSpPr/>
          <p:nvPr/>
        </p:nvSpPr>
        <p:spPr>
          <a:xfrm>
            <a:off x="2971621" y="3705940"/>
            <a:ext cx="6906170" cy="636296"/>
          </a:xfrm>
          <a:prstGeom prst="rect">
            <a:avLst/>
          </a:prstGeom>
        </p:spPr>
        <p:txBody>
          <a:bodyPr wrap="square" anchor="ctr" anchorCtr="0">
            <a:noAutofit/>
          </a:bodyPr>
          <a:lstStyle/>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Achievable:</a:t>
            </a:r>
          </a:p>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2F2F2F"/>
                </a:solidFill>
                <a:effectLst/>
                <a:uLnTx/>
                <a:uFillTx/>
                <a:latin typeface="Segoe UI Semilight"/>
                <a:ea typeface="Segoe UI" pitchFamily="34" charset="0"/>
                <a:cs typeface="Segoe UI" pitchFamily="34" charset="0"/>
              </a:rPr>
              <a:t>Reasonable, not extreme. </a:t>
            </a:r>
          </a:p>
        </p:txBody>
      </p:sp>
      <p:sp>
        <p:nvSpPr>
          <p:cNvPr id="43" name="Rectangle 42">
            <a:extLst>
              <a:ext uri="{FF2B5EF4-FFF2-40B4-BE49-F238E27FC236}">
                <a16:creationId xmlns:a16="http://schemas.microsoft.com/office/drawing/2014/main" id="{DFCCE349-0F49-4C62-A8F6-E62BDE993E09}"/>
              </a:ext>
            </a:extLst>
          </p:cNvPr>
          <p:cNvSpPr/>
          <p:nvPr/>
        </p:nvSpPr>
        <p:spPr>
          <a:xfrm>
            <a:off x="2971621" y="4501110"/>
            <a:ext cx="6906170" cy="636296"/>
          </a:xfrm>
          <a:prstGeom prst="rect">
            <a:avLst/>
          </a:prstGeom>
        </p:spPr>
        <p:txBody>
          <a:bodyPr wrap="square" anchor="ctr" anchorCtr="0">
            <a:noAutofit/>
          </a:bodyPr>
          <a:lstStyle/>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Realistic: </a:t>
            </a:r>
          </a:p>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2F2F2F"/>
                </a:solidFill>
                <a:effectLst/>
                <a:uLnTx/>
                <a:uFillTx/>
                <a:latin typeface="Segoe UI Semilight"/>
                <a:ea typeface="Segoe UI" pitchFamily="34" charset="0"/>
                <a:cs typeface="Segoe UI" pitchFamily="34" charset="0"/>
              </a:rPr>
              <a:t>In line with the realities of the stakeholders. </a:t>
            </a:r>
          </a:p>
        </p:txBody>
      </p:sp>
      <p:sp>
        <p:nvSpPr>
          <p:cNvPr id="49" name="Rectangle 48">
            <a:extLst>
              <a:ext uri="{FF2B5EF4-FFF2-40B4-BE49-F238E27FC236}">
                <a16:creationId xmlns:a16="http://schemas.microsoft.com/office/drawing/2014/main" id="{30A74D87-83DF-4429-90B9-11B5BAC15723}"/>
              </a:ext>
            </a:extLst>
          </p:cNvPr>
          <p:cNvSpPr/>
          <p:nvPr/>
        </p:nvSpPr>
        <p:spPr>
          <a:xfrm>
            <a:off x="2971622" y="5296280"/>
            <a:ext cx="6906170" cy="636296"/>
          </a:xfrm>
          <a:prstGeom prst="rect">
            <a:avLst/>
          </a:prstGeom>
        </p:spPr>
        <p:txBody>
          <a:bodyPr wrap="square" anchor="ctr" anchorCtr="0">
            <a:noAutofit/>
          </a:bodyPr>
          <a:lstStyle/>
          <a:p>
            <a:pPr marL="0" marR="0" lvl="1" indent="0" algn="l" defTabSz="913639" rtl="0" eaLnBrk="1" fontAlgn="base" latinLnBrk="0" hangingPunct="1">
              <a:lnSpc>
                <a:spcPct val="100000"/>
              </a:lnSpc>
              <a:spcBef>
                <a:spcPts val="0"/>
              </a:spcBef>
              <a:spcAft>
                <a:spcPts val="100"/>
              </a:spcAft>
              <a:buClr>
                <a:srgbClr val="DC3C00"/>
              </a:buClr>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Time related: </a:t>
            </a:r>
            <a:br>
              <a:rPr kumimoji="0" lang="en-US" sz="16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dirty="0">
                <a:ln>
                  <a:noFill/>
                </a:ln>
                <a:solidFill>
                  <a:srgbClr val="2F2F2F"/>
                </a:solidFill>
                <a:effectLst/>
                <a:uLnTx/>
                <a:uFillTx/>
                <a:latin typeface="Segoe UI Semilight"/>
                <a:ea typeface="Segoe UI" pitchFamily="34" charset="0"/>
                <a:cs typeface="Segoe UI" pitchFamily="34" charset="0"/>
              </a:rPr>
              <a:t>Linked to a specific target date. Answering the question "when?"</a:t>
            </a:r>
          </a:p>
        </p:txBody>
      </p:sp>
    </p:spTree>
    <p:extLst>
      <p:ext uri="{BB962C8B-B14F-4D97-AF65-F5344CB8AC3E}">
        <p14:creationId xmlns:p14="http://schemas.microsoft.com/office/powerpoint/2010/main" val="278489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BBBC-0401-C947-A93C-BF8B740F8A9F}"/>
              </a:ext>
            </a:extLst>
          </p:cNvPr>
          <p:cNvSpPr>
            <a:spLocks noGrp="1"/>
          </p:cNvSpPr>
          <p:nvPr>
            <p:ph type="title"/>
          </p:nvPr>
        </p:nvSpPr>
        <p:spPr/>
        <p:txBody>
          <a:bodyPr/>
          <a:lstStyle/>
          <a:p>
            <a:r>
              <a:rPr lang="en-US" dirty="0">
                <a:solidFill>
                  <a:schemeClr val="accent3"/>
                </a:solidFill>
              </a:rPr>
              <a:t>What’s inside</a:t>
            </a:r>
          </a:p>
        </p:txBody>
      </p:sp>
      <p:sp>
        <p:nvSpPr>
          <p:cNvPr id="3" name="Text Placeholder 2">
            <a:extLst>
              <a:ext uri="{FF2B5EF4-FFF2-40B4-BE49-F238E27FC236}">
                <a16:creationId xmlns:a16="http://schemas.microsoft.com/office/drawing/2014/main" id="{3EEB035E-0E9F-2A45-BC6B-E37355BA4962}"/>
              </a:ext>
            </a:extLst>
          </p:cNvPr>
          <p:cNvSpPr>
            <a:spLocks noGrp="1"/>
          </p:cNvSpPr>
          <p:nvPr>
            <p:ph type="body" sz="quarter" idx="11"/>
          </p:nvPr>
        </p:nvSpPr>
        <p:spPr/>
        <p:txBody>
          <a:bodyPr/>
          <a:lstStyle/>
          <a:p>
            <a:r>
              <a:rPr lang="en-US" dirty="0"/>
              <a:t>The purpose of the deck is to help accelerate your adoption of Microsoft Power Platform within your organization.</a:t>
            </a:r>
          </a:p>
        </p:txBody>
      </p:sp>
    </p:spTree>
    <p:extLst>
      <p:ext uri="{BB962C8B-B14F-4D97-AF65-F5344CB8AC3E}">
        <p14:creationId xmlns:p14="http://schemas.microsoft.com/office/powerpoint/2010/main" val="15189365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71475" y="456639"/>
            <a:ext cx="11953875" cy="603242"/>
          </a:xfrm>
          <a:prstGeom prst="rect">
            <a:avLst/>
          </a:prstGeom>
        </p:spPr>
        <p:txBody>
          <a:bodyPr/>
          <a:lstStyle/>
          <a:p>
            <a:r>
              <a:rPr lang="en-US" dirty="0"/>
              <a:t>Use these examples to </a:t>
            </a:r>
            <a:r>
              <a:rPr lang="en-US" dirty="0">
                <a:solidFill>
                  <a:schemeClr val="accent1"/>
                </a:solidFill>
              </a:rPr>
              <a:t>define success benchmarks</a:t>
            </a:r>
          </a:p>
        </p:txBody>
      </p:sp>
      <p:graphicFrame>
        <p:nvGraphicFramePr>
          <p:cNvPr id="6" name="Table 5">
            <a:extLst>
              <a:ext uri="{FF2B5EF4-FFF2-40B4-BE49-F238E27FC236}">
                <a16:creationId xmlns:a16="http://schemas.microsoft.com/office/drawing/2014/main" id="{65185098-6D6B-49CF-A851-43EFE5483E15}"/>
              </a:ext>
            </a:extLst>
          </p:cNvPr>
          <p:cNvGraphicFramePr>
            <a:graphicFrameLocks noGrp="1"/>
          </p:cNvGraphicFramePr>
          <p:nvPr>
            <p:extLst>
              <p:ext uri="{D42A27DB-BD31-4B8C-83A1-F6EECF244321}">
                <p14:modId xmlns:p14="http://schemas.microsoft.com/office/powerpoint/2010/main" val="1952353205"/>
              </p:ext>
            </p:extLst>
          </p:nvPr>
        </p:nvGraphicFramePr>
        <p:xfrm>
          <a:off x="371475" y="1273515"/>
          <a:ext cx="11182123" cy="5521960"/>
        </p:xfrm>
        <a:graphic>
          <a:graphicData uri="http://schemas.openxmlformats.org/drawingml/2006/table">
            <a:tbl>
              <a:tblPr firstRow="1" firstCol="1" lastRow="1" lastCol="1" bandRow="1" bandCol="1">
                <a:tableStyleId>{0505E3EF-67EA-436B-97B2-0124C06EBD24}</a:tableStyleId>
              </a:tblPr>
              <a:tblGrid>
                <a:gridCol w="4732153">
                  <a:extLst>
                    <a:ext uri="{9D8B030D-6E8A-4147-A177-3AD203B41FA5}">
                      <a16:colId xmlns:a16="http://schemas.microsoft.com/office/drawing/2014/main" val="648430695"/>
                    </a:ext>
                  </a:extLst>
                </a:gridCol>
                <a:gridCol w="2730445">
                  <a:extLst>
                    <a:ext uri="{9D8B030D-6E8A-4147-A177-3AD203B41FA5}">
                      <a16:colId xmlns:a16="http://schemas.microsoft.com/office/drawing/2014/main" val="1730384453"/>
                    </a:ext>
                  </a:extLst>
                </a:gridCol>
                <a:gridCol w="3719525">
                  <a:extLst>
                    <a:ext uri="{9D8B030D-6E8A-4147-A177-3AD203B41FA5}">
                      <a16:colId xmlns:a16="http://schemas.microsoft.com/office/drawing/2014/main" val="3257594209"/>
                    </a:ext>
                  </a:extLst>
                </a:gridCol>
              </a:tblGrid>
              <a:tr h="199006">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Success measure</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 Measurement method</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 Example goal</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24948253"/>
                  </a:ext>
                </a:extLst>
              </a:tr>
              <a:tr h="832876">
                <a:tc>
                  <a:txBody>
                    <a:bodyPr/>
                    <a:lstStyle/>
                    <a:p>
                      <a:pPr marL="0" marR="212725" algn="l" defTabSz="914228" rtl="0" eaLnBrk="1" latinLnBrk="0" hangingPunct="1">
                        <a:lnSpc>
                          <a:spcPct val="100000"/>
                        </a:lnSpc>
                        <a:spcBef>
                          <a:spcPts val="0"/>
                        </a:spcBef>
                        <a:spcAft>
                          <a:spcPts val="200"/>
                        </a:spcAft>
                      </a:pPr>
                      <a:r>
                        <a:rPr lang="en-US" sz="1200" b="0" kern="0" dirty="0">
                          <a:solidFill>
                            <a:schemeClr val="tx1"/>
                          </a:solidFill>
                          <a:latin typeface="Segoe UI Semibold" panose="020B0702040204020203" pitchFamily="34" charset="0"/>
                          <a:cs typeface="Segoe UI Semibold" panose="020B0702040204020203" pitchFamily="34" charset="0"/>
                        </a:rPr>
                        <a:t>Reduced operating costs</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Replace third-party tools with Power Platform </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Use Power Platform for development of custom solutions</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Avoid on-premise run costs by retiring legacy and on-prem solutions and replacing them with Power Platform solutions</a:t>
                      </a: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marR="158750" indent="-933450" algn="l" defTabSz="914228" rtl="0" eaLnBrk="1" latinLnBrk="0" hangingPunct="1">
                        <a:lnSpc>
                          <a:spcPct val="100000"/>
                        </a:lnSpc>
                        <a:spcBef>
                          <a:spcPts val="0"/>
                        </a:spcBef>
                        <a:spcAft>
                          <a:spcPts val="200"/>
                        </a:spcAft>
                      </a:pPr>
                      <a:r>
                        <a:rPr lang="en-US" sz="1200" b="0" kern="0" dirty="0">
                          <a:solidFill>
                            <a:schemeClr val="tx1"/>
                          </a:solidFill>
                          <a:latin typeface="Segoe UI Semilight" panose="020B0402040204020203" pitchFamily="34" charset="0"/>
                          <a:cs typeface="Segoe UI Semilight" panose="020B0402040204020203" pitchFamily="34" charset="0"/>
                        </a:rPr>
                        <a:t>Quantitative</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 of third-party applications retired</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 of legacy solutions retired</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 of Power Platform solutions used in production</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Replace 20% of third-party apps by end of year</a:t>
                      </a:r>
                    </a:p>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Replace 10% of legacy and on-prem apps</a:t>
                      </a:r>
                      <a:endParaRPr lang="en-US" sz="1200" b="0" kern="0" dirty="0">
                        <a:solidFill>
                          <a:schemeClr val="tx1"/>
                        </a:solidFill>
                        <a:latin typeface="Segoe UI Semilight" panose="020B0402040204020203" pitchFamily="34" charset="0"/>
                        <a:cs typeface="Segoe UI Semilight" panose="020B0402040204020203" pitchFamily="34" charset="0"/>
                      </a:endParaRPr>
                    </a:p>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Reduce custom software development by 10%</a:t>
                      </a:r>
                    </a:p>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Use x number of Power Platform solutions in production</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extLst>
                  <a:ext uri="{0D108BD9-81ED-4DB2-BD59-A6C34878D82A}">
                    <a16:rowId xmlns:a16="http://schemas.microsoft.com/office/drawing/2014/main" val="2630654797"/>
                  </a:ext>
                </a:extLst>
              </a:tr>
              <a:tr h="869729">
                <a:tc>
                  <a:txBody>
                    <a:bodyPr/>
                    <a:lstStyle/>
                    <a:p>
                      <a:pPr marL="0" marR="212725" algn="l" defTabSz="914228" rtl="0" eaLnBrk="1" latinLnBrk="0" hangingPunct="1">
                        <a:lnSpc>
                          <a:spcPct val="100000"/>
                        </a:lnSpc>
                        <a:spcBef>
                          <a:spcPts val="0"/>
                        </a:spcBef>
                        <a:spcAft>
                          <a:spcPts val="200"/>
                        </a:spcAft>
                      </a:pPr>
                      <a:r>
                        <a:rPr lang="en-US" sz="1200" b="0" kern="0" dirty="0">
                          <a:solidFill>
                            <a:schemeClr val="tx1"/>
                          </a:solidFill>
                          <a:latin typeface="Segoe UI Semibold" panose="020B0702040204020203" pitchFamily="34" charset="0"/>
                          <a:ea typeface="+mn-ea"/>
                          <a:cs typeface="Segoe UI Semibold" panose="020B0702040204020203" pitchFamily="34" charset="0"/>
                        </a:rPr>
                        <a:t>Increased productivity</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Faster time to market through using low code and reducing development time of solutions</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Increased number of makers able to develop tools that can replace paper and manual processes</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Ability to complete tasks on a mobile device instead of having to go to a desk.</a:t>
                      </a: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marR="158750" indent="-933450" algn="l" defTabSz="914228" rtl="0" eaLnBrk="1" latinLnBrk="0" hangingPunct="1">
                        <a:lnSpc>
                          <a:spcPct val="100000"/>
                        </a:lnSpc>
                        <a:spcBef>
                          <a:spcPts val="0"/>
                        </a:spcBef>
                        <a:spcAft>
                          <a:spcPts val="200"/>
                        </a:spcAft>
                      </a:pPr>
                      <a:r>
                        <a:rPr lang="en-US" sz="1200" b="0" kern="0" dirty="0">
                          <a:solidFill>
                            <a:schemeClr val="tx1"/>
                          </a:solidFill>
                          <a:latin typeface="Segoe UI Semilight" panose="020B0402040204020203" pitchFamily="34" charset="0"/>
                          <a:cs typeface="Segoe UI Semilight" panose="020B0402040204020203" pitchFamily="34" charset="0"/>
                        </a:rPr>
                        <a:t>Quantitative</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Process efficiency gains</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Time savings by using Power Platform solution instead of paper/manual processes</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Qualitative</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End user surveys</a:t>
                      </a: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171450" marR="438150"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x number of makers</a:t>
                      </a:r>
                    </a:p>
                    <a:p>
                      <a:pPr marL="171450" marR="438150"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x amount of time saved by using Power Platform solution instead of manual process</a:t>
                      </a:r>
                    </a:p>
                    <a:p>
                      <a:pPr marL="171450" marR="438150"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10% fewer repetitive tasks</a:t>
                      </a:r>
                    </a:p>
                    <a:p>
                      <a:pPr marL="171450" marR="438150"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20% fewer data entry errors / less data loss on manual processes</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828767889"/>
                  </a:ext>
                </a:extLst>
              </a:tr>
              <a:tr h="567535">
                <a:tc>
                  <a:txBody>
                    <a:bodyPr/>
                    <a:lstStyle/>
                    <a:p>
                      <a:pPr marL="0" marR="212725" algn="l" defTabSz="914228" rtl="0" eaLnBrk="1" latinLnBrk="0" hangingPunct="1">
                        <a:lnSpc>
                          <a:spcPct val="100000"/>
                        </a:lnSpc>
                        <a:spcBef>
                          <a:spcPts val="0"/>
                        </a:spcBef>
                        <a:spcAft>
                          <a:spcPts val="200"/>
                        </a:spcAft>
                      </a:pPr>
                      <a:r>
                        <a:rPr lang="en-US" sz="1200" b="0" kern="0" dirty="0">
                          <a:solidFill>
                            <a:schemeClr val="tx1"/>
                          </a:solidFill>
                          <a:latin typeface="Segoe UI Semibold" panose="020B0702040204020203" pitchFamily="34" charset="0"/>
                          <a:ea typeface="+mn-ea"/>
                          <a:cs typeface="Segoe UI Semibold" panose="020B0702040204020203" pitchFamily="34" charset="0"/>
                        </a:rPr>
                        <a:t>Improved collaboration</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Reduce Shadow IT by having full visibility of Power Platform solutions that are being built </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Fusion team collaboration between low-code and pro-code makers </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marR="158750" indent="-933450" algn="l" defTabSz="914228" rtl="0" eaLnBrk="1" latinLnBrk="0" hangingPunct="1">
                        <a:lnSpc>
                          <a:spcPct val="100000"/>
                        </a:lnSpc>
                        <a:spcBef>
                          <a:spcPts val="0"/>
                        </a:spcBef>
                        <a:spcAft>
                          <a:spcPts val="200"/>
                        </a:spcAft>
                      </a:pPr>
                      <a:r>
                        <a:rPr lang="en-US" sz="1200" b="0" kern="0" dirty="0">
                          <a:solidFill>
                            <a:schemeClr val="tx1"/>
                          </a:solidFill>
                          <a:latin typeface="Segoe UI Semilight" panose="020B0402040204020203" pitchFamily="34" charset="0"/>
                          <a:cs typeface="Segoe UI Semilight" panose="020B0402040204020203" pitchFamily="34" charset="0"/>
                        </a:rPr>
                        <a:t>Qualitative</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Maker surveys</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End-user surveys </a:t>
                      </a:r>
                    </a:p>
                    <a:p>
                      <a:pPr marL="0" marR="158750" indent="-9334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x number of makers</a:t>
                      </a:r>
                    </a:p>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Satisfaction score on end-user surveys</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extLst>
                  <a:ext uri="{0D108BD9-81ED-4DB2-BD59-A6C34878D82A}">
                    <a16:rowId xmlns:a16="http://schemas.microsoft.com/office/drawing/2014/main" val="2479205915"/>
                  </a:ext>
                </a:extLst>
              </a:tr>
              <a:tr h="681779">
                <a:tc>
                  <a:txBody>
                    <a:bodyPr/>
                    <a:lstStyle/>
                    <a:p>
                      <a:pPr marL="0" marR="212725" algn="l" defTabSz="914228" rtl="0" eaLnBrk="1" latinLnBrk="0" hangingPunct="1">
                        <a:lnSpc>
                          <a:spcPct val="100000"/>
                        </a:lnSpc>
                        <a:spcBef>
                          <a:spcPts val="0"/>
                        </a:spcBef>
                        <a:spcAft>
                          <a:spcPts val="200"/>
                        </a:spcAft>
                      </a:pPr>
                      <a:r>
                        <a:rPr lang="en-US" sz="1200" b="0" kern="0" dirty="0">
                          <a:solidFill>
                            <a:schemeClr val="tx1"/>
                          </a:solidFill>
                          <a:latin typeface="Segoe UI Semibold" panose="020B0702040204020203" pitchFamily="34" charset="0"/>
                          <a:ea typeface="+mn-ea"/>
                          <a:cs typeface="Segoe UI Semibold" panose="020B0702040204020203" pitchFamily="34" charset="0"/>
                        </a:rPr>
                        <a:t>Improved employee engagement</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Employees</a:t>
                      </a:r>
                      <a:r>
                        <a:rPr lang="en-US" sz="1200" b="0" kern="0" baseline="0" dirty="0">
                          <a:solidFill>
                            <a:schemeClr val="tx1"/>
                          </a:solidFill>
                          <a:latin typeface="Segoe UI Semilight" panose="020B0402040204020203" pitchFamily="34" charset="0"/>
                          <a:cs typeface="Segoe UI Semilight" panose="020B0402040204020203" pitchFamily="34" charset="0"/>
                        </a:rPr>
                        <a:t> are </a:t>
                      </a:r>
                      <a:r>
                        <a:rPr lang="en-US" sz="1200" b="0" kern="0" dirty="0">
                          <a:solidFill>
                            <a:schemeClr val="tx1"/>
                          </a:solidFill>
                          <a:latin typeface="Segoe UI Semilight" panose="020B0402040204020203" pitchFamily="34" charset="0"/>
                          <a:cs typeface="Segoe UI Semilight" panose="020B0402040204020203" pitchFamily="34" charset="0"/>
                        </a:rPr>
                        <a:t>motivated to help the organization achieve its digital transformation goals</a:t>
                      </a:r>
                    </a:p>
                    <a:p>
                      <a:pPr marL="171450" marR="212725" indent="-171450"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Employees have increased learning opportunities and career paths available to them</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marR="158750" indent="-933450" algn="l" defTabSz="914228" rtl="0" eaLnBrk="1" latinLnBrk="0" hangingPunct="1">
                        <a:lnSpc>
                          <a:spcPct val="100000"/>
                        </a:lnSpc>
                        <a:spcBef>
                          <a:spcPts val="0"/>
                        </a:spcBef>
                        <a:spcAft>
                          <a:spcPts val="200"/>
                        </a:spcAft>
                      </a:pPr>
                      <a:r>
                        <a:rPr lang="en-US" sz="1200" b="0" kern="0" dirty="0">
                          <a:solidFill>
                            <a:schemeClr val="tx1"/>
                          </a:solidFill>
                          <a:latin typeface="Segoe UI Semilight" panose="020B0402040204020203" pitchFamily="34" charset="0"/>
                          <a:cs typeface="Segoe UI Semilight" panose="020B0402040204020203" pitchFamily="34" charset="0"/>
                        </a:rPr>
                        <a:t>Qualitative</a:t>
                      </a:r>
                    </a:p>
                    <a:p>
                      <a:pPr marL="173736" marR="158750" indent="-173736" algn="l" defTabSz="914228" rtl="0" eaLnBrk="1" latinLnBrk="0" hangingPunct="1">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Employee surveys </a:t>
                      </a:r>
                    </a:p>
                    <a:p>
                      <a:pPr marL="0" marR="158750" indent="-9334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cs typeface="Segoe UI Semilight" panose="020B0402040204020203" pitchFamily="34" charset="0"/>
                        </a:rPr>
                        <a:t>Employee engagement improves by 15% within 6 months</a:t>
                      </a:r>
                    </a:p>
                    <a:p>
                      <a:pPr marL="171450" indent="-171450" algn="l">
                        <a:lnSpc>
                          <a:spcPct val="100000"/>
                        </a:lnSpc>
                        <a:spcBef>
                          <a:spcPts val="0"/>
                        </a:spcBef>
                        <a:spcAft>
                          <a:spcPts val="200"/>
                        </a:spcAft>
                        <a:buFont typeface="Arial" panose="020B0604020202020204" pitchFamily="34" charset="0"/>
                        <a:buChar char="•"/>
                      </a:pPr>
                      <a:r>
                        <a:rPr lang="en-US" sz="1200" b="0" kern="0" dirty="0">
                          <a:solidFill>
                            <a:schemeClr val="tx1"/>
                          </a:solidFill>
                          <a:latin typeface="Segoe UI Semilight" panose="020B0402040204020203" pitchFamily="34" charset="0"/>
                          <a:ea typeface="+mn-ea"/>
                          <a:cs typeface="Segoe UI Semilight" panose="020B0402040204020203" pitchFamily="34" charset="0"/>
                        </a:rPr>
                        <a:t>x number of employees who complete training / advance their career with Power Platform </a:t>
                      </a: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098425582"/>
                  </a:ext>
                </a:extLst>
              </a:tr>
            </a:tbl>
          </a:graphicData>
        </a:graphic>
      </p:graphicFrame>
    </p:spTree>
    <p:extLst>
      <p:ext uri="{BB962C8B-B14F-4D97-AF65-F5344CB8AC3E}">
        <p14:creationId xmlns:p14="http://schemas.microsoft.com/office/powerpoint/2010/main" val="23394698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90849" y="441325"/>
            <a:ext cx="11403013" cy="534988"/>
          </a:xfrm>
          <a:prstGeom prst="rect">
            <a:avLst/>
          </a:prstGeom>
        </p:spPr>
        <p:txBody>
          <a:bodyPr/>
          <a:lstStyle/>
          <a:p>
            <a:r>
              <a:rPr lang="en-US" dirty="0">
                <a:solidFill>
                  <a:schemeClr val="accent1"/>
                </a:solidFill>
              </a:rPr>
              <a:t>Define your </a:t>
            </a:r>
            <a:r>
              <a:rPr lang="en-US" sz="4000" dirty="0">
                <a:solidFill>
                  <a:schemeClr val="accent1"/>
                </a:solidFill>
              </a:rPr>
              <a:t>success benchmarks</a:t>
            </a:r>
          </a:p>
        </p:txBody>
      </p:sp>
      <p:grpSp>
        <p:nvGrpSpPr>
          <p:cNvPr id="6" name="Group 5" descr="Prompt: Fill this section out">
            <a:extLst>
              <a:ext uri="{FF2B5EF4-FFF2-40B4-BE49-F238E27FC236}">
                <a16:creationId xmlns:a16="http://schemas.microsoft.com/office/drawing/2014/main" id="{40432FED-B6ED-4487-B0F5-7C242C66BD50}"/>
              </a:ext>
            </a:extLst>
          </p:cNvPr>
          <p:cNvGrpSpPr/>
          <p:nvPr/>
        </p:nvGrpSpPr>
        <p:grpSpPr>
          <a:xfrm>
            <a:off x="0" y="-396000"/>
            <a:ext cx="12192000" cy="396000"/>
            <a:chOff x="0" y="-396000"/>
            <a:chExt cx="12192000" cy="396000"/>
          </a:xfrm>
        </p:grpSpPr>
        <p:sp>
          <p:nvSpPr>
            <p:cNvPr id="8" name="TextBox 7">
              <a:extLst>
                <a:ext uri="{FF2B5EF4-FFF2-40B4-BE49-F238E27FC236}">
                  <a16:creationId xmlns:a16="http://schemas.microsoft.com/office/drawing/2014/main" id="{23E86154-D4A9-41C8-8945-3E96796151B0}"/>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9" name="Graphic 8" descr="Pencil with solid fill">
              <a:extLst>
                <a:ext uri="{FF2B5EF4-FFF2-40B4-BE49-F238E27FC236}">
                  <a16:creationId xmlns:a16="http://schemas.microsoft.com/office/drawing/2014/main" id="{4B09899F-F934-4F3F-ABAD-2279DCDA8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aphicFrame>
        <p:nvGraphicFramePr>
          <p:cNvPr id="2" name="Table 1">
            <a:extLst>
              <a:ext uri="{FF2B5EF4-FFF2-40B4-BE49-F238E27FC236}">
                <a16:creationId xmlns:a16="http://schemas.microsoft.com/office/drawing/2014/main" id="{2EE27656-353F-4E75-83DD-662D81308C1A}"/>
              </a:ext>
            </a:extLst>
          </p:cNvPr>
          <p:cNvGraphicFramePr>
            <a:graphicFrameLocks noGrp="1"/>
          </p:cNvGraphicFramePr>
          <p:nvPr>
            <p:extLst>
              <p:ext uri="{D42A27DB-BD31-4B8C-83A1-F6EECF244321}">
                <p14:modId xmlns:p14="http://schemas.microsoft.com/office/powerpoint/2010/main" val="2355780535"/>
              </p:ext>
            </p:extLst>
          </p:nvPr>
        </p:nvGraphicFramePr>
        <p:xfrm>
          <a:off x="371475" y="1273515"/>
          <a:ext cx="11182123" cy="2761529"/>
        </p:xfrm>
        <a:graphic>
          <a:graphicData uri="http://schemas.openxmlformats.org/drawingml/2006/table">
            <a:tbl>
              <a:tblPr firstRow="1" firstCol="1" lastRow="1" lastCol="1" bandRow="1" bandCol="1">
                <a:tableStyleId>{0505E3EF-67EA-436B-97B2-0124C06EBD24}</a:tableStyleId>
              </a:tblPr>
              <a:tblGrid>
                <a:gridCol w="4732153">
                  <a:extLst>
                    <a:ext uri="{9D8B030D-6E8A-4147-A177-3AD203B41FA5}">
                      <a16:colId xmlns:a16="http://schemas.microsoft.com/office/drawing/2014/main" val="648430695"/>
                    </a:ext>
                  </a:extLst>
                </a:gridCol>
                <a:gridCol w="2730445">
                  <a:extLst>
                    <a:ext uri="{9D8B030D-6E8A-4147-A177-3AD203B41FA5}">
                      <a16:colId xmlns:a16="http://schemas.microsoft.com/office/drawing/2014/main" val="1730384453"/>
                    </a:ext>
                  </a:extLst>
                </a:gridCol>
                <a:gridCol w="3719525">
                  <a:extLst>
                    <a:ext uri="{9D8B030D-6E8A-4147-A177-3AD203B41FA5}">
                      <a16:colId xmlns:a16="http://schemas.microsoft.com/office/drawing/2014/main" val="3257594209"/>
                    </a:ext>
                  </a:extLst>
                </a:gridCol>
              </a:tblGrid>
              <a:tr h="199006">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Success measure</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Measurement method</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Pro Semibold"/>
                          <a:ea typeface="+mn-ea"/>
                          <a:cs typeface="+mn-cs"/>
                        </a:rPr>
                        <a:t> Example goal</a:t>
                      </a:r>
                    </a:p>
                  </a:txBody>
                  <a:tcPr marL="45720" marR="45720" anchor="ctr">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24948253"/>
                  </a:ext>
                </a:extLst>
              </a:tr>
              <a:tr h="569462">
                <a:tc>
                  <a:txBody>
                    <a:bodyPr/>
                    <a:lstStyle/>
                    <a:p>
                      <a:pPr marL="0" marR="212725" algn="l" defTabSz="914228" rtl="0" eaLnBrk="1" latinLnBrk="0" hangingPunct="1">
                        <a:lnSpc>
                          <a:spcPct val="100000"/>
                        </a:lnSpc>
                        <a:spcBef>
                          <a:spcPts val="0"/>
                        </a:spcBef>
                        <a:spcAft>
                          <a:spcPts val="200"/>
                        </a:spcAft>
                      </a:pPr>
                      <a:endParaRPr lang="en-US" sz="1200" b="0" kern="0" dirty="0">
                        <a:solidFill>
                          <a:schemeClr val="tx1"/>
                        </a:solidFill>
                        <a:latin typeface="Segoe UI Semilight" panose="020B0402040204020203" pitchFamily="34" charset="0"/>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marR="158750" indent="-9334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algn="l">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extLst>
                  <a:ext uri="{0D108BD9-81ED-4DB2-BD59-A6C34878D82A}">
                    <a16:rowId xmlns:a16="http://schemas.microsoft.com/office/drawing/2014/main" val="2630654797"/>
                  </a:ext>
                </a:extLst>
              </a:tr>
              <a:tr h="637953">
                <a:tc>
                  <a:txBody>
                    <a:bodyPr/>
                    <a:lstStyle/>
                    <a:p>
                      <a:pPr marL="0" marR="212725" algn="l" defTabSz="914228" rtl="0" eaLnBrk="1" latinLnBrk="0" hangingPunct="1">
                        <a:lnSpc>
                          <a:spcPct val="100000"/>
                        </a:lnSpc>
                        <a:spcBef>
                          <a:spcPts val="0"/>
                        </a:spcBef>
                        <a:spcAft>
                          <a:spcPts val="200"/>
                        </a:spcAft>
                      </a:pPr>
                      <a:endParaRPr lang="en-US" sz="1200" b="0" kern="0" dirty="0">
                        <a:solidFill>
                          <a:schemeClr val="tx1"/>
                        </a:solidFill>
                        <a:latin typeface="Segoe UI Semilight" panose="020B0402040204020203" pitchFamily="34" charset="0"/>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marR="158750" indent="-933450" algn="l" defTabSz="914228" rtl="0" eaLnBrk="1" latinLnBrk="0" hangingPunct="1">
                        <a:lnSpc>
                          <a:spcPct val="100000"/>
                        </a:lnSpc>
                        <a:spcBef>
                          <a:spcPts val="0"/>
                        </a:spcBef>
                        <a:spcAft>
                          <a:spcPts val="200"/>
                        </a:spcAft>
                      </a:pPr>
                      <a:endParaRPr lang="en-US" sz="1200" b="0" kern="0" dirty="0">
                        <a:solidFill>
                          <a:schemeClr val="tx1"/>
                        </a:solidFill>
                        <a:latin typeface="Segoe UI Semilight" panose="020B0402040204020203" pitchFamily="34" charset="0"/>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marR="4381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828767889"/>
                  </a:ext>
                </a:extLst>
              </a:tr>
              <a:tr h="567535">
                <a:tc>
                  <a:txBody>
                    <a:bodyPr/>
                    <a:lstStyle/>
                    <a:p>
                      <a:pPr marL="0" marR="212725"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marR="158750" indent="-9334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tc>
                  <a:txBody>
                    <a:bodyPr/>
                    <a:lstStyle/>
                    <a:p>
                      <a:pPr marL="0" algn="l">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alpha val="50196"/>
                      </a:srgbClr>
                    </a:solidFill>
                  </a:tcPr>
                </a:tc>
                <a:extLst>
                  <a:ext uri="{0D108BD9-81ED-4DB2-BD59-A6C34878D82A}">
                    <a16:rowId xmlns:a16="http://schemas.microsoft.com/office/drawing/2014/main" val="2479205915"/>
                  </a:ext>
                </a:extLst>
              </a:tr>
              <a:tr h="681779">
                <a:tc>
                  <a:txBody>
                    <a:bodyPr/>
                    <a:lstStyle/>
                    <a:p>
                      <a:pPr marL="0" marR="212725"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marR="158750" indent="-933450" algn="l" defTabSz="914228" rtl="0" eaLnBrk="1" latinLnBrk="0" hangingPunct="1">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tc>
                  <a:txBody>
                    <a:bodyPr/>
                    <a:lstStyle/>
                    <a:p>
                      <a:pPr marL="0" algn="l">
                        <a:lnSpc>
                          <a:spcPct val="100000"/>
                        </a:lnSpc>
                        <a:spcBef>
                          <a:spcPts val="0"/>
                        </a:spcBef>
                        <a:spcAft>
                          <a:spcPts val="200"/>
                        </a:spcAft>
                      </a:pPr>
                      <a:endParaRPr lang="en-NZ" sz="1200" b="0" kern="0" dirty="0">
                        <a:solidFill>
                          <a:schemeClr val="tx1"/>
                        </a:solidFill>
                        <a:latin typeface="Segoe UI Semilight" panose="020B0402040204020203" pitchFamily="34" charset="0"/>
                        <a:ea typeface="+mn-ea"/>
                        <a:cs typeface="Segoe UI Semilight" panose="020B0402040204020203" pitchFamily="34" charset="0"/>
                      </a:endParaRPr>
                    </a:p>
                  </a:txBody>
                  <a:tcPr marT="91440" marB="91440">
                    <a:lnL w="6350" cap="flat" cmpd="sng" algn="ctr">
                      <a:solidFill>
                        <a:schemeClr val="bg1">
                          <a:lumMod val="90000"/>
                        </a:schemeClr>
                      </a:solidFill>
                      <a:prstDash val="solid"/>
                      <a:round/>
                      <a:headEnd type="none" w="med" len="med"/>
                      <a:tailEnd type="none" w="med" len="med"/>
                    </a:lnL>
                    <a:lnR w="6350" cap="flat" cmpd="sng" algn="ctr">
                      <a:solidFill>
                        <a:schemeClr val="bg1">
                          <a:lumMod val="90000"/>
                        </a:schemeClr>
                      </a:solidFill>
                      <a:prstDash val="solid"/>
                      <a:round/>
                      <a:headEnd type="none" w="med" len="med"/>
                      <a:tailEnd type="none" w="med" len="med"/>
                    </a:lnR>
                    <a:lnT w="6350" cap="flat" cmpd="sng" algn="ctr">
                      <a:solidFill>
                        <a:schemeClr val="bg1">
                          <a:lumMod val="90000"/>
                        </a:schemeClr>
                      </a:solidFill>
                      <a:prstDash val="solid"/>
                      <a:round/>
                      <a:headEnd type="none" w="med" len="med"/>
                      <a:tailEnd type="none" w="med" len="med"/>
                    </a:lnT>
                    <a:lnB w="6350" cap="flat" cmpd="sng" algn="ctr">
                      <a:solidFill>
                        <a:schemeClr val="bg1">
                          <a:lumMod val="9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098425582"/>
                  </a:ext>
                </a:extLst>
              </a:tr>
            </a:tbl>
          </a:graphicData>
        </a:graphic>
      </p:graphicFrame>
    </p:spTree>
    <p:extLst>
      <p:ext uri="{BB962C8B-B14F-4D97-AF65-F5344CB8AC3E}">
        <p14:creationId xmlns:p14="http://schemas.microsoft.com/office/powerpoint/2010/main" val="17026304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 uri="{C183D7F6-B498-43B3-948B-1728B52AA6E4}">
                <adec:decorative xmlns:adec="http://schemas.microsoft.com/office/drawing/2017/decorative" val="1"/>
              </a:ext>
            </a:extLst>
          </p:cNvPr>
          <p:cNvSpPr/>
          <p:nvPr/>
        </p:nvSpPr>
        <p:spPr>
          <a:xfrm>
            <a:off x="528970" y="2534365"/>
            <a:ext cx="4226441" cy="1073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55409" y="1572218"/>
            <a:ext cx="6907621"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Executive Sponsor</a:t>
            </a:r>
          </a:p>
          <a:p>
            <a:pPr marL="57150" marR="0" lvl="1" indent="-57150" defTabSz="266700" rtl="0" eaLnBrk="1" fontAlgn="auto" latinLnBrk="0" hangingPunct="1">
              <a:lnSpc>
                <a:spcPct val="90000"/>
              </a:lnSpc>
              <a:spcBef>
                <a:spcPct val="0"/>
              </a:spcBef>
              <a:spcAft>
                <a:spcPct val="15000"/>
              </a:spcAft>
              <a:buClrTx/>
              <a:buSzTx/>
              <a:buFontTx/>
              <a:buChar char="•"/>
              <a:tabLst/>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Steering Committee</a:t>
            </a:r>
          </a:p>
        </p:txBody>
      </p:sp>
      <p:sp>
        <p:nvSpPr>
          <p:cNvPr id="17" name="Title 1">
            <a:extLst>
              <a:ext uri="{FF2B5EF4-FFF2-40B4-BE49-F238E27FC236}">
                <a16:creationId xmlns:a16="http://schemas.microsoft.com/office/drawing/2014/main" id="{C8B8B46D-881E-5345-84A6-80263275B55B}"/>
              </a:ext>
            </a:extLst>
          </p:cNvPr>
          <p:cNvSpPr txBox="1">
            <a:spLocks noGrp="1"/>
          </p:cNvSpPr>
          <p:nvPr>
            <p:ph type="title" idx="4294967295"/>
          </p:nvPr>
        </p:nvSpPr>
        <p:spPr>
          <a:xfrm>
            <a:off x="392400" y="442800"/>
            <a:ext cx="11812557" cy="6463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accent1"/>
                </a:solidFill>
                <a:effectLst/>
                <a:uLnTx/>
                <a:uFillTx/>
                <a:latin typeface="+mj-lt"/>
                <a:ea typeface="+mn-ea"/>
                <a:cs typeface="Segoe UI" pitchFamily="34" charset="0"/>
              </a:rPr>
              <a:t>Document your approach to reporting progress</a:t>
            </a:r>
            <a:endParaRPr kumimoji="0" lang="en-NZ" sz="3600" b="0" i="0" u="none" strike="noStrike" kern="1200" cap="none" spc="-50" normalizeH="0" baseline="0" noProof="0" dirty="0">
              <a:ln w="3175">
                <a:noFill/>
              </a:ln>
              <a:solidFill>
                <a:schemeClr val="accent1"/>
              </a:solidFill>
              <a:effectLst/>
              <a:uLnTx/>
              <a:uFillTx/>
              <a:latin typeface="+mj-lt"/>
              <a:ea typeface="+mn-ea"/>
              <a:cs typeface="Segoe UI" pitchFamily="34" charset="0"/>
            </a:endParaRPr>
          </a:p>
        </p:txBody>
      </p:sp>
      <p:sp>
        <p:nvSpPr>
          <p:cNvPr id="18" name="Rectangle 17">
            <a:extLst>
              <a:ext uri="{FF2B5EF4-FFF2-40B4-BE49-F238E27FC236}">
                <a16:creationId xmlns:a16="http://schemas.microsoft.com/office/drawing/2014/main" id="{9A24AAAE-2AEE-9244-A668-BC79C1A0F57D}"/>
              </a:ext>
              <a:ext uri="{C183D7F6-B498-43B3-948B-1728B52AA6E4}">
                <adec:decorative xmlns:adec="http://schemas.microsoft.com/office/drawing/2017/decorative" val="1"/>
              </a:ext>
            </a:extLst>
          </p:cNvPr>
          <p:cNvSpPr/>
          <p:nvPr/>
        </p:nvSpPr>
        <p:spPr>
          <a:xfrm>
            <a:off x="528970" y="1572218"/>
            <a:ext cx="4226442" cy="839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0" name="Freeform: Shape 3">
            <a:extLst>
              <a:ext uri="{FF2B5EF4-FFF2-40B4-BE49-F238E27FC236}">
                <a16:creationId xmlns:a16="http://schemas.microsoft.com/office/drawing/2014/main" id="{64CD882D-B491-4B4A-A235-066B5DB47653}"/>
              </a:ext>
            </a:extLst>
          </p:cNvPr>
          <p:cNvSpPr/>
          <p:nvPr/>
        </p:nvSpPr>
        <p:spPr>
          <a:xfrm>
            <a:off x="4755411" y="2535811"/>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cs typeface="Segoe UI Semibold"/>
              </a:rPr>
              <a:t>Monthly</a:t>
            </a:r>
          </a:p>
        </p:txBody>
      </p:sp>
      <p:sp>
        <p:nvSpPr>
          <p:cNvPr id="21" name="Rectangle 20">
            <a:extLst>
              <a:ext uri="{FF2B5EF4-FFF2-40B4-BE49-F238E27FC236}">
                <a16:creationId xmlns:a16="http://schemas.microsoft.com/office/drawing/2014/main" id="{F596FB85-D0A9-1C44-9D7E-277358D6706B}"/>
              </a:ext>
            </a:extLst>
          </p:cNvPr>
          <p:cNvSpPr/>
          <p:nvPr/>
        </p:nvSpPr>
        <p:spPr>
          <a:xfrm>
            <a:off x="360116" y="2666368"/>
            <a:ext cx="4288970" cy="2862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400" i="0" u="none" strike="noStrike" kern="1200" cap="none" spc="0" normalizeH="0" baseline="0" noProof="0" dirty="0">
                <a:ln>
                  <a:noFill/>
                </a:ln>
                <a:solidFill>
                  <a:srgbClr val="FFFFFF"/>
                </a:solidFill>
                <a:effectLst/>
                <a:uLnTx/>
                <a:uFillTx/>
                <a:latin typeface="+mj-lt"/>
                <a:cs typeface="Segoe UI Semilight" panose="020B0402040204020203" pitchFamily="34" charset="0"/>
              </a:rPr>
              <a:t>How often?</a:t>
            </a:r>
          </a:p>
        </p:txBody>
      </p:sp>
      <p:sp>
        <p:nvSpPr>
          <p:cNvPr id="22" name="Rectangle 21">
            <a:extLst>
              <a:ext uri="{FF2B5EF4-FFF2-40B4-BE49-F238E27FC236}">
                <a16:creationId xmlns:a16="http://schemas.microsoft.com/office/drawing/2014/main" id="{CBC70CC5-ADD6-8646-86AD-C94F130CD950}"/>
              </a:ext>
              <a:ext uri="{C183D7F6-B498-43B3-948B-1728B52AA6E4}">
                <adec:decorative xmlns:adec="http://schemas.microsoft.com/office/drawing/2017/decorative" val="1"/>
              </a:ext>
            </a:extLst>
          </p:cNvPr>
          <p:cNvSpPr/>
          <p:nvPr/>
        </p:nvSpPr>
        <p:spPr>
          <a:xfrm>
            <a:off x="528970" y="3755954"/>
            <a:ext cx="4226440" cy="1072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333550" y="3894334"/>
            <a:ext cx="4315536" cy="2862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400" i="0" u="none" strike="noStrike" kern="1200" cap="none" spc="0" normalizeH="0" baseline="0" noProof="0" dirty="0">
                <a:ln>
                  <a:noFill/>
                </a:ln>
                <a:solidFill>
                  <a:srgbClr val="FFFFFF"/>
                </a:solidFill>
                <a:effectLst/>
                <a:uLnTx/>
                <a:uFillTx/>
                <a:latin typeface="+mj-lt"/>
                <a:cs typeface="Segoe UI Semilight" panose="020B0402040204020203" pitchFamily="34" charset="0"/>
              </a:rPr>
              <a:t>In what format? </a:t>
            </a:r>
          </a:p>
        </p:txBody>
      </p:sp>
      <p:sp>
        <p:nvSpPr>
          <p:cNvPr id="24" name="Freeform: Shape 3">
            <a:extLst>
              <a:ext uri="{FF2B5EF4-FFF2-40B4-BE49-F238E27FC236}">
                <a16:creationId xmlns:a16="http://schemas.microsoft.com/office/drawing/2014/main" id="{D3BD51E0-F56A-C842-8DAC-EAFB505626B2}"/>
              </a:ext>
            </a:extLst>
          </p:cNvPr>
          <p:cNvSpPr/>
          <p:nvPr/>
        </p:nvSpPr>
        <p:spPr>
          <a:xfrm>
            <a:off x="4755410" y="3753062"/>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cs typeface="Segoe UI Semibold"/>
              </a:rPr>
              <a:t>Share success scorecard during meeting and post to Teams channel after monthly meeting for access by all key stakeholders</a:t>
            </a:r>
          </a:p>
        </p:txBody>
      </p:sp>
      <p:sp>
        <p:nvSpPr>
          <p:cNvPr id="25" name="Rectangle 24">
            <a:extLst>
              <a:ext uri="{FF2B5EF4-FFF2-40B4-BE49-F238E27FC236}">
                <a16:creationId xmlns:a16="http://schemas.microsoft.com/office/drawing/2014/main" id="{87B5C69D-7FD0-4B4C-9BA8-B073BF025D65}"/>
              </a:ext>
              <a:ext uri="{C183D7F6-B498-43B3-948B-1728B52AA6E4}">
                <adec:decorative xmlns:adec="http://schemas.microsoft.com/office/drawing/2017/decorative" val="1"/>
              </a:ext>
            </a:extLst>
          </p:cNvPr>
          <p:cNvSpPr/>
          <p:nvPr/>
        </p:nvSpPr>
        <p:spPr>
          <a:xfrm>
            <a:off x="528970" y="4966566"/>
            <a:ext cx="4226440" cy="1039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Lst>
          </p:cNvPr>
          <p:cNvSpPr/>
          <p:nvPr/>
        </p:nvSpPr>
        <p:spPr>
          <a:xfrm>
            <a:off x="4755410" y="496367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cs typeface="Segoe UI Semibold"/>
              </a:rPr>
              <a:t>PowerPoint</a:t>
            </a:r>
          </a:p>
          <a:p>
            <a:pPr marL="57150" lvl="1" indent="-57150" defTabSz="266700">
              <a:lnSpc>
                <a:spcPct val="90000"/>
              </a:lnSpc>
              <a:spcBef>
                <a:spcPct val="0"/>
              </a:spcBef>
              <a:spcAft>
                <a:spcPct val="15000"/>
              </a:spcAft>
              <a:buFontTx/>
              <a:buChar char="•"/>
              <a:defRPr/>
            </a:pPr>
            <a:r>
              <a:rPr lang="en-US" sz="1400" i="1" dirty="0">
                <a:solidFill>
                  <a:srgbClr val="505050">
                    <a:hueOff val="0"/>
                    <a:satOff val="0"/>
                    <a:lumOff val="0"/>
                    <a:alphaOff val="0"/>
                  </a:srgbClr>
                </a:solidFill>
                <a:cs typeface="Segoe UI Semibold"/>
              </a:rPr>
              <a:t>Power BI</a:t>
            </a:r>
          </a:p>
        </p:txBody>
      </p:sp>
      <p:sp>
        <p:nvSpPr>
          <p:cNvPr id="27" name="Rectangle 26">
            <a:extLst>
              <a:ext uri="{FF2B5EF4-FFF2-40B4-BE49-F238E27FC236}">
                <a16:creationId xmlns:a16="http://schemas.microsoft.com/office/drawing/2014/main" id="{88764FBC-4C97-4142-841B-C3664A8939EE}"/>
              </a:ext>
            </a:extLst>
          </p:cNvPr>
          <p:cNvSpPr/>
          <p:nvPr/>
        </p:nvSpPr>
        <p:spPr>
          <a:xfrm>
            <a:off x="333550" y="5128816"/>
            <a:ext cx="4315536" cy="2862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400" i="0" u="none" strike="noStrike" kern="1200" cap="none" spc="0" normalizeH="0" baseline="0" noProof="0" dirty="0">
                <a:ln>
                  <a:noFill/>
                </a:ln>
                <a:solidFill>
                  <a:srgbClr val="FFFFFF"/>
                </a:solidFill>
                <a:effectLst/>
                <a:uLnTx/>
                <a:uFillTx/>
                <a:latin typeface="+mj-lt"/>
                <a:cs typeface="Segoe UI Semilight" panose="020B0402040204020203" pitchFamily="34" charset="0"/>
              </a:rPr>
              <a:t>Using which vehicles?</a:t>
            </a:r>
            <a:endParaRPr kumimoji="0" lang="en-US" sz="1400" i="0" u="none" strike="noStrike" kern="1200" cap="none" spc="0" normalizeH="0" baseline="0" noProof="0" dirty="0">
              <a:ln>
                <a:noFill/>
              </a:ln>
              <a:solidFill>
                <a:srgbClr val="FFFFFF"/>
              </a:solidFill>
              <a:effectLst/>
              <a:uLnTx/>
              <a:uFillTx/>
              <a:latin typeface="+mj-lt"/>
              <a:cs typeface="Segoe UI Semilight" panose="020B0402040204020203" pitchFamily="34" charset="0"/>
            </a:endParaRPr>
          </a:p>
        </p:txBody>
      </p:sp>
      <p:sp>
        <p:nvSpPr>
          <p:cNvPr id="29" name="Rectangle 28">
            <a:extLst>
              <a:ext uri="{FF2B5EF4-FFF2-40B4-BE49-F238E27FC236}">
                <a16:creationId xmlns:a16="http://schemas.microsoft.com/office/drawing/2014/main" id="{5E1D5D4B-9E9E-4C16-8402-A6A0C79CA593}"/>
              </a:ext>
            </a:extLst>
          </p:cNvPr>
          <p:cNvSpPr/>
          <p:nvPr/>
        </p:nvSpPr>
        <p:spPr>
          <a:xfrm>
            <a:off x="360116" y="1716938"/>
            <a:ext cx="4288970" cy="286232"/>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400" i="0" u="none" strike="noStrike" kern="1200" cap="none" spc="0" normalizeH="0" baseline="0" noProof="0" dirty="0">
                <a:ln>
                  <a:noFill/>
                </a:ln>
                <a:solidFill>
                  <a:srgbClr val="FFFFFF"/>
                </a:solidFill>
                <a:effectLst/>
                <a:uLnTx/>
                <a:uFillTx/>
                <a:latin typeface="+mj-lt"/>
                <a:cs typeface="Segoe UI Semilight" panose="020B0402040204020203" pitchFamily="34" charset="0"/>
              </a:rPr>
              <a:t>Who will you report progress to?</a:t>
            </a:r>
          </a:p>
        </p:txBody>
      </p:sp>
      <p:grpSp>
        <p:nvGrpSpPr>
          <p:cNvPr id="19" name="Group 18" descr="Prompt: Fill this section out">
            <a:extLst>
              <a:ext uri="{FF2B5EF4-FFF2-40B4-BE49-F238E27FC236}">
                <a16:creationId xmlns:a16="http://schemas.microsoft.com/office/drawing/2014/main" id="{AB63CE93-78E8-44C3-8B82-F758CC57F863}"/>
              </a:ext>
            </a:extLst>
          </p:cNvPr>
          <p:cNvGrpSpPr/>
          <p:nvPr/>
        </p:nvGrpSpPr>
        <p:grpSpPr>
          <a:xfrm>
            <a:off x="0" y="-396000"/>
            <a:ext cx="12192000" cy="396000"/>
            <a:chOff x="0" y="-396000"/>
            <a:chExt cx="12192000" cy="396000"/>
          </a:xfrm>
        </p:grpSpPr>
        <p:sp>
          <p:nvSpPr>
            <p:cNvPr id="28" name="TextBox 27">
              <a:extLst>
                <a:ext uri="{FF2B5EF4-FFF2-40B4-BE49-F238E27FC236}">
                  <a16:creationId xmlns:a16="http://schemas.microsoft.com/office/drawing/2014/main" id="{8ABAE73B-47D7-41D1-A720-7C7733715F4A}"/>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30" name="Graphic 29" descr="Pencil with solid fill">
              <a:extLst>
                <a:ext uri="{FF2B5EF4-FFF2-40B4-BE49-F238E27FC236}">
                  <a16:creationId xmlns:a16="http://schemas.microsoft.com/office/drawing/2014/main" id="{7503136A-9A0B-49E6-A8BF-29C826422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23866708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Resistance management</a:t>
            </a:r>
          </a:p>
        </p:txBody>
      </p:sp>
    </p:spTree>
    <p:extLst>
      <p:ext uri="{BB962C8B-B14F-4D97-AF65-F5344CB8AC3E}">
        <p14:creationId xmlns:p14="http://schemas.microsoft.com/office/powerpoint/2010/main" val="51494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3F2DADC4-1D00-4BFE-9BF4-BA2E0A5544AA}"/>
              </a:ext>
            </a:extLst>
          </p:cNvPr>
          <p:cNvSpPr>
            <a:spLocks noGrp="1"/>
          </p:cNvSpPr>
          <p:nvPr>
            <p:ph type="title"/>
          </p:nvPr>
        </p:nvSpPr>
        <p:spPr>
          <a:prstGeom prst="rect">
            <a:avLst/>
          </a:prstGeom>
        </p:spPr>
        <p:txBody>
          <a:bodyPr/>
          <a:lstStyle/>
          <a:p>
            <a:r>
              <a:rPr lang="en-GB" dirty="0">
                <a:solidFill>
                  <a:schemeClr val="tx1"/>
                </a:solidFill>
              </a:rPr>
              <a:t>Resistance is </a:t>
            </a:r>
            <a:r>
              <a:rPr lang="en-GB" dirty="0">
                <a:solidFill>
                  <a:schemeClr val="accent1"/>
                </a:solidFill>
              </a:rPr>
              <a:t>normal</a:t>
            </a:r>
            <a:endParaRPr lang="en-US" dirty="0">
              <a:solidFill>
                <a:schemeClr val="accent1"/>
              </a:solidFill>
            </a:endParaRPr>
          </a:p>
        </p:txBody>
      </p:sp>
      <p:grpSp>
        <p:nvGrpSpPr>
          <p:cNvPr id="69" name="Group 68">
            <a:extLst>
              <a:ext uri="{FF2B5EF4-FFF2-40B4-BE49-F238E27FC236}">
                <a16:creationId xmlns:a16="http://schemas.microsoft.com/office/drawing/2014/main" id="{BA005F8B-47F4-4F00-9CCC-5B8ADCE05683}"/>
              </a:ext>
              <a:ext uri="{C183D7F6-B498-43B3-948B-1728B52AA6E4}">
                <adec:decorative xmlns:adec="http://schemas.microsoft.com/office/drawing/2017/decorative" val="1"/>
              </a:ext>
            </a:extLst>
          </p:cNvPr>
          <p:cNvGrpSpPr/>
          <p:nvPr/>
        </p:nvGrpSpPr>
        <p:grpSpPr>
          <a:xfrm>
            <a:off x="1281798" y="1788938"/>
            <a:ext cx="4610533" cy="3935457"/>
            <a:chOff x="1269272" y="2377661"/>
            <a:chExt cx="4610533" cy="2949253"/>
          </a:xfrm>
        </p:grpSpPr>
        <p:sp>
          <p:nvSpPr>
            <p:cNvPr id="10" name="Freeform: Shape 9">
              <a:extLst>
                <a:ext uri="{FF2B5EF4-FFF2-40B4-BE49-F238E27FC236}">
                  <a16:creationId xmlns:a16="http://schemas.microsoft.com/office/drawing/2014/main" id="{369CBE62-76ED-4DF2-BE40-5BC5B9F6925E}"/>
                </a:ext>
              </a:extLst>
            </p:cNvPr>
            <p:cNvSpPr/>
            <p:nvPr/>
          </p:nvSpPr>
          <p:spPr>
            <a:xfrm>
              <a:off x="1481464" y="3347342"/>
              <a:ext cx="4004935" cy="814192"/>
            </a:xfrm>
            <a:custGeom>
              <a:avLst/>
              <a:gdLst>
                <a:gd name="connsiteX0" fmla="*/ 0 w 8226425"/>
                <a:gd name="connsiteY0" fmla="*/ 0 h 1791231"/>
                <a:gd name="connsiteX1" fmla="*/ 8226425 w 8226425"/>
                <a:gd name="connsiteY1" fmla="*/ 0 h 1791231"/>
                <a:gd name="connsiteX2" fmla="*/ 8226425 w 8226425"/>
                <a:gd name="connsiteY2" fmla="*/ 1791231 h 1791231"/>
                <a:gd name="connsiteX3" fmla="*/ 0 w 8226425"/>
                <a:gd name="connsiteY3" fmla="*/ 1791231 h 1791231"/>
                <a:gd name="connsiteX4" fmla="*/ 0 w 8226425"/>
                <a:gd name="connsiteY4" fmla="*/ 0 h 1791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425" h="1791231">
                  <a:moveTo>
                    <a:pt x="0" y="0"/>
                  </a:moveTo>
                  <a:lnTo>
                    <a:pt x="8226425" y="0"/>
                  </a:lnTo>
                  <a:lnTo>
                    <a:pt x="8226425" y="1791231"/>
                  </a:lnTo>
                  <a:lnTo>
                    <a:pt x="0" y="1791231"/>
                  </a:lnTo>
                  <a:lnTo>
                    <a:pt x="0" y="0"/>
                  </a:lnTo>
                  <a:close/>
                </a:path>
              </a:pathLst>
            </a:custGeom>
            <a:noFill/>
            <a:ln w="25400" cap="flat" cmpd="sng" algn="ctr">
              <a:noFill/>
              <a:prstDash val="solid"/>
              <a:miter lim="800000"/>
            </a:ln>
            <a:effectLst/>
          </p:spPr>
          <p:txBody>
            <a:bodyPr spcFirstLastPara="0" vert="horz" wrap="square" lIns="91440" tIns="91440" rIns="91440" bIns="91440" numCol="1" spcCol="1270" anchor="t" anchorCtr="0">
              <a:spAutoFit/>
            </a:bodyPr>
            <a:lstStyle/>
            <a:p>
              <a:pPr marL="0" marR="0" lvl="1" algn="l" defTabSz="914379" rtl="0" eaLnBrk="1" fontAlgn="auto" latinLnBrk="0" hangingPunct="1">
                <a:lnSpc>
                  <a:spcPct val="90000"/>
                </a:lnSpc>
                <a:spcBef>
                  <a:spcPts val="0"/>
                </a:spcBef>
                <a:spcAft>
                  <a:spcPts val="1200"/>
                </a:spcAft>
                <a:buClrTx/>
                <a:buSzPct val="90000"/>
                <a:tabLst/>
                <a:defRPr/>
              </a:pPr>
              <a:r>
                <a:rPr kumimoji="0" lang="en-US" sz="18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It is the natural reaction to change.</a:t>
              </a:r>
            </a:p>
            <a:p>
              <a:pPr marL="0" marR="0" lvl="1" algn="l" defTabSz="914379" rtl="0" eaLnBrk="1" fontAlgn="auto" latinLnBrk="0" hangingPunct="1">
                <a:lnSpc>
                  <a:spcPct val="90000"/>
                </a:lnSpc>
                <a:spcBef>
                  <a:spcPts val="0"/>
                </a:spcBef>
                <a:spcAft>
                  <a:spcPts val="1200"/>
                </a:spcAft>
                <a:buClrTx/>
                <a:buSzPct val="90000"/>
                <a:tabLst/>
                <a:defRPr/>
              </a:pPr>
              <a:r>
                <a:rPr kumimoji="0" lang="en-US" sz="1800" b="0"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People are comfortable with the status quo.</a:t>
              </a:r>
            </a:p>
          </p:txBody>
        </p:sp>
        <p:sp>
          <p:nvSpPr>
            <p:cNvPr id="11" name="Rectangle 10">
              <a:extLst>
                <a:ext uri="{FF2B5EF4-FFF2-40B4-BE49-F238E27FC236}">
                  <a16:creationId xmlns:a16="http://schemas.microsoft.com/office/drawing/2014/main" id="{D3BF5863-D7F8-4B27-B29C-0F154F2B5437}"/>
                </a:ext>
              </a:extLst>
            </p:cNvPr>
            <p:cNvSpPr/>
            <p:nvPr/>
          </p:nvSpPr>
          <p:spPr>
            <a:xfrm>
              <a:off x="1364967" y="2537151"/>
              <a:ext cx="4217133" cy="697759"/>
            </a:xfrm>
            <a:prstGeom prst="rect">
              <a:avLst/>
            </a:prstGeom>
            <a:noFill/>
            <a:ln w="25400" cap="flat" cmpd="sng" algn="ctr">
              <a:noFill/>
              <a:prstDash val="solid"/>
              <a:miter lim="800000"/>
            </a:ln>
            <a:effectLst/>
          </p:spPr>
          <p:txBody>
            <a:bodyPr spcFirstLastPara="0" vert="horz" wrap="square" lIns="263512" tIns="45886" rIns="263512" bIns="45886" numCol="1" spcCol="1270" anchor="ctr" anchorCtr="0">
              <a:noAutofit/>
            </a:bodyPr>
            <a:lstStyle/>
            <a:p>
              <a:pPr marL="0" marR="0" lvl="0" indent="0" algn="ctr" defTabSz="888829"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Semibold"/>
                  <a:ea typeface="+mn-ea"/>
                  <a:cs typeface="Segoe UI Light" panose="020B0502040204020203" pitchFamily="34" charset="0"/>
                </a:rPr>
                <a:t>Resistance is to be expected…</a:t>
              </a:r>
            </a:p>
          </p:txBody>
        </p:sp>
        <p:sp>
          <p:nvSpPr>
            <p:cNvPr id="67" name="Rectangle 66">
              <a:extLst>
                <a:ext uri="{FF2B5EF4-FFF2-40B4-BE49-F238E27FC236}">
                  <a16:creationId xmlns:a16="http://schemas.microsoft.com/office/drawing/2014/main" id="{8D126E41-B9B2-449C-8BEA-A3CA485563E7}"/>
                </a:ext>
              </a:extLst>
            </p:cNvPr>
            <p:cNvSpPr/>
            <p:nvPr/>
          </p:nvSpPr>
          <p:spPr bwMode="auto">
            <a:xfrm>
              <a:off x="1269272" y="2377661"/>
              <a:ext cx="4610533" cy="294925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70" name="Group 69">
            <a:extLst>
              <a:ext uri="{FF2B5EF4-FFF2-40B4-BE49-F238E27FC236}">
                <a16:creationId xmlns:a16="http://schemas.microsoft.com/office/drawing/2014/main" id="{E8EA1193-E353-4736-BD77-78E0AACFBF34}"/>
              </a:ext>
              <a:ext uri="{C183D7F6-B498-43B3-948B-1728B52AA6E4}">
                <adec:decorative xmlns:adec="http://schemas.microsoft.com/office/drawing/2017/decorative" val="1"/>
              </a:ext>
            </a:extLst>
          </p:cNvPr>
          <p:cNvGrpSpPr/>
          <p:nvPr/>
        </p:nvGrpSpPr>
        <p:grpSpPr>
          <a:xfrm>
            <a:off x="6393838" y="1788938"/>
            <a:ext cx="4610533" cy="3935457"/>
            <a:chOff x="6381312" y="2377661"/>
            <a:chExt cx="4610533" cy="2949253"/>
          </a:xfrm>
        </p:grpSpPr>
        <p:sp>
          <p:nvSpPr>
            <p:cNvPr id="12" name="Freeform: Shape 11">
              <a:extLst>
                <a:ext uri="{FF2B5EF4-FFF2-40B4-BE49-F238E27FC236}">
                  <a16:creationId xmlns:a16="http://schemas.microsoft.com/office/drawing/2014/main" id="{823498F9-E42E-4239-97D6-D9068DF1AFBA}"/>
                </a:ext>
              </a:extLst>
            </p:cNvPr>
            <p:cNvSpPr/>
            <p:nvPr/>
          </p:nvSpPr>
          <p:spPr>
            <a:xfrm>
              <a:off x="6655752" y="3142992"/>
              <a:ext cx="3853802" cy="1676822"/>
            </a:xfrm>
            <a:custGeom>
              <a:avLst/>
              <a:gdLst>
                <a:gd name="connsiteX0" fmla="*/ 0 w 8226425"/>
                <a:gd name="connsiteY0" fmla="*/ 0 h 1697850"/>
                <a:gd name="connsiteX1" fmla="*/ 8226425 w 8226425"/>
                <a:gd name="connsiteY1" fmla="*/ 0 h 1697850"/>
                <a:gd name="connsiteX2" fmla="*/ 8226425 w 8226425"/>
                <a:gd name="connsiteY2" fmla="*/ 1697850 h 1697850"/>
                <a:gd name="connsiteX3" fmla="*/ 0 w 8226425"/>
                <a:gd name="connsiteY3" fmla="*/ 1697850 h 1697850"/>
                <a:gd name="connsiteX4" fmla="*/ 0 w 8226425"/>
                <a:gd name="connsiteY4" fmla="*/ 0 h 169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425" h="1697850">
                  <a:moveTo>
                    <a:pt x="0" y="0"/>
                  </a:moveTo>
                  <a:lnTo>
                    <a:pt x="8226425" y="0"/>
                  </a:lnTo>
                  <a:lnTo>
                    <a:pt x="8226425" y="1697850"/>
                  </a:lnTo>
                  <a:lnTo>
                    <a:pt x="0" y="1697850"/>
                  </a:lnTo>
                  <a:lnTo>
                    <a:pt x="0" y="0"/>
                  </a:lnTo>
                  <a:close/>
                </a:path>
              </a:pathLst>
            </a:custGeom>
            <a:noFill/>
            <a:ln w="25400" cap="flat" cmpd="sng" algn="ctr">
              <a:noFill/>
              <a:prstDash val="solid"/>
              <a:miter lim="800000"/>
            </a:ln>
            <a:effectLst/>
          </p:spPr>
          <p:txBody>
            <a:bodyPr spcFirstLastPara="0" vert="horz" wrap="square" lIns="91440" tIns="91440" rIns="91440" bIns="91440" numCol="1" spcCol="1270" anchor="t" anchorCtr="0">
              <a:spAutoFit/>
            </a:bodyPr>
            <a:lstStyle/>
            <a:p>
              <a:pPr marL="0" marR="0" lvl="1" algn="l" defTabSz="914379" rtl="0" eaLnBrk="1" fontAlgn="auto" latinLnBrk="0" hangingPunct="1">
                <a:lnSpc>
                  <a:spcPct val="90000"/>
                </a:lnSpc>
                <a:spcBef>
                  <a:spcPts val="0"/>
                </a:spcBef>
                <a:spcAft>
                  <a:spcPts val="1200"/>
                </a:spcAft>
                <a:buClrTx/>
                <a:buSzPct val="90000"/>
                <a:tabLst/>
                <a:defRPr/>
              </a:pPr>
              <a:r>
                <a:rPr lang="en-US" sz="1800" dirty="0">
                  <a:latin typeface="Segoe UI" panose="020B0502040204020203" pitchFamily="34" charset="0"/>
                  <a:cs typeface="Segoe UI" panose="020B0502040204020203" pitchFamily="34" charset="0"/>
                </a:rPr>
                <a:t>Anticipation allows you to be proactive in identifying and managing resistance.</a:t>
              </a:r>
            </a:p>
            <a:p>
              <a:pPr marL="0" marR="0" lvl="1" algn="l" defTabSz="914379" rtl="0" eaLnBrk="1" fontAlgn="auto" latinLnBrk="0" hangingPunct="1">
                <a:lnSpc>
                  <a:spcPct val="90000"/>
                </a:lnSpc>
                <a:spcBef>
                  <a:spcPts val="0"/>
                </a:spcBef>
                <a:spcAft>
                  <a:spcPts val="1200"/>
                </a:spcAft>
                <a:buClrTx/>
                <a:buSzPct val="90000"/>
                <a:tabLst/>
                <a:defRPr/>
              </a:pPr>
              <a:r>
                <a:rPr lang="en-GB" sz="1800" dirty="0">
                  <a:latin typeface="Segoe UI" panose="020B0502040204020203" pitchFamily="34" charset="0"/>
                  <a:cs typeface="Segoe UI" panose="020B0502040204020203" pitchFamily="34" charset="0"/>
                </a:rPr>
                <a:t>Don’t be surprised, be prepared.</a:t>
              </a:r>
            </a:p>
            <a:p>
              <a:pPr marL="0" marR="0" lvl="1" algn="l" defTabSz="914379" rtl="0" eaLnBrk="1" fontAlgn="auto" latinLnBrk="0" hangingPunct="1">
                <a:lnSpc>
                  <a:spcPct val="90000"/>
                </a:lnSpc>
                <a:spcBef>
                  <a:spcPts val="0"/>
                </a:spcBef>
                <a:spcAft>
                  <a:spcPts val="1200"/>
                </a:spcAft>
                <a:buClrTx/>
                <a:buSzPct val="90000"/>
                <a:tabLst/>
                <a:defRPr/>
              </a:pPr>
              <a:r>
                <a:rPr lang="en-GB" sz="1800" dirty="0">
                  <a:latin typeface="Segoe UI" panose="020B0502040204020203" pitchFamily="34" charset="0"/>
                  <a:cs typeface="Segoe UI" panose="020B0502040204020203" pitchFamily="34" charset="0"/>
                </a:rPr>
                <a:t>Start thinking of resistance not as something to overcome, but as something to uncover.</a:t>
              </a:r>
            </a:p>
          </p:txBody>
        </p:sp>
        <p:sp>
          <p:nvSpPr>
            <p:cNvPr id="68" name="Rectangle 67">
              <a:extLst>
                <a:ext uri="{FF2B5EF4-FFF2-40B4-BE49-F238E27FC236}">
                  <a16:creationId xmlns:a16="http://schemas.microsoft.com/office/drawing/2014/main" id="{E875305E-FE69-451A-8E0C-2DAC6BB0781E}"/>
                </a:ext>
              </a:extLst>
            </p:cNvPr>
            <p:cNvSpPr/>
            <p:nvPr/>
          </p:nvSpPr>
          <p:spPr bwMode="auto">
            <a:xfrm>
              <a:off x="6381312" y="2377661"/>
              <a:ext cx="4610533" cy="294925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4" name="Rectangle 13">
            <a:extLst>
              <a:ext uri="{FF2B5EF4-FFF2-40B4-BE49-F238E27FC236}">
                <a16:creationId xmlns:a16="http://schemas.microsoft.com/office/drawing/2014/main" id="{7CC5A194-6A21-42FC-9076-3E3E522A256A}"/>
              </a:ext>
            </a:extLst>
          </p:cNvPr>
          <p:cNvSpPr/>
          <p:nvPr/>
        </p:nvSpPr>
        <p:spPr>
          <a:xfrm>
            <a:off x="1377492" y="1877854"/>
            <a:ext cx="4217133" cy="697759"/>
          </a:xfrm>
          <a:prstGeom prst="rect">
            <a:avLst/>
          </a:prstGeom>
          <a:noFill/>
          <a:ln w="25400" cap="flat" cmpd="sng" algn="ctr">
            <a:noFill/>
            <a:prstDash val="solid"/>
            <a:miter lim="800000"/>
          </a:ln>
          <a:effectLst/>
        </p:spPr>
        <p:txBody>
          <a:bodyPr spcFirstLastPara="0" vert="horz" wrap="square" lIns="263512" tIns="45886" rIns="263512" bIns="45886" numCol="1" spcCol="1270" anchor="ctr" anchorCtr="0">
            <a:noAutofit/>
          </a:bodyPr>
          <a:lstStyle/>
          <a:p>
            <a:pPr marL="0" marR="0" lvl="0" indent="0" algn="ctr" defTabSz="888829"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effectLst/>
                <a:uLnTx/>
                <a:uFillTx/>
                <a:latin typeface="+mj-lt"/>
                <a:cs typeface="Segoe UI" panose="020B0502040204020203" pitchFamily="34" charset="0"/>
              </a:rPr>
              <a:t>Resistance is to be expected…</a:t>
            </a:r>
          </a:p>
        </p:txBody>
      </p:sp>
      <p:sp>
        <p:nvSpPr>
          <p:cNvPr id="15" name="Rectangle 14">
            <a:extLst>
              <a:ext uri="{FF2B5EF4-FFF2-40B4-BE49-F238E27FC236}">
                <a16:creationId xmlns:a16="http://schemas.microsoft.com/office/drawing/2014/main" id="{204E3E71-7F56-467B-9B27-9C30A9CC756D}"/>
              </a:ext>
            </a:extLst>
          </p:cNvPr>
          <p:cNvSpPr/>
          <p:nvPr/>
        </p:nvSpPr>
        <p:spPr>
          <a:xfrm>
            <a:off x="6486613" y="1890701"/>
            <a:ext cx="4217133" cy="684912"/>
          </a:xfrm>
          <a:prstGeom prst="rect">
            <a:avLst/>
          </a:prstGeom>
          <a:noFill/>
          <a:ln w="25400" cap="flat" cmpd="sng" algn="ctr">
            <a:noFill/>
            <a:prstDash val="solid"/>
            <a:miter lim="800000"/>
          </a:ln>
          <a:effectLst/>
        </p:spPr>
        <p:txBody>
          <a:bodyPr spcFirstLastPara="0" vert="horz" wrap="square" lIns="262044" tIns="44418" rIns="262044" bIns="44418" numCol="1" spcCol="1270" anchor="ctr" anchorCtr="0">
            <a:noAutofit/>
          </a:bodyPr>
          <a:lstStyle/>
          <a:p>
            <a:pPr marL="0" marR="0" lvl="0" indent="0" algn="ctr" defTabSz="888829" rtl="0" eaLnBrk="1" fontAlgn="auto" latinLnBrk="0" hangingPunct="1">
              <a:lnSpc>
                <a:spcPct val="90000"/>
              </a:lnSpc>
              <a:spcBef>
                <a:spcPct val="0"/>
              </a:spcBef>
              <a:spcAft>
                <a:spcPct val="35000"/>
              </a:spcAft>
              <a:buClrTx/>
              <a:buSzTx/>
              <a:buFontTx/>
              <a:buNone/>
              <a:tabLst/>
              <a:defRPr/>
            </a:pPr>
            <a:r>
              <a:rPr kumimoji="0" lang="en-AU" sz="1800" b="1" i="0" u="none" strike="noStrike" kern="0" cap="none" spc="0" normalizeH="0" baseline="0" noProof="0" dirty="0">
                <a:ln>
                  <a:noFill/>
                </a:ln>
                <a:effectLst/>
                <a:uLnTx/>
                <a:uFillTx/>
                <a:latin typeface="+mj-lt"/>
                <a:ea typeface="+mn-ea"/>
                <a:cs typeface="Segoe UI Light" panose="020B0502040204020203" pitchFamily="34" charset="0"/>
              </a:rPr>
              <a:t>… and needs to be anticipated</a:t>
            </a:r>
            <a:endParaRPr kumimoji="0" lang="en-US" sz="1800" b="1" i="0" u="none" strike="noStrike" kern="0" cap="none" spc="0" normalizeH="0" baseline="0" noProof="0" dirty="0">
              <a:ln>
                <a:noFill/>
              </a:ln>
              <a:effectLst/>
              <a:uLnTx/>
              <a:uFillTx/>
              <a:latin typeface="+mj-lt"/>
              <a:ea typeface="+mn-ea"/>
              <a:cs typeface="Segoe UI Light" panose="020B0502040204020203" pitchFamily="34" charset="0"/>
            </a:endParaRPr>
          </a:p>
        </p:txBody>
      </p:sp>
    </p:spTree>
    <p:extLst>
      <p:ext uri="{BB962C8B-B14F-4D97-AF65-F5344CB8AC3E}">
        <p14:creationId xmlns:p14="http://schemas.microsoft.com/office/powerpoint/2010/main" val="1793988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5199912" cy="1107996"/>
          </a:xfrm>
        </p:spPr>
        <p:txBody>
          <a:bodyPr/>
          <a:lstStyle/>
          <a:p>
            <a:pPr marL="0" marR="0" lvl="0" indent="0" defTabSz="932742" fontAlgn="auto">
              <a:lnSpc>
                <a:spcPct val="100000"/>
              </a:lnSpc>
              <a:spcAft>
                <a:spcPts val="0"/>
              </a:spcAft>
              <a:tabLst/>
              <a:defRPr/>
            </a:pPr>
            <a:r>
              <a:rPr lang="en-US" sz="3600" dirty="0"/>
              <a:t>Resistance management techniques</a:t>
            </a:r>
            <a:endParaRPr lang="en-NZ" spc="-50" dirty="0">
              <a:solidFill>
                <a:schemeClr val="tx1"/>
              </a:solidFill>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949885"/>
            <a:ext cx="4140200" cy="3696397"/>
          </a:xfrm>
        </p:spPr>
        <p:txBody>
          <a:bodyPr/>
          <a:lstStyle/>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Empathy – Listen and understand objections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Focus on the ‘what’, let go of the ‘how’</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Remove barriers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Provide simple, clear choices and consequences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Show benefits in a real and tangible way</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Make a personal appeal</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Convert the strongest dissenters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Find a motivator</a:t>
            </a:r>
          </a:p>
        </p:txBody>
      </p:sp>
      <p:pic>
        <p:nvPicPr>
          <p:cNvPr id="5122" name="Picture 2" descr="A group of men sitting at a table with laptops&#10;&#10;Description automatically generated with medium confidence">
            <a:extLst>
              <a:ext uri="{FF2B5EF4-FFF2-40B4-BE49-F238E27FC236}">
                <a16:creationId xmlns:a16="http://schemas.microsoft.com/office/drawing/2014/main" id="{4256EB7D-6431-4F3F-9B14-3C9BA5DD29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8" r="39113"/>
          <a:stretch/>
        </p:blipFill>
        <p:spPr bwMode="auto">
          <a:xfrm>
            <a:off x="6357276" y="0"/>
            <a:ext cx="5834724" cy="6858000"/>
          </a:xfrm>
          <a:prstGeom prst="rect">
            <a:avLst/>
          </a:prstGeom>
          <a:noFill/>
        </p:spPr>
      </p:pic>
    </p:spTree>
    <p:extLst>
      <p:ext uri="{BB962C8B-B14F-4D97-AF65-F5344CB8AC3E}">
        <p14:creationId xmlns:p14="http://schemas.microsoft.com/office/powerpoint/2010/main" val="389880323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C3036-A404-4DC7-B1F0-835B6615C87D}"/>
              </a:ext>
            </a:extLst>
          </p:cNvPr>
          <p:cNvSpPr>
            <a:spLocks noGrp="1"/>
          </p:cNvSpPr>
          <p:nvPr>
            <p:ph type="title"/>
          </p:nvPr>
        </p:nvSpPr>
        <p:spPr>
          <a:xfrm>
            <a:off x="444008" y="375079"/>
            <a:ext cx="11747992" cy="1107996"/>
          </a:xfrm>
        </p:spPr>
        <p:txBody>
          <a:bodyPr/>
          <a:lstStyle/>
          <a:p>
            <a:r>
              <a:rPr lang="en-AU" sz="3600" dirty="0"/>
              <a:t>Address </a:t>
            </a:r>
            <a:r>
              <a:rPr lang="en-AU" sz="3600" dirty="0">
                <a:solidFill>
                  <a:schemeClr val="tx2"/>
                </a:solidFill>
              </a:rPr>
              <a:t>IT and Leadership</a:t>
            </a:r>
            <a:r>
              <a:rPr lang="en-AU" sz="3600" dirty="0"/>
              <a:t> resistance with </a:t>
            </a:r>
            <a:r>
              <a:rPr lang="en-AU" sz="3600" dirty="0">
                <a:solidFill>
                  <a:schemeClr val="tx1"/>
                </a:solidFill>
              </a:rPr>
              <a:t>communication</a:t>
            </a:r>
            <a:endParaRPr lang="en-US" sz="3600" dirty="0">
              <a:solidFill>
                <a:schemeClr val="tx1"/>
              </a:solidFill>
            </a:endParaRPr>
          </a:p>
        </p:txBody>
      </p:sp>
      <p:graphicFrame>
        <p:nvGraphicFramePr>
          <p:cNvPr id="8" name="Table 7">
            <a:extLst>
              <a:ext uri="{FF2B5EF4-FFF2-40B4-BE49-F238E27FC236}">
                <a16:creationId xmlns:a16="http://schemas.microsoft.com/office/drawing/2014/main" id="{A83F6A13-CE09-432E-847B-81F02D8BEF29}"/>
              </a:ext>
            </a:extLst>
          </p:cNvPr>
          <p:cNvGraphicFramePr>
            <a:graphicFrameLocks noGrp="1"/>
          </p:cNvGraphicFramePr>
          <p:nvPr>
            <p:extLst>
              <p:ext uri="{D42A27DB-BD31-4B8C-83A1-F6EECF244321}">
                <p14:modId xmlns:p14="http://schemas.microsoft.com/office/powerpoint/2010/main" val="252594312"/>
              </p:ext>
            </p:extLst>
          </p:nvPr>
        </p:nvGraphicFramePr>
        <p:xfrm>
          <a:off x="444008" y="1657902"/>
          <a:ext cx="11109422" cy="4922511"/>
        </p:xfrm>
        <a:graphic>
          <a:graphicData uri="http://schemas.openxmlformats.org/drawingml/2006/table">
            <a:tbl>
              <a:tblPr firstRow="1" bandRow="1">
                <a:tableStyleId>{5C22544A-7EE6-4342-B048-85BDC9FD1C3A}</a:tableStyleId>
              </a:tblPr>
              <a:tblGrid>
                <a:gridCol w="4168657">
                  <a:extLst>
                    <a:ext uri="{9D8B030D-6E8A-4147-A177-3AD203B41FA5}">
                      <a16:colId xmlns:a16="http://schemas.microsoft.com/office/drawing/2014/main" val="3589751622"/>
                    </a:ext>
                  </a:extLst>
                </a:gridCol>
                <a:gridCol w="6940765">
                  <a:extLst>
                    <a:ext uri="{9D8B030D-6E8A-4147-A177-3AD203B41FA5}">
                      <a16:colId xmlns:a16="http://schemas.microsoft.com/office/drawing/2014/main" val="1953258254"/>
                    </a:ext>
                  </a:extLst>
                </a:gridCol>
              </a:tblGrid>
              <a:tr h="426704">
                <a:tc>
                  <a:txBody>
                    <a:bodyPr/>
                    <a:lstStyle/>
                    <a:p>
                      <a:r>
                        <a:rPr lang="en-GB" sz="1300" b="0" i="0" dirty="0">
                          <a:solidFill>
                            <a:schemeClr val="bg1"/>
                          </a:solidFill>
                          <a:latin typeface="+mj-lt"/>
                        </a:rPr>
                        <a:t>Common resistance themes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1300" b="0" i="0" dirty="0">
                          <a:solidFill>
                            <a:schemeClr val="bg1"/>
                          </a:solidFill>
                          <a:latin typeface="+mj-lt"/>
                        </a:rPr>
                        <a:t>Mitigation with communication</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66814053"/>
                  </a:ext>
                </a:extLst>
              </a:tr>
              <a:tr h="968817">
                <a:tc>
                  <a:txBody>
                    <a:bodyPr/>
                    <a:lstStyle/>
                    <a:p>
                      <a:r>
                        <a:rPr lang="en-GB" sz="1400" b="0" i="0" dirty="0">
                          <a:solidFill>
                            <a:schemeClr val="tx1"/>
                          </a:solidFill>
                          <a:latin typeface="+mn-lt"/>
                        </a:rPr>
                        <a:t>Resistance from IT, Information Security/Information Risk Management who </a:t>
                      </a:r>
                      <a:r>
                        <a:rPr lang="en-GB" sz="1400" b="1" i="0" dirty="0">
                          <a:solidFill>
                            <a:schemeClr val="tx1"/>
                          </a:solidFill>
                          <a:latin typeface="+mn-lt"/>
                        </a:rPr>
                        <a:t>fear data loss </a:t>
                      </a:r>
                      <a:r>
                        <a:rPr lang="en-GB" sz="1400" b="0" i="0" dirty="0">
                          <a:solidFill>
                            <a:schemeClr val="tx1"/>
                          </a:solidFill>
                          <a:latin typeface="+mn-lt"/>
                        </a:rPr>
                        <a:t>when everyone can be a developer</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rPr>
                        <a:t>Ensure Central IT understand the security and governance foundation underpinning the Power Platform. Learn more: </a:t>
                      </a:r>
                      <a:r>
                        <a:rPr lang="en-US" sz="1400" b="0" i="0" dirty="0">
                          <a:solidFill>
                            <a:schemeClr val="tx2"/>
                          </a:solidFill>
                          <a:latin typeface="+mn-lt"/>
                          <a:hlinkClick r:id="rId3">
                            <a:extLst>
                              <a:ext uri="{A12FA001-AC4F-418D-AE19-62706E023703}">
                                <ahyp:hlinkClr xmlns:ahyp="http://schemas.microsoft.com/office/drawing/2018/hyperlinkcolor" val="tx"/>
                              </a:ext>
                            </a:extLst>
                          </a:hlinkClick>
                        </a:rPr>
                        <a:t>Power Apps and Automate Admin Whitepaper</a:t>
                      </a:r>
                      <a:endParaRPr lang="en-US" sz="1400" b="0" i="0" dirty="0">
                        <a:solidFill>
                          <a:schemeClr val="tx2"/>
                        </a:solidFill>
                        <a:highlight>
                          <a:srgbClr val="FFFF00"/>
                        </a:highlight>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491471692"/>
                  </a:ext>
                </a:extLst>
              </a:tr>
              <a:tr h="968817">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i="0" dirty="0">
                          <a:solidFill>
                            <a:schemeClr val="tx1"/>
                          </a:solidFill>
                          <a:latin typeface="+mn-lt"/>
                        </a:rPr>
                        <a:t>Microsoft Power Platform perceived as </a:t>
                      </a:r>
                      <a:r>
                        <a:rPr lang="en-GB" sz="1400" b="1" i="0" dirty="0">
                          <a:solidFill>
                            <a:schemeClr val="tx1"/>
                          </a:solidFill>
                          <a:latin typeface="+mn-lt"/>
                        </a:rPr>
                        <a:t>not a development tool </a:t>
                      </a:r>
                      <a:r>
                        <a:rPr lang="en-GB" sz="1400" i="0" dirty="0">
                          <a:solidFill>
                            <a:schemeClr val="tx1"/>
                          </a:solidFill>
                          <a:latin typeface="+mn-lt"/>
                        </a:rPr>
                        <a:t>(only for proof of concepts and demos)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Show customer examples of customers who are using the Power Platform for production and mission critical solutions. Learn More: </a:t>
                      </a:r>
                      <a:r>
                        <a:rPr lang="en-GB" sz="1400" i="0" dirty="0">
                          <a:solidFill>
                            <a:schemeClr val="tx2"/>
                          </a:solidFill>
                          <a:latin typeface="+mn-lt"/>
                          <a:hlinkClick r:id="rId4">
                            <a:extLst>
                              <a:ext uri="{A12FA001-AC4F-418D-AE19-62706E023703}">
                                <ahyp:hlinkClr xmlns:ahyp="http://schemas.microsoft.com/office/drawing/2018/hyperlinkcolor" val="tx"/>
                              </a:ext>
                            </a:extLst>
                          </a:hlinkClick>
                        </a:rPr>
                        <a:t>Power Platform Customer Stories</a:t>
                      </a:r>
                      <a:endParaRPr lang="en-GB" sz="1400" i="0" dirty="0">
                        <a:solidFill>
                          <a:schemeClr val="tx2"/>
                        </a:solidFill>
                        <a:highlight>
                          <a:srgbClr val="FFFF00"/>
                        </a:highlight>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49618933"/>
                  </a:ext>
                </a:extLst>
              </a:tr>
              <a:tr h="1260504">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b="1" i="0" kern="1200" dirty="0">
                          <a:solidFill>
                            <a:schemeClr val="tx1"/>
                          </a:solidFill>
                          <a:latin typeface="+mn-lt"/>
                          <a:ea typeface="+mn-ea"/>
                          <a:cs typeface="+mn-cs"/>
                        </a:rPr>
                        <a:t>Lack of leader buy-in, </a:t>
                      </a:r>
                      <a:r>
                        <a:rPr lang="en-GB" sz="1400" b="0" i="0" kern="1200" dirty="0">
                          <a:solidFill>
                            <a:schemeClr val="tx1"/>
                          </a:solidFill>
                          <a:latin typeface="+mn-lt"/>
                          <a:ea typeface="+mn-ea"/>
                          <a:cs typeface="+mn-cs"/>
                        </a:rPr>
                        <a:t>senior managers potentially instructing people </a:t>
                      </a:r>
                      <a:br>
                        <a:rPr lang="en-GB" sz="1400" b="0" i="0" kern="1200" dirty="0">
                          <a:solidFill>
                            <a:schemeClr val="tx1"/>
                          </a:solidFill>
                          <a:latin typeface="+mn-lt"/>
                          <a:ea typeface="+mn-ea"/>
                          <a:cs typeface="+mn-cs"/>
                        </a:rPr>
                      </a:br>
                      <a:r>
                        <a:rPr lang="en-GB" sz="1400" b="0" i="0" kern="1200" dirty="0">
                          <a:solidFill>
                            <a:schemeClr val="tx1"/>
                          </a:solidFill>
                          <a:latin typeface="+mn-lt"/>
                          <a:ea typeface="+mn-ea"/>
                          <a:cs typeface="+mn-cs"/>
                        </a:rPr>
                        <a:t>not to use new options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Supervisor and manager coaching is a key component to manage resistance and change management. Understand what the blockers are for managers to adopt the new ways of working and help them understand ‘what is in it for me’ and why the change is important and what role they play in making it a success.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900277076"/>
                  </a:ext>
                </a:extLst>
              </a:tr>
              <a:tr h="537290">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mn-cs"/>
                        </a:rPr>
                        <a:t>No progress in the adoption</a:t>
                      </a:r>
                      <a:endParaRPr lang="en-GB" sz="1400" b="0" i="0" kern="1200" dirty="0">
                        <a:solidFill>
                          <a:schemeClr val="tx1"/>
                        </a:solidFill>
                        <a:latin typeface="+mn-lt"/>
                        <a:ea typeface="+mn-ea"/>
                        <a:cs typeface="+mn-cs"/>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US" sz="1400" i="0" dirty="0">
                          <a:solidFill>
                            <a:schemeClr val="tx2"/>
                          </a:solidFill>
                          <a:latin typeface="+mn-lt"/>
                          <a:hlinkClick r:id="rId5" action="ppaction://hlinksldjump">
                            <a:extLst>
                              <a:ext uri="{A12FA001-AC4F-418D-AE19-62706E023703}">
                                <ahyp:hlinkClr xmlns:ahyp="http://schemas.microsoft.com/office/drawing/2018/hyperlinkcolor" val="tx"/>
                              </a:ext>
                            </a:extLst>
                          </a:hlinkClick>
                        </a:rPr>
                        <a:t>Get a leader </a:t>
                      </a:r>
                      <a:r>
                        <a:rPr lang="en-US" sz="1400" i="0" dirty="0">
                          <a:solidFill>
                            <a:schemeClr val="tx1"/>
                          </a:solidFill>
                          <a:latin typeface="+mn-lt"/>
                        </a:rPr>
                        <a:t>to support the program. Increase </a:t>
                      </a:r>
                      <a:r>
                        <a:rPr lang="en-US" sz="1400" i="0" dirty="0">
                          <a:solidFill>
                            <a:schemeClr val="tx2"/>
                          </a:solidFill>
                          <a:latin typeface="+mn-lt"/>
                          <a:hlinkClick r:id="rId6" action="ppaction://hlinksldjump">
                            <a:extLst>
                              <a:ext uri="{A12FA001-AC4F-418D-AE19-62706E023703}">
                                <ahyp:hlinkClr xmlns:ahyp="http://schemas.microsoft.com/office/drawing/2018/hyperlinkcolor" val="tx"/>
                              </a:ext>
                            </a:extLst>
                          </a:hlinkClick>
                        </a:rPr>
                        <a:t>communication plan</a:t>
                      </a:r>
                      <a:r>
                        <a:rPr lang="en-US" sz="1400" i="0" dirty="0">
                          <a:solidFill>
                            <a:schemeClr val="tx1"/>
                          </a:solidFill>
                          <a:latin typeface="+mn-lt"/>
                        </a:rPr>
                        <a:t>.</a:t>
                      </a:r>
                      <a:endParaRPr lang="en-GB" sz="1400" i="0" dirty="0">
                        <a:solidFill>
                          <a:schemeClr val="tx1"/>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465942097"/>
                  </a:ext>
                </a:extLst>
              </a:tr>
              <a:tr h="76037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latin typeface="+mn-lt"/>
                          <a:ea typeface="+mn-ea"/>
                          <a:cs typeface="+mn-cs"/>
                        </a:rPr>
                        <a:t>Code-first developers are worried about </a:t>
                      </a:r>
                      <a:r>
                        <a:rPr lang="en-GB" sz="1400" b="1" i="0" kern="1200" dirty="0">
                          <a:solidFill>
                            <a:schemeClr val="tx1"/>
                          </a:solidFill>
                          <a:latin typeface="+mn-lt"/>
                          <a:ea typeface="+mn-ea"/>
                          <a:cs typeface="+mn-cs"/>
                        </a:rPr>
                        <a:t>their job security </a:t>
                      </a:r>
                      <a:r>
                        <a:rPr lang="en-GB" sz="1400" b="0" i="0" kern="1200" dirty="0">
                          <a:solidFill>
                            <a:schemeClr val="tx1"/>
                          </a:solidFill>
                          <a:latin typeface="+mn-lt"/>
                          <a:ea typeface="+mn-ea"/>
                          <a:cs typeface="+mn-cs"/>
                        </a:rPr>
                        <a:t>if other people become developers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Share how developers can add value to low code development by creating APIs and PCF components. Learn more: </a:t>
                      </a:r>
                      <a:r>
                        <a:rPr lang="en-GB" sz="1400" i="0" dirty="0">
                          <a:solidFill>
                            <a:schemeClr val="tx2"/>
                          </a:solidFill>
                          <a:latin typeface="+mn-lt"/>
                          <a:hlinkClick r:id="rId7">
                            <a:extLst>
                              <a:ext uri="{A12FA001-AC4F-418D-AE19-62706E023703}">
                                <ahyp:hlinkClr xmlns:ahyp="http://schemas.microsoft.com/office/drawing/2018/hyperlinkcolor" val="tx"/>
                              </a:ext>
                            </a:extLst>
                          </a:hlinkClick>
                        </a:rPr>
                        <a:t>Fusion Development Approach</a:t>
                      </a:r>
                      <a:endParaRPr lang="en-GB" sz="1400" i="0" dirty="0">
                        <a:solidFill>
                          <a:schemeClr val="tx2"/>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187082509"/>
                  </a:ext>
                </a:extLst>
              </a:tr>
            </a:tbl>
          </a:graphicData>
        </a:graphic>
      </p:graphicFrame>
    </p:spTree>
    <p:extLst>
      <p:ext uri="{BB962C8B-B14F-4D97-AF65-F5344CB8AC3E}">
        <p14:creationId xmlns:p14="http://schemas.microsoft.com/office/powerpoint/2010/main" val="338986013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4C3036-A404-4DC7-B1F0-835B6615C87D}"/>
              </a:ext>
            </a:extLst>
          </p:cNvPr>
          <p:cNvSpPr>
            <a:spLocks noGrp="1"/>
          </p:cNvSpPr>
          <p:nvPr>
            <p:ph type="title"/>
          </p:nvPr>
        </p:nvSpPr>
        <p:spPr>
          <a:xfrm>
            <a:off x="444008" y="375079"/>
            <a:ext cx="10044160" cy="553998"/>
          </a:xfrm>
        </p:spPr>
        <p:txBody>
          <a:bodyPr/>
          <a:lstStyle/>
          <a:p>
            <a:r>
              <a:rPr lang="en-AU" sz="3600" dirty="0"/>
              <a:t>Address </a:t>
            </a:r>
            <a:r>
              <a:rPr lang="en-AU" sz="3600" dirty="0">
                <a:solidFill>
                  <a:schemeClr val="tx2"/>
                </a:solidFill>
              </a:rPr>
              <a:t>people</a:t>
            </a:r>
            <a:r>
              <a:rPr lang="en-AU" sz="3600" dirty="0"/>
              <a:t> resistance with </a:t>
            </a:r>
            <a:r>
              <a:rPr lang="en-AU" sz="3600" dirty="0">
                <a:solidFill>
                  <a:schemeClr val="tx1"/>
                </a:solidFill>
              </a:rPr>
              <a:t>communication</a:t>
            </a:r>
            <a:endParaRPr lang="en-US" sz="3600" dirty="0">
              <a:solidFill>
                <a:schemeClr val="tx1"/>
              </a:solidFill>
            </a:endParaRPr>
          </a:p>
        </p:txBody>
      </p:sp>
      <p:graphicFrame>
        <p:nvGraphicFramePr>
          <p:cNvPr id="8" name="Table 7">
            <a:extLst>
              <a:ext uri="{FF2B5EF4-FFF2-40B4-BE49-F238E27FC236}">
                <a16:creationId xmlns:a16="http://schemas.microsoft.com/office/drawing/2014/main" id="{A83F6A13-CE09-432E-847B-81F02D8BEF29}"/>
              </a:ext>
            </a:extLst>
          </p:cNvPr>
          <p:cNvGraphicFramePr>
            <a:graphicFrameLocks noGrp="1"/>
          </p:cNvGraphicFramePr>
          <p:nvPr>
            <p:extLst>
              <p:ext uri="{D42A27DB-BD31-4B8C-83A1-F6EECF244321}">
                <p14:modId xmlns:p14="http://schemas.microsoft.com/office/powerpoint/2010/main" val="718650403"/>
              </p:ext>
            </p:extLst>
          </p:nvPr>
        </p:nvGraphicFramePr>
        <p:xfrm>
          <a:off x="444008" y="1249688"/>
          <a:ext cx="11109422" cy="5477509"/>
        </p:xfrm>
        <a:graphic>
          <a:graphicData uri="http://schemas.openxmlformats.org/drawingml/2006/table">
            <a:tbl>
              <a:tblPr firstRow="1" bandRow="1">
                <a:tableStyleId>{5C22544A-7EE6-4342-B048-85BDC9FD1C3A}</a:tableStyleId>
              </a:tblPr>
              <a:tblGrid>
                <a:gridCol w="4168657">
                  <a:extLst>
                    <a:ext uri="{9D8B030D-6E8A-4147-A177-3AD203B41FA5}">
                      <a16:colId xmlns:a16="http://schemas.microsoft.com/office/drawing/2014/main" val="3589751622"/>
                    </a:ext>
                  </a:extLst>
                </a:gridCol>
                <a:gridCol w="6940765">
                  <a:extLst>
                    <a:ext uri="{9D8B030D-6E8A-4147-A177-3AD203B41FA5}">
                      <a16:colId xmlns:a16="http://schemas.microsoft.com/office/drawing/2014/main" val="1953258254"/>
                    </a:ext>
                  </a:extLst>
                </a:gridCol>
              </a:tblGrid>
              <a:tr h="369606">
                <a:tc>
                  <a:txBody>
                    <a:bodyPr/>
                    <a:lstStyle/>
                    <a:p>
                      <a:r>
                        <a:rPr lang="en-GB" sz="1300" b="0" i="0" dirty="0">
                          <a:solidFill>
                            <a:schemeClr val="bg1"/>
                          </a:solidFill>
                          <a:latin typeface="+mj-lt"/>
                        </a:rPr>
                        <a:t>Common resistance themes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1300" b="0" i="0" dirty="0">
                          <a:solidFill>
                            <a:schemeClr val="bg1"/>
                          </a:solidFill>
                          <a:latin typeface="+mj-lt"/>
                        </a:rPr>
                        <a:t>Mitigation with communication</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66814053"/>
                  </a:ext>
                </a:extLst>
              </a:tr>
              <a:tr h="586523">
                <a:tc>
                  <a:txBody>
                    <a:bodyPr/>
                    <a:lstStyle/>
                    <a:p>
                      <a:r>
                        <a:rPr lang="en-GB" sz="1400" i="0" dirty="0">
                          <a:solidFill>
                            <a:schemeClr val="tx1"/>
                          </a:solidFill>
                          <a:latin typeface="+mn-lt"/>
                        </a:rPr>
                        <a:t>People </a:t>
                      </a:r>
                      <a:r>
                        <a:rPr lang="en-GB" sz="1400" b="1" i="0" dirty="0">
                          <a:solidFill>
                            <a:schemeClr val="tx1"/>
                          </a:solidFill>
                          <a:latin typeface="+mn-lt"/>
                        </a:rPr>
                        <a:t>don’t have time</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n-lt"/>
                        </a:rPr>
                        <a:t>Show how Microsoft Power Platform adds value and helps them save time.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rPr>
                        <a:t>Create an organization wide program that encourages employees to participate. Learn more: </a:t>
                      </a:r>
                      <a:r>
                        <a:rPr lang="en-GB" sz="1400" b="0" i="0" dirty="0">
                          <a:solidFill>
                            <a:schemeClr val="tx2"/>
                          </a:solidFill>
                          <a:latin typeface="+mn-lt"/>
                          <a:hlinkClick r:id="rId3">
                            <a:extLst>
                              <a:ext uri="{A12FA001-AC4F-418D-AE19-62706E023703}">
                                <ahyp:hlinkClr xmlns:ahyp="http://schemas.microsoft.com/office/drawing/2018/hyperlinkcolor" val="tx"/>
                              </a:ext>
                            </a:extLst>
                          </a:hlinkClick>
                        </a:rPr>
                        <a:t>Find out how other organizations nurtured their citizen makers</a:t>
                      </a:r>
                      <a:endParaRPr lang="en-US" sz="1400" b="0" i="0" dirty="0">
                        <a:solidFill>
                          <a:schemeClr val="tx2"/>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83747004"/>
                  </a:ext>
                </a:extLst>
              </a:tr>
              <a:tr h="586523">
                <a:tc>
                  <a:txBody>
                    <a:bodyPr/>
                    <a:lstStyle/>
                    <a:p>
                      <a:r>
                        <a:rPr lang="en-GB" sz="1400" b="0" i="0" dirty="0">
                          <a:solidFill>
                            <a:schemeClr val="tx1"/>
                          </a:solidFill>
                          <a:latin typeface="+mn-lt"/>
                        </a:rPr>
                        <a:t>People </a:t>
                      </a:r>
                      <a:r>
                        <a:rPr lang="en-GB" sz="1400" b="1" i="0" dirty="0">
                          <a:solidFill>
                            <a:schemeClr val="tx1"/>
                          </a:solidFill>
                          <a:latin typeface="+mn-lt"/>
                        </a:rPr>
                        <a:t>don’t know what to build</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rPr>
                        <a:t>Do show and Tell Sessions. Use an </a:t>
                      </a:r>
                      <a:r>
                        <a:rPr lang="en-US" sz="1400" b="0" i="0" dirty="0">
                          <a:solidFill>
                            <a:schemeClr val="tx2"/>
                          </a:solidFill>
                          <a:latin typeface="+mn-lt"/>
                          <a:hlinkClick r:id="rId4">
                            <a:extLst>
                              <a:ext uri="{A12FA001-AC4F-418D-AE19-62706E023703}">
                                <ahyp:hlinkClr xmlns:ahyp="http://schemas.microsoft.com/office/drawing/2018/hyperlinkcolor" val="tx"/>
                              </a:ext>
                            </a:extLst>
                          </a:hlinkClick>
                        </a:rPr>
                        <a:t>Innovation Backlog </a:t>
                      </a:r>
                      <a:r>
                        <a:rPr lang="en-US" sz="1400" b="0" i="0" dirty="0">
                          <a:solidFill>
                            <a:schemeClr val="tx1"/>
                          </a:solidFill>
                          <a:latin typeface="+mn-lt"/>
                        </a:rPr>
                        <a:t>to manage a list of ideas. </a:t>
                      </a:r>
                      <a:r>
                        <a:rPr lang="en-US" sz="1400" b="0" i="0" dirty="0">
                          <a:solidFill>
                            <a:schemeClr val="tx2"/>
                          </a:solidFill>
                          <a:latin typeface="+mn-lt"/>
                          <a:hlinkClick r:id="rId5">
                            <a:extLst>
                              <a:ext uri="{A12FA001-AC4F-418D-AE19-62706E023703}">
                                <ahyp:hlinkClr xmlns:ahyp="http://schemas.microsoft.com/office/drawing/2018/hyperlinkcolor" val="tx"/>
                              </a:ext>
                            </a:extLst>
                          </a:hlinkClick>
                        </a:rPr>
                        <a:t>Organize a hackathon </a:t>
                      </a:r>
                      <a:r>
                        <a:rPr lang="en-US" sz="1400" b="0" i="0" dirty="0">
                          <a:solidFill>
                            <a:schemeClr val="tx1"/>
                          </a:solidFill>
                          <a:latin typeface="+mn-lt"/>
                        </a:rPr>
                        <a:t>to discover needs and problems. Show ideas of apps that have been built to generate ideas.  Learn more: </a:t>
                      </a:r>
                      <a:r>
                        <a:rPr lang="en-US" sz="1400" b="0" i="0" dirty="0">
                          <a:solidFill>
                            <a:schemeClr val="tx2"/>
                          </a:solidFill>
                          <a:latin typeface="+mn-lt"/>
                          <a:hlinkClick r:id="rId6">
                            <a:extLst>
                              <a:ext uri="{A12FA001-AC4F-418D-AE19-62706E023703}">
                                <ahyp:hlinkClr xmlns:ahyp="http://schemas.microsoft.com/office/drawing/2018/hyperlinkcolor" val="tx"/>
                              </a:ext>
                            </a:extLst>
                          </a:hlinkClick>
                        </a:rPr>
                        <a:t>Get inspired by real-world use cases</a:t>
                      </a:r>
                      <a:endParaRPr lang="en-US" sz="1400" b="0" i="0" dirty="0">
                        <a:solidFill>
                          <a:schemeClr val="tx2"/>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013670041"/>
                  </a:ext>
                </a:extLst>
              </a:tr>
              <a:tr h="839179">
                <a:tc>
                  <a:txBody>
                    <a:bodyPr/>
                    <a:lstStyle/>
                    <a:p>
                      <a:r>
                        <a:rPr lang="en-GB" sz="1400" b="0" i="0" dirty="0">
                          <a:solidFill>
                            <a:schemeClr val="tx1"/>
                          </a:solidFill>
                          <a:latin typeface="+mn-lt"/>
                        </a:rPr>
                        <a:t>People are </a:t>
                      </a:r>
                      <a:r>
                        <a:rPr lang="en-GB" sz="1400" b="1" i="0" dirty="0">
                          <a:solidFill>
                            <a:schemeClr val="tx1"/>
                          </a:solidFill>
                          <a:latin typeface="+mn-lt"/>
                        </a:rPr>
                        <a:t>not passionate</a:t>
                      </a:r>
                      <a:r>
                        <a:rPr lang="en-GB" sz="1400" b="0" i="0" dirty="0">
                          <a:solidFill>
                            <a:schemeClr val="tx1"/>
                          </a:solidFill>
                          <a:latin typeface="+mn-lt"/>
                        </a:rPr>
                        <a:t>, not warming up to the idea, or don’t see the value</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0" i="0" dirty="0">
                          <a:solidFill>
                            <a:schemeClr val="tx2"/>
                          </a:solidFill>
                          <a:latin typeface="+mn-lt"/>
                          <a:hlinkClick r:id="rId7" action="ppaction://hlinksldjump">
                            <a:extLst>
                              <a:ext uri="{A12FA001-AC4F-418D-AE19-62706E023703}">
                                <ahyp:hlinkClr xmlns:ahyp="http://schemas.microsoft.com/office/drawing/2018/hyperlinkcolor" val="tx"/>
                              </a:ext>
                            </a:extLst>
                          </a:hlinkClick>
                        </a:rPr>
                        <a:t>Reward and recognize </a:t>
                      </a:r>
                      <a:r>
                        <a:rPr lang="en-US" sz="1400" b="0" i="0" dirty="0">
                          <a:solidFill>
                            <a:schemeClr val="tx1"/>
                          </a:solidFill>
                          <a:latin typeface="+mn-lt"/>
                        </a:rPr>
                        <a:t>for their hard work. Present plenty of opportunities and varied opportunities, lots of selections and ways to get involved. Showcase the value and art of the possible on specific use cases.</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4013093852"/>
                  </a:ext>
                </a:extLst>
              </a:tr>
              <a:tr h="58652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latin typeface="+mn-lt"/>
                          <a:ea typeface="+mn-ea"/>
                          <a:cs typeface="+mn-cs"/>
                        </a:rPr>
                        <a:t>Microsoft Power Platform perceived as </a:t>
                      </a:r>
                      <a:r>
                        <a:rPr lang="en-GB" sz="1400" b="1" i="0" kern="1200" dirty="0">
                          <a:solidFill>
                            <a:schemeClr val="tx1"/>
                          </a:solidFill>
                          <a:latin typeface="+mn-lt"/>
                          <a:ea typeface="+mn-ea"/>
                          <a:cs typeface="+mn-cs"/>
                        </a:rPr>
                        <a:t>only for developers</a:t>
                      </a:r>
                      <a:endParaRPr lang="en-GB" sz="1400" b="1" i="0" dirty="0">
                        <a:solidFill>
                          <a:schemeClr val="tx1"/>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Show how anyone can quickly and easily create an app or a flow. Learn more: </a:t>
                      </a:r>
                      <a:r>
                        <a:rPr lang="en-GB" sz="1400" i="0" dirty="0">
                          <a:solidFill>
                            <a:schemeClr val="tx2"/>
                          </a:solidFill>
                          <a:latin typeface="+mn-lt"/>
                          <a:hlinkClick r:id="rId8">
                            <a:extLst>
                              <a:ext uri="{A12FA001-AC4F-418D-AE19-62706E023703}">
                                <ahyp:hlinkClr xmlns:ahyp="http://schemas.microsoft.com/office/drawing/2018/hyperlinkcolor" val="tx"/>
                              </a:ext>
                            </a:extLst>
                          </a:hlinkClick>
                        </a:rPr>
                        <a:t>Create a canvas app in Power Apps</a:t>
                      </a:r>
                      <a:r>
                        <a:rPr lang="en-GB" sz="1400" i="0" dirty="0">
                          <a:solidFill>
                            <a:schemeClr val="tx2"/>
                          </a:solidFill>
                          <a:latin typeface="+mn-lt"/>
                        </a:rPr>
                        <a:t> </a:t>
                      </a:r>
                      <a:r>
                        <a:rPr lang="en-GB" sz="1400" i="0" dirty="0">
                          <a:solidFill>
                            <a:schemeClr val="tx1"/>
                          </a:solidFill>
                          <a:latin typeface="+mn-lt"/>
                        </a:rPr>
                        <a:t>and</a:t>
                      </a:r>
                      <a:r>
                        <a:rPr lang="en-GB" sz="1400" i="0" dirty="0">
                          <a:solidFill>
                            <a:schemeClr val="tx2"/>
                          </a:solidFill>
                          <a:latin typeface="+mn-lt"/>
                        </a:rPr>
                        <a:t> </a:t>
                      </a:r>
                      <a:r>
                        <a:rPr lang="en-GB" sz="1400" i="0" dirty="0">
                          <a:solidFill>
                            <a:schemeClr val="tx2"/>
                          </a:solidFill>
                          <a:latin typeface="+mn-lt"/>
                          <a:hlinkClick r:id="rId9">
                            <a:extLst>
                              <a:ext uri="{A12FA001-AC4F-418D-AE19-62706E023703}">
                                <ahyp:hlinkClr xmlns:ahyp="http://schemas.microsoft.com/office/drawing/2018/hyperlinkcolor" val="tx"/>
                              </a:ext>
                            </a:extLst>
                          </a:hlinkClick>
                        </a:rPr>
                        <a:t>Automate a business process with Power Automate</a:t>
                      </a:r>
                      <a:endParaRPr lang="en-GB" sz="1400" i="0" dirty="0">
                        <a:solidFill>
                          <a:schemeClr val="tx2"/>
                        </a:solidFill>
                        <a:latin typeface="+mn-lt"/>
                      </a:endParaRP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282668207"/>
                  </a:ext>
                </a:extLst>
              </a:tr>
              <a:tr h="586523">
                <a:tc>
                  <a:txBody>
                    <a:bodyPr/>
                    <a:lstStyle/>
                    <a:p>
                      <a:r>
                        <a:rPr lang="en-GB" sz="1400" b="0" i="0" dirty="0">
                          <a:solidFill>
                            <a:schemeClr val="tx1"/>
                          </a:solidFill>
                          <a:latin typeface="+mn-lt"/>
                        </a:rPr>
                        <a:t>People are worried there </a:t>
                      </a:r>
                      <a:r>
                        <a:rPr lang="en-GB" sz="1400" b="1" i="0" dirty="0">
                          <a:solidFill>
                            <a:schemeClr val="tx1"/>
                          </a:solidFill>
                          <a:latin typeface="+mn-lt"/>
                        </a:rPr>
                        <a:t>will </a:t>
                      </a:r>
                      <a:r>
                        <a:rPr lang="en-GB" sz="1400" b="1" i="0" kern="1200" dirty="0">
                          <a:solidFill>
                            <a:schemeClr val="tx1"/>
                          </a:solidFill>
                          <a:latin typeface="+mn-lt"/>
                          <a:ea typeface="+mn-ea"/>
                          <a:cs typeface="+mn-cs"/>
                        </a:rPr>
                        <a:t>not be enough support </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Include details on how the support services will operate and provide supporting content</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474690303"/>
                  </a:ext>
                </a:extLst>
              </a:tr>
              <a:tr h="83917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b="0" i="0" dirty="0">
                          <a:solidFill>
                            <a:schemeClr val="tx1"/>
                          </a:solidFill>
                          <a:latin typeface="+mn-lt"/>
                        </a:rPr>
                        <a:t>People are worried there will </a:t>
                      </a:r>
                      <a:r>
                        <a:rPr lang="en-GB" sz="1400" b="1" i="0" kern="1200" dirty="0">
                          <a:solidFill>
                            <a:schemeClr val="tx1"/>
                          </a:solidFill>
                          <a:latin typeface="+mn-lt"/>
                          <a:ea typeface="+mn-ea"/>
                          <a:cs typeface="+mn-cs"/>
                        </a:rPr>
                        <a:t>not be sufficient training </a:t>
                      </a:r>
                      <a:r>
                        <a:rPr lang="en-GB" sz="1400" b="0" i="0" dirty="0">
                          <a:solidFill>
                            <a:schemeClr val="tx1"/>
                          </a:solidFill>
                          <a:latin typeface="+mn-lt"/>
                        </a:rPr>
                        <a:t>for new ways of working</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i="0" dirty="0">
                          <a:solidFill>
                            <a:schemeClr val="tx1"/>
                          </a:solidFill>
                          <a:latin typeface="+mn-lt"/>
                        </a:rPr>
                        <a:t>Share details about </a:t>
                      </a:r>
                      <a:r>
                        <a:rPr lang="en-GB" sz="1400" i="0" dirty="0">
                          <a:solidFill>
                            <a:schemeClr val="tx2"/>
                          </a:solidFill>
                          <a:latin typeface="+mn-lt"/>
                          <a:hlinkClick r:id="rId10" action="ppaction://hlinksldjump">
                            <a:extLst>
                              <a:ext uri="{A12FA001-AC4F-418D-AE19-62706E023703}">
                                <ahyp:hlinkClr xmlns:ahyp="http://schemas.microsoft.com/office/drawing/2018/hyperlinkcolor" val="tx"/>
                              </a:ext>
                            </a:extLst>
                          </a:hlinkClick>
                        </a:rPr>
                        <a:t>training activities </a:t>
                      </a:r>
                      <a:r>
                        <a:rPr lang="en-GB" sz="1400" i="0" dirty="0">
                          <a:solidFill>
                            <a:schemeClr val="tx1"/>
                          </a:solidFill>
                          <a:latin typeface="+mn-lt"/>
                        </a:rPr>
                        <a:t>and link to supporting content. Work with a </a:t>
                      </a:r>
                      <a:r>
                        <a:rPr lang="en-GB" sz="1400" i="0" dirty="0">
                          <a:solidFill>
                            <a:schemeClr val="tx2"/>
                          </a:solidFill>
                          <a:latin typeface="+mn-lt"/>
                          <a:hlinkClick r:id="rId11">
                            <a:extLst>
                              <a:ext uri="{A12FA001-AC4F-418D-AE19-62706E023703}">
                                <ahyp:hlinkClr xmlns:ahyp="http://schemas.microsoft.com/office/drawing/2018/hyperlinkcolor" val="tx"/>
                              </a:ext>
                            </a:extLst>
                          </a:hlinkClick>
                        </a:rPr>
                        <a:t>partner</a:t>
                      </a:r>
                      <a:r>
                        <a:rPr lang="en-GB" sz="1400" i="0" dirty="0">
                          <a:solidFill>
                            <a:schemeClr val="tx1"/>
                          </a:solidFill>
                          <a:latin typeface="+mn-lt"/>
                        </a:rPr>
                        <a:t> to offer hands-on training workshops internally. Attend a virtual </a:t>
                      </a:r>
                      <a:r>
                        <a:rPr lang="en-GB" sz="1400" i="0" dirty="0">
                          <a:solidFill>
                            <a:schemeClr val="tx2"/>
                          </a:solidFill>
                          <a:latin typeface="+mn-lt"/>
                          <a:hlinkClick r:id="rId12">
                            <a:extLst>
                              <a:ext uri="{A12FA001-AC4F-418D-AE19-62706E023703}">
                                <ahyp:hlinkClr xmlns:ahyp="http://schemas.microsoft.com/office/drawing/2018/hyperlinkcolor" val="tx"/>
                              </a:ext>
                            </a:extLst>
                          </a:hlinkClick>
                        </a:rPr>
                        <a:t>“in a day” training</a:t>
                      </a:r>
                      <a:r>
                        <a:rPr lang="en-GB" sz="1400" i="0" dirty="0">
                          <a:solidFill>
                            <a:schemeClr val="tx1"/>
                          </a:solidFill>
                          <a:latin typeface="+mn-lt"/>
                        </a:rPr>
                        <a:t>.</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880149331"/>
                  </a:ext>
                </a:extLst>
              </a:tr>
              <a:tr h="839179">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GB" sz="1400" i="0" dirty="0">
                          <a:solidFill>
                            <a:schemeClr val="tx1"/>
                          </a:solidFill>
                          <a:latin typeface="+mn-lt"/>
                        </a:rPr>
                        <a:t>People </a:t>
                      </a:r>
                      <a:r>
                        <a:rPr lang="en-GB" sz="1400" b="1" i="0" kern="1200" dirty="0">
                          <a:solidFill>
                            <a:schemeClr val="tx1"/>
                          </a:solidFill>
                          <a:latin typeface="+mn-lt"/>
                          <a:ea typeface="+mn-ea"/>
                          <a:cs typeface="+mn-cs"/>
                        </a:rPr>
                        <a:t>don’t like change</a:t>
                      </a:r>
                      <a:r>
                        <a:rPr lang="en-GB" sz="1400" b="0" i="0" kern="1200" dirty="0">
                          <a:solidFill>
                            <a:schemeClr val="tx1"/>
                          </a:solidFill>
                          <a:latin typeface="+mn-lt"/>
                          <a:ea typeface="+mn-ea"/>
                          <a:cs typeface="+mn-cs"/>
                        </a:rPr>
                        <a:t>, they don’t want to change. Period.</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r>
                        <a:rPr lang="en-GB" sz="1400" i="0" dirty="0">
                          <a:solidFill>
                            <a:schemeClr val="tx1"/>
                          </a:solidFill>
                          <a:latin typeface="+mn-lt"/>
                        </a:rPr>
                        <a:t>Ensure the business sponsorship through to managers is there and promote the benefits of working in the new way. Provide information about how people can get help (champion support, training) if needed. </a:t>
                      </a:r>
                    </a:p>
                  </a:txBody>
                  <a:tcPr marL="182880" marR="13716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578779483"/>
                  </a:ext>
                </a:extLst>
              </a:tr>
            </a:tbl>
          </a:graphicData>
        </a:graphic>
      </p:graphicFrame>
    </p:spTree>
    <p:extLst>
      <p:ext uri="{BB962C8B-B14F-4D97-AF65-F5344CB8AC3E}">
        <p14:creationId xmlns:p14="http://schemas.microsoft.com/office/powerpoint/2010/main" val="169640254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2DEB6A-257A-4448-878B-2909CA9190E6}"/>
              </a:ext>
            </a:extLst>
          </p:cNvPr>
          <p:cNvSpPr>
            <a:spLocks noGrp="1"/>
          </p:cNvSpPr>
          <p:nvPr>
            <p:ph type="title" idx="4294967295"/>
          </p:nvPr>
        </p:nvSpPr>
        <p:spPr>
          <a:xfrm>
            <a:off x="392400" y="442394"/>
            <a:ext cx="10521712" cy="534988"/>
          </a:xfrm>
          <a:prstGeom prst="rect">
            <a:avLst/>
          </a:prstGeom>
        </p:spPr>
        <p:txBody>
          <a:bodyPr/>
          <a:lstStyle/>
          <a:p>
            <a:r>
              <a:rPr lang="en-US" dirty="0">
                <a:solidFill>
                  <a:schemeClr val="accent1"/>
                </a:solidFill>
              </a:rPr>
              <a:t>How may they resist? (optional)</a:t>
            </a:r>
          </a:p>
        </p:txBody>
      </p:sp>
      <p:grpSp>
        <p:nvGrpSpPr>
          <p:cNvPr id="12" name="Group 11" descr="Prompt: Fill this section out">
            <a:extLst>
              <a:ext uri="{FF2B5EF4-FFF2-40B4-BE49-F238E27FC236}">
                <a16:creationId xmlns:a16="http://schemas.microsoft.com/office/drawing/2014/main" id="{B0740DE4-33E2-4A6E-9150-A44BD01ED5AC}"/>
              </a:ext>
            </a:extLst>
          </p:cNvPr>
          <p:cNvGrpSpPr/>
          <p:nvPr/>
        </p:nvGrpSpPr>
        <p:grpSpPr>
          <a:xfrm>
            <a:off x="0" y="-396000"/>
            <a:ext cx="12192000" cy="396000"/>
            <a:chOff x="0" y="-396000"/>
            <a:chExt cx="12192000" cy="396000"/>
          </a:xfrm>
        </p:grpSpPr>
        <p:sp>
          <p:nvSpPr>
            <p:cNvPr id="13" name="TextBox 12">
              <a:extLst>
                <a:ext uri="{FF2B5EF4-FFF2-40B4-BE49-F238E27FC236}">
                  <a16:creationId xmlns:a16="http://schemas.microsoft.com/office/drawing/2014/main" id="{E2C4593F-C34F-49B0-89D3-65D24C2D1F54}"/>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14" name="Graphic 13" descr="Pencil with solid fill">
              <a:extLst>
                <a:ext uri="{FF2B5EF4-FFF2-40B4-BE49-F238E27FC236}">
                  <a16:creationId xmlns:a16="http://schemas.microsoft.com/office/drawing/2014/main" id="{6D3959FB-E073-4747-823B-3C013495E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pSp>
        <p:nvGrpSpPr>
          <p:cNvPr id="15" name="Group 14" descr="Expected Resistance is placed as header over a box that provides you with a prompt to fill out your orgs expected resistance.">
            <a:extLst>
              <a:ext uri="{FF2B5EF4-FFF2-40B4-BE49-F238E27FC236}">
                <a16:creationId xmlns:a16="http://schemas.microsoft.com/office/drawing/2014/main" id="{A71E4662-0660-42D5-9CF4-9006BB78F038}"/>
              </a:ext>
            </a:extLst>
          </p:cNvPr>
          <p:cNvGrpSpPr/>
          <p:nvPr/>
        </p:nvGrpSpPr>
        <p:grpSpPr>
          <a:xfrm>
            <a:off x="430306" y="1282700"/>
            <a:ext cx="5596271" cy="5448300"/>
            <a:chOff x="414668" y="2488873"/>
            <a:chExt cx="5596271" cy="3996987"/>
          </a:xfrm>
        </p:grpSpPr>
        <p:sp>
          <p:nvSpPr>
            <p:cNvPr id="16" name="Freeform: Shape 3">
              <a:extLst>
                <a:ext uri="{FF2B5EF4-FFF2-40B4-BE49-F238E27FC236}">
                  <a16:creationId xmlns:a16="http://schemas.microsoft.com/office/drawing/2014/main" id="{0589328E-7643-47F1-AD08-1FE6466B56EE}"/>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7" name="Rectangle 16">
              <a:extLst>
                <a:ext uri="{FF2B5EF4-FFF2-40B4-BE49-F238E27FC236}">
                  <a16:creationId xmlns:a16="http://schemas.microsoft.com/office/drawing/2014/main" id="{DC532F52-2897-49C4-8A9B-5B4886925867}"/>
                </a:ext>
              </a:extLst>
            </p:cNvPr>
            <p:cNvSpPr/>
            <p:nvPr/>
          </p:nvSpPr>
          <p:spPr>
            <a:xfrm>
              <a:off x="414668" y="2494418"/>
              <a:ext cx="5596270" cy="4726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8" name="Rectangle 17" descr="&quot;Expected resistance&quot; is placed as a header above a box where you can fill out your orgs expected resistance.">
              <a:extLst>
                <a:ext uri="{FF2B5EF4-FFF2-40B4-BE49-F238E27FC236}">
                  <a16:creationId xmlns:a16="http://schemas.microsoft.com/office/drawing/2014/main" id="{C53B1C3C-DBB4-4A9A-B36A-D5FB63EB4E3D}"/>
                </a:ext>
              </a:extLst>
            </p:cNvPr>
            <p:cNvSpPr/>
            <p:nvPr/>
          </p:nvSpPr>
          <p:spPr>
            <a:xfrm>
              <a:off x="573238" y="2675966"/>
              <a:ext cx="5349097" cy="189664"/>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Expected resistance</a:t>
              </a:r>
            </a:p>
          </p:txBody>
        </p:sp>
      </p:grpSp>
      <p:grpSp>
        <p:nvGrpSpPr>
          <p:cNvPr id="19" name="Group 18" descr="Resistance management plans/ideas is placed as header over an area that allows you to fill out ideas to manage resistance in your org">
            <a:extLst>
              <a:ext uri="{FF2B5EF4-FFF2-40B4-BE49-F238E27FC236}">
                <a16:creationId xmlns:a16="http://schemas.microsoft.com/office/drawing/2014/main" id="{13A99277-D5B4-4F05-95A3-8A30FDE9C733}"/>
              </a:ext>
            </a:extLst>
          </p:cNvPr>
          <p:cNvGrpSpPr/>
          <p:nvPr/>
        </p:nvGrpSpPr>
        <p:grpSpPr>
          <a:xfrm>
            <a:off x="6274666" y="1282700"/>
            <a:ext cx="5596272" cy="5448300"/>
            <a:chOff x="6259028" y="2488872"/>
            <a:chExt cx="5596272" cy="3996987"/>
          </a:xfrm>
        </p:grpSpPr>
        <p:sp>
          <p:nvSpPr>
            <p:cNvPr id="20" name="Freeform: Shape 3">
              <a:extLst>
                <a:ext uri="{FF2B5EF4-FFF2-40B4-BE49-F238E27FC236}">
                  <a16:creationId xmlns:a16="http://schemas.microsoft.com/office/drawing/2014/main" id="{C982D384-D52F-4B09-B710-044B3C94E332}"/>
                </a:ext>
              </a:extLst>
            </p:cNvPr>
            <p:cNvSpPr/>
            <p:nvPr/>
          </p:nvSpPr>
          <p:spPr>
            <a:xfrm>
              <a:off x="6259029" y="2488872"/>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E1ECF6E9-A073-431E-814D-1187DAFEA70D}"/>
                </a:ext>
              </a:extLst>
            </p:cNvPr>
            <p:cNvSpPr/>
            <p:nvPr/>
          </p:nvSpPr>
          <p:spPr>
            <a:xfrm>
              <a:off x="6259030" y="2494417"/>
              <a:ext cx="5596270" cy="4726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65F1E045-84DE-4FDB-8A39-81358774D65C}"/>
                </a:ext>
              </a:extLst>
            </p:cNvPr>
            <p:cNvSpPr/>
            <p:nvPr/>
          </p:nvSpPr>
          <p:spPr>
            <a:xfrm>
              <a:off x="6259028" y="2675966"/>
              <a:ext cx="5596270" cy="189664"/>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Resistance management plans/ideas</a:t>
              </a:r>
            </a:p>
          </p:txBody>
        </p:sp>
      </p:grpSp>
      <p:sp>
        <p:nvSpPr>
          <p:cNvPr id="4" name="Rectangle 3">
            <a:extLst>
              <a:ext uri="{FF2B5EF4-FFF2-40B4-BE49-F238E27FC236}">
                <a16:creationId xmlns:a16="http://schemas.microsoft.com/office/drawing/2014/main" id="{9D640A60-E57D-495A-B9DC-AD6763749294}"/>
              </a:ext>
            </a:extLst>
          </p:cNvPr>
          <p:cNvSpPr/>
          <p:nvPr/>
        </p:nvSpPr>
        <p:spPr>
          <a:xfrm>
            <a:off x="430306" y="2209373"/>
            <a:ext cx="5415516" cy="857199"/>
          </a:xfrm>
          <a:prstGeom prst="rect">
            <a:avLst/>
          </a:prstGeom>
        </p:spPr>
        <p:txBody>
          <a:bodyPr wrap="square" lIns="90000" tIns="90000" rIns="90000" bIns="90000" anchor="t">
            <a:spAutoFit/>
          </a:bodyPr>
          <a:lstStyle/>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kumimoji="0" lang="en-US" sz="1400" b="0" i="1" u="none" strike="noStrike" kern="1200" cap="none" spc="0" normalizeH="0" baseline="0" noProof="0" dirty="0">
                <a:ln>
                  <a:noFill/>
                </a:ln>
                <a:effectLst/>
                <a:uLnTx/>
                <a:uFillTx/>
                <a:latin typeface="Segoe UI Semilight"/>
                <a:cs typeface="Segoe UI Semilight"/>
              </a:rPr>
              <a:t>Example: People managers don’t understand the benefit of Power Platform and won’t allow their reports to spend time on upskilling.</a:t>
            </a:r>
            <a:endParaRPr lang="en-US" sz="1400" b="0" i="1" u="none" strike="noStrike" kern="1200" cap="none" spc="0" baseline="0" noProof="0" dirty="0">
              <a:latin typeface="Segoe UI Semilight" panose="020B0402040204020203" pitchFamily="34" charset="0"/>
              <a:cs typeface="Segoe UI Semilight" panose="020B0402040204020203" pitchFamily="34" charset="0"/>
            </a:endParaRPr>
          </a:p>
        </p:txBody>
      </p:sp>
      <p:sp>
        <p:nvSpPr>
          <p:cNvPr id="5" name="Rectangle 4">
            <a:extLst>
              <a:ext uri="{FF2B5EF4-FFF2-40B4-BE49-F238E27FC236}">
                <a16:creationId xmlns:a16="http://schemas.microsoft.com/office/drawing/2014/main" id="{6F4089DC-5548-4088-A49E-A445BD2E6F8D}"/>
              </a:ext>
            </a:extLst>
          </p:cNvPr>
          <p:cNvSpPr/>
          <p:nvPr/>
        </p:nvSpPr>
        <p:spPr>
          <a:xfrm>
            <a:off x="6346178" y="2209372"/>
            <a:ext cx="5415516" cy="1241920"/>
          </a:xfrm>
          <a:prstGeom prst="rect">
            <a:avLst/>
          </a:prstGeom>
        </p:spPr>
        <p:txBody>
          <a:bodyPr wrap="square" lIns="90000" tIns="90000" rIns="90000" bIns="90000" anchor="t">
            <a:spAutoFit/>
          </a:bodyPr>
          <a:lstStyle/>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kumimoji="0" lang="en-US" sz="1400" b="0" i="1" u="none" strike="noStrike" kern="1200" cap="none" spc="0" normalizeH="0" baseline="0" noProof="0" dirty="0">
                <a:ln>
                  <a:noFill/>
                </a:ln>
                <a:effectLst/>
                <a:uLnTx/>
                <a:uFillTx/>
                <a:latin typeface="Segoe UI Semilight"/>
                <a:cs typeface="Segoe UI Semilight"/>
              </a:rPr>
              <a:t>Example: </a:t>
            </a:r>
            <a:r>
              <a:rPr lang="en-US" sz="1400" i="1" dirty="0">
                <a:latin typeface="Segoe UI Semilight"/>
                <a:cs typeface="Segoe UI Semilight"/>
              </a:rPr>
              <a:t>Provide managerial coaching for people managers to embrace emerging platforms. </a:t>
            </a:r>
          </a:p>
          <a:p>
            <a:pPr marL="285750" lvl="1" indent="-285750" defTabSz="913748" fontAlgn="base">
              <a:lnSpc>
                <a:spcPts val="1800"/>
              </a:lnSpc>
              <a:spcBef>
                <a:spcPct val="0"/>
              </a:spcBef>
              <a:spcAft>
                <a:spcPts val="1200"/>
              </a:spcAft>
              <a:buClr>
                <a:srgbClr val="274B47"/>
              </a:buClr>
              <a:buSzPct val="90000"/>
              <a:buFont typeface="Courier New" panose="02070309020205020404" pitchFamily="49" charset="0"/>
              <a:buChar char="o"/>
              <a:defRPr/>
            </a:pPr>
            <a:r>
              <a:rPr kumimoji="0" lang="en-US" sz="1400" b="0" i="1" u="none" strike="noStrike" kern="1200" cap="none" spc="0" normalizeH="0" baseline="0" noProof="0" dirty="0">
                <a:ln>
                  <a:noFill/>
                </a:ln>
                <a:effectLst/>
                <a:uLnTx/>
                <a:uFillTx/>
                <a:latin typeface="Segoe UI Semilight"/>
                <a:cs typeface="Segoe UI Semilight"/>
              </a:rPr>
              <a:t>Example: </a:t>
            </a:r>
            <a:r>
              <a:rPr lang="en-US" sz="1400" b="0" i="1" u="none" strike="noStrike" kern="1200" cap="none" spc="0" baseline="0" noProof="0" dirty="0">
                <a:latin typeface="Segoe UI Semilight"/>
                <a:cs typeface="Segoe UI Semilight"/>
              </a:rPr>
              <a:t>Align Power Platform strategy to the digital transformation strategy of the organization.</a:t>
            </a:r>
            <a:endParaRPr lang="en-US" sz="1400" b="0" i="1" u="none" strike="noStrike" kern="1200" cap="none" spc="0" baseline="0" noProof="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569951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a:xfrm>
            <a:off x="585216" y="3033223"/>
            <a:ext cx="9144000" cy="498598"/>
          </a:xfrm>
        </p:spPr>
        <p:txBody>
          <a:bodyPr/>
          <a:lstStyle/>
          <a:p>
            <a:r>
              <a:rPr lang="en-US" dirty="0"/>
              <a:t>Organizational readiness</a:t>
            </a:r>
          </a:p>
        </p:txBody>
      </p:sp>
    </p:spTree>
    <p:extLst>
      <p:ext uri="{BB962C8B-B14F-4D97-AF65-F5344CB8AC3E}">
        <p14:creationId xmlns:p14="http://schemas.microsoft.com/office/powerpoint/2010/main" val="63916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583F28-EA02-4AAD-9486-F6FEB92C8E95}"/>
              </a:ext>
              <a:ext uri="{C183D7F6-B498-43B3-948B-1728B52AA6E4}">
                <adec:decorative xmlns:adec="http://schemas.microsoft.com/office/drawing/2017/decorative" val="1"/>
              </a:ext>
            </a:extLst>
          </p:cNvPr>
          <p:cNvSpPr/>
          <p:nvPr/>
        </p:nvSpPr>
        <p:spPr>
          <a:xfrm flipH="1">
            <a:off x="478840" y="0"/>
            <a:ext cx="37719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b="1" dirty="0">
              <a:solidFill>
                <a:srgbClr val="000000"/>
              </a:solidFill>
              <a:latin typeface="Segoe UI"/>
            </a:endParaRPr>
          </a:p>
        </p:txBody>
      </p:sp>
      <p:sp>
        <p:nvSpPr>
          <p:cNvPr id="23" name="Rectangle 22">
            <a:extLst>
              <a:ext uri="{FF2B5EF4-FFF2-40B4-BE49-F238E27FC236}">
                <a16:creationId xmlns:a16="http://schemas.microsoft.com/office/drawing/2014/main" id="{9B1CCA58-E4C0-4423-AED1-2400741DF0D9}"/>
              </a:ext>
              <a:ext uri="{C183D7F6-B498-43B3-948B-1728B52AA6E4}">
                <adec:decorative xmlns:adec="http://schemas.microsoft.com/office/drawing/2017/decorative" val="1"/>
              </a:ext>
            </a:extLst>
          </p:cNvPr>
          <p:cNvSpPr/>
          <p:nvPr/>
        </p:nvSpPr>
        <p:spPr>
          <a:xfrm flipH="1">
            <a:off x="4250743" y="0"/>
            <a:ext cx="37719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b="1" dirty="0">
              <a:solidFill>
                <a:srgbClr val="000000"/>
              </a:solidFill>
              <a:latin typeface="Segoe UI"/>
            </a:endParaRPr>
          </a:p>
        </p:txBody>
      </p:sp>
      <p:sp>
        <p:nvSpPr>
          <p:cNvPr id="27" name="Rectangle 26">
            <a:extLst>
              <a:ext uri="{FF2B5EF4-FFF2-40B4-BE49-F238E27FC236}">
                <a16:creationId xmlns:a16="http://schemas.microsoft.com/office/drawing/2014/main" id="{A089A01B-028A-42C3-8C2B-CE3010A2BCDD}"/>
              </a:ext>
              <a:ext uri="{C183D7F6-B498-43B3-948B-1728B52AA6E4}">
                <adec:decorative xmlns:adec="http://schemas.microsoft.com/office/drawing/2017/decorative" val="1"/>
              </a:ext>
            </a:extLst>
          </p:cNvPr>
          <p:cNvSpPr/>
          <p:nvPr/>
        </p:nvSpPr>
        <p:spPr>
          <a:xfrm flipH="1">
            <a:off x="7981950" y="0"/>
            <a:ext cx="4210046" cy="6858000"/>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b="1" dirty="0">
              <a:solidFill>
                <a:srgbClr val="000000"/>
              </a:solidFill>
              <a:latin typeface="Segoe UI"/>
            </a:endParaRPr>
          </a:p>
        </p:txBody>
      </p:sp>
      <p:sp>
        <p:nvSpPr>
          <p:cNvPr id="8" name="Title 7">
            <a:extLst>
              <a:ext uri="{FF2B5EF4-FFF2-40B4-BE49-F238E27FC236}">
                <a16:creationId xmlns:a16="http://schemas.microsoft.com/office/drawing/2014/main" id="{F8EFA554-0A9B-458F-AB91-5CCB6C86983D}"/>
              </a:ext>
            </a:extLst>
          </p:cNvPr>
          <p:cNvSpPr txBox="1">
            <a:spLocks noGrp="1"/>
          </p:cNvSpPr>
          <p:nvPr>
            <p:ph type="title" idx="4294967295"/>
          </p:nvPr>
        </p:nvSpPr>
        <p:spPr>
          <a:xfrm rot="16200000">
            <a:off x="-856958" y="5355794"/>
            <a:ext cx="229652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Outline</a:t>
            </a:r>
          </a:p>
        </p:txBody>
      </p:sp>
      <p:sp>
        <p:nvSpPr>
          <p:cNvPr id="41" name="TextBox 40">
            <a:extLst>
              <a:ext uri="{FF2B5EF4-FFF2-40B4-BE49-F238E27FC236}">
                <a16:creationId xmlns:a16="http://schemas.microsoft.com/office/drawing/2014/main" id="{7D286490-0E33-4A49-A1AB-E8D97CD6E44C}"/>
              </a:ext>
            </a:extLst>
          </p:cNvPr>
          <p:cNvSpPr txBox="1"/>
          <p:nvPr/>
        </p:nvSpPr>
        <p:spPr>
          <a:xfrm>
            <a:off x="367135" y="461536"/>
            <a:ext cx="2296526" cy="707886"/>
          </a:xfrm>
          <a:prstGeom prst="rect">
            <a:avLst/>
          </a:prstGeom>
          <a:noFill/>
        </p:spPr>
        <p:txBody>
          <a:bodyPr wrap="square" rtlCol="0" anchor="ctr">
            <a:spAutoFit/>
          </a:bodyPr>
          <a:lstStyle/>
          <a:p>
            <a:pPr defTabSz="228600"/>
            <a:r>
              <a:rPr lang="en-US" sz="4000" b="1" dirty="0">
                <a:solidFill>
                  <a:srgbClr val="000000"/>
                </a:solidFill>
                <a:latin typeface="Segoe UI" panose="020B0502040204020203" pitchFamily="34" charset="0"/>
                <a:cs typeface="Segoe UI" panose="020B0502040204020203" pitchFamily="34" charset="0"/>
              </a:rPr>
              <a:t>Envision</a:t>
            </a:r>
          </a:p>
        </p:txBody>
      </p:sp>
      <p:sp>
        <p:nvSpPr>
          <p:cNvPr id="5" name="Rectangle 4">
            <a:extLst>
              <a:ext uri="{FF2B5EF4-FFF2-40B4-BE49-F238E27FC236}">
                <a16:creationId xmlns:a16="http://schemas.microsoft.com/office/drawing/2014/main" id="{D4FE573C-EDA8-4F72-8133-9FA62936D4D3}"/>
              </a:ext>
            </a:extLst>
          </p:cNvPr>
          <p:cNvSpPr/>
          <p:nvPr/>
        </p:nvSpPr>
        <p:spPr>
          <a:xfrm>
            <a:off x="582612" y="1589515"/>
            <a:ext cx="2601674" cy="1969770"/>
          </a:xfrm>
          <a:prstGeom prst="rect">
            <a:avLst/>
          </a:prstGeom>
        </p:spPr>
        <p:txBody>
          <a:bodyPr wrap="none" lIns="0" tIns="0" rIns="0" bIns="0">
            <a:spAutoFit/>
          </a:bodyPr>
          <a:lstStyle/>
          <a:p>
            <a:r>
              <a:rPr lang="en-US" sz="1600" dirty="0"/>
              <a:t>Get started</a:t>
            </a:r>
          </a:p>
          <a:p>
            <a:r>
              <a:rPr lang="en-US" sz="1600" dirty="0"/>
              <a:t>Project team</a:t>
            </a:r>
          </a:p>
          <a:p>
            <a:r>
              <a:rPr lang="en-US" sz="1600" dirty="0"/>
              <a:t>Executive Sponsorship</a:t>
            </a:r>
          </a:p>
          <a:p>
            <a:r>
              <a:rPr lang="en-US" sz="1600" dirty="0"/>
              <a:t>Adoption strategy and vision</a:t>
            </a:r>
          </a:p>
          <a:p>
            <a:r>
              <a:rPr lang="en-US" sz="1600" dirty="0"/>
              <a:t>Success Criteria</a:t>
            </a:r>
          </a:p>
          <a:p>
            <a:r>
              <a:rPr lang="en-US" sz="1600" dirty="0"/>
              <a:t>Resistance Management</a:t>
            </a:r>
          </a:p>
          <a:p>
            <a:r>
              <a:rPr lang="en-US" sz="1600" dirty="0"/>
              <a:t>Readiness</a:t>
            </a:r>
          </a:p>
          <a:p>
            <a:r>
              <a:rPr lang="en-US" sz="1600" dirty="0"/>
              <a:t>Training strategy</a:t>
            </a:r>
          </a:p>
        </p:txBody>
      </p:sp>
      <p:sp>
        <p:nvSpPr>
          <p:cNvPr id="470" name="TextBox 469">
            <a:extLst>
              <a:ext uri="{FF2B5EF4-FFF2-40B4-BE49-F238E27FC236}">
                <a16:creationId xmlns:a16="http://schemas.microsoft.com/office/drawing/2014/main" id="{67387C9B-2B40-0F48-987A-7C0547E72CE8}"/>
              </a:ext>
            </a:extLst>
          </p:cNvPr>
          <p:cNvSpPr txBox="1"/>
          <p:nvPr/>
        </p:nvSpPr>
        <p:spPr>
          <a:xfrm>
            <a:off x="4064897" y="461537"/>
            <a:ext cx="3881794" cy="707886"/>
          </a:xfrm>
          <a:prstGeom prst="rect">
            <a:avLst/>
          </a:prstGeom>
          <a:noFill/>
        </p:spPr>
        <p:txBody>
          <a:bodyPr wrap="square" rtlCol="0" anchor="ctr">
            <a:spAutoFit/>
          </a:bodyPr>
          <a:lstStyle/>
          <a:p>
            <a:pPr defTabSz="228600"/>
            <a:r>
              <a:rPr lang="en-US" sz="4000" b="1" dirty="0">
                <a:solidFill>
                  <a:schemeClr val="bg1"/>
                </a:solidFill>
                <a:latin typeface="Segoe UI" panose="020B0502040204020203" pitchFamily="34" charset="0"/>
                <a:cs typeface="Segoe UI" panose="020B0502040204020203" pitchFamily="34" charset="0"/>
              </a:rPr>
              <a:t>Onboard</a:t>
            </a:r>
          </a:p>
        </p:txBody>
      </p:sp>
      <p:sp>
        <p:nvSpPr>
          <p:cNvPr id="6" name="Rectangle 5">
            <a:extLst>
              <a:ext uri="{FF2B5EF4-FFF2-40B4-BE49-F238E27FC236}">
                <a16:creationId xmlns:a16="http://schemas.microsoft.com/office/drawing/2014/main" id="{A4C381D1-9906-40CF-B452-A533532C7D16}"/>
              </a:ext>
            </a:extLst>
          </p:cNvPr>
          <p:cNvSpPr/>
          <p:nvPr/>
        </p:nvSpPr>
        <p:spPr>
          <a:xfrm>
            <a:off x="4403142" y="1595754"/>
            <a:ext cx="2286203" cy="1477328"/>
          </a:xfrm>
          <a:prstGeom prst="rect">
            <a:avLst/>
          </a:prstGeom>
        </p:spPr>
        <p:txBody>
          <a:bodyPr wrap="none" lIns="0" tIns="0" rIns="0" bIns="0">
            <a:spAutoFit/>
          </a:bodyPr>
          <a:lstStyle/>
          <a:p>
            <a:r>
              <a:rPr lang="en-US" sz="1600" dirty="0">
                <a:solidFill>
                  <a:schemeClr val="bg1"/>
                </a:solidFill>
              </a:rPr>
              <a:t>Champions</a:t>
            </a:r>
          </a:p>
          <a:p>
            <a:r>
              <a:rPr lang="en-US" sz="1600" dirty="0">
                <a:solidFill>
                  <a:schemeClr val="bg1"/>
                </a:solidFill>
              </a:rPr>
              <a:t>Community</a:t>
            </a:r>
          </a:p>
          <a:p>
            <a:r>
              <a:rPr lang="en-US" sz="1600" dirty="0">
                <a:solidFill>
                  <a:schemeClr val="bg1"/>
                </a:solidFill>
              </a:rPr>
              <a:t>Rewards and Recognition</a:t>
            </a:r>
          </a:p>
          <a:p>
            <a:r>
              <a:rPr lang="en-US" sz="1600" dirty="0">
                <a:solidFill>
                  <a:schemeClr val="bg1"/>
                </a:solidFill>
              </a:rPr>
              <a:t>Communication Plan</a:t>
            </a:r>
          </a:p>
          <a:p>
            <a:r>
              <a:rPr lang="en-US" sz="1600" dirty="0">
                <a:solidFill>
                  <a:schemeClr val="bg1"/>
                </a:solidFill>
              </a:rPr>
              <a:t>Awareness</a:t>
            </a:r>
          </a:p>
          <a:p>
            <a:r>
              <a:rPr lang="en-US" sz="1600" dirty="0">
                <a:solidFill>
                  <a:schemeClr val="bg1"/>
                </a:solidFill>
              </a:rPr>
              <a:t>Ongoing Engagement</a:t>
            </a:r>
          </a:p>
        </p:txBody>
      </p:sp>
      <p:sp>
        <p:nvSpPr>
          <p:cNvPr id="116" name="TextBox 115">
            <a:extLst>
              <a:ext uri="{FF2B5EF4-FFF2-40B4-BE49-F238E27FC236}">
                <a16:creationId xmlns:a16="http://schemas.microsoft.com/office/drawing/2014/main" id="{87A298CF-E4CF-2C4A-8A6A-B5CE07B63EB4}"/>
              </a:ext>
            </a:extLst>
          </p:cNvPr>
          <p:cNvSpPr txBox="1"/>
          <p:nvPr/>
        </p:nvSpPr>
        <p:spPr>
          <a:xfrm>
            <a:off x="7829551" y="461536"/>
            <a:ext cx="4210046" cy="707886"/>
          </a:xfrm>
          <a:prstGeom prst="rect">
            <a:avLst/>
          </a:prstGeom>
          <a:noFill/>
        </p:spPr>
        <p:txBody>
          <a:bodyPr wrap="square" rtlCol="0" anchor="ctr">
            <a:spAutoFit/>
          </a:bodyPr>
          <a:lstStyle/>
          <a:p>
            <a:pPr defTabSz="228600"/>
            <a:r>
              <a:rPr lang="en-US" sz="4000" b="1" dirty="0">
                <a:solidFill>
                  <a:srgbClr val="742774"/>
                </a:solidFill>
                <a:latin typeface="Segoe UI" panose="020B0502040204020203" pitchFamily="34" charset="0"/>
                <a:cs typeface="Segoe UI" panose="020B0502040204020203" pitchFamily="34" charset="0"/>
              </a:rPr>
              <a:t>Scale</a:t>
            </a:r>
          </a:p>
        </p:txBody>
      </p:sp>
      <p:sp>
        <p:nvSpPr>
          <p:cNvPr id="7" name="Rectangle 6">
            <a:extLst>
              <a:ext uri="{FF2B5EF4-FFF2-40B4-BE49-F238E27FC236}">
                <a16:creationId xmlns:a16="http://schemas.microsoft.com/office/drawing/2014/main" id="{25257BA4-0909-4298-8F9B-51EBF8554CD8}"/>
              </a:ext>
            </a:extLst>
          </p:cNvPr>
          <p:cNvSpPr/>
          <p:nvPr/>
        </p:nvSpPr>
        <p:spPr>
          <a:xfrm>
            <a:off x="8134349" y="1589515"/>
            <a:ext cx="1812484" cy="1231106"/>
          </a:xfrm>
          <a:prstGeom prst="rect">
            <a:avLst/>
          </a:prstGeom>
        </p:spPr>
        <p:txBody>
          <a:bodyPr wrap="none" lIns="0" tIns="0" rIns="0" bIns="0">
            <a:spAutoFit/>
          </a:bodyPr>
          <a:lstStyle/>
          <a:p>
            <a:r>
              <a:rPr lang="en-US" sz="1600" dirty="0">
                <a:solidFill>
                  <a:schemeClr val="bg1"/>
                </a:solidFill>
              </a:rPr>
              <a:t>Center of Excellence</a:t>
            </a:r>
          </a:p>
          <a:p>
            <a:r>
              <a:rPr lang="en-US" sz="1600" dirty="0">
                <a:solidFill>
                  <a:schemeClr val="bg1"/>
                </a:solidFill>
              </a:rPr>
              <a:t>Adoption maturity</a:t>
            </a:r>
          </a:p>
          <a:p>
            <a:r>
              <a:rPr lang="en-US" sz="1600" dirty="0">
                <a:solidFill>
                  <a:schemeClr val="bg1"/>
                </a:solidFill>
              </a:rPr>
              <a:t>Operational Plan</a:t>
            </a:r>
          </a:p>
          <a:p>
            <a:r>
              <a:rPr lang="en-US" sz="1600" dirty="0">
                <a:solidFill>
                  <a:schemeClr val="bg1"/>
                </a:solidFill>
              </a:rPr>
              <a:t>Success tracking</a:t>
            </a:r>
          </a:p>
          <a:p>
            <a:r>
              <a:rPr lang="en-US" sz="1600" dirty="0">
                <a:solidFill>
                  <a:schemeClr val="bg1"/>
                </a:solidFill>
              </a:rPr>
              <a:t>Activity calendar</a:t>
            </a:r>
          </a:p>
        </p:txBody>
      </p:sp>
      <p:sp>
        <p:nvSpPr>
          <p:cNvPr id="3" name="Slide Number Placeholder 2">
            <a:extLst>
              <a:ext uri="{FF2B5EF4-FFF2-40B4-BE49-F238E27FC236}">
                <a16:creationId xmlns:a16="http://schemas.microsoft.com/office/drawing/2014/main" id="{35687572-613D-4CB6-904A-0D1FF627D3A7}"/>
              </a:ext>
              <a:ext uri="{C183D7F6-B498-43B3-948B-1728B52AA6E4}">
                <adec:decorative xmlns:adec="http://schemas.microsoft.com/office/drawing/2017/decorative" val="1"/>
              </a:ext>
            </a:extLst>
          </p:cNvPr>
          <p:cNvSpPr>
            <a:spLocks noGrp="1"/>
          </p:cNvSpPr>
          <p:nvPr>
            <p:ph type="sldNum" sz="quarter" idx="4294967295"/>
          </p:nvPr>
        </p:nvSpPr>
        <p:spPr>
          <a:xfrm>
            <a:off x="-1" y="6356351"/>
            <a:ext cx="582613" cy="365125"/>
          </a:xfrm>
        </p:spPr>
        <p:txBody>
          <a:bodyPr/>
          <a:lstStyle/>
          <a:p>
            <a:pPr defTabSz="228600"/>
            <a:fld id="{E36FEA5E-14D5-4834-A41A-4F5EF2B64398}" type="slidenum">
              <a:rPr lang="en-US">
                <a:solidFill>
                  <a:srgbClr val="FFFFFF">
                    <a:lumMod val="75000"/>
                  </a:srgbClr>
                </a:solidFill>
              </a:rPr>
              <a:pPr defTabSz="228600"/>
              <a:t>3</a:t>
            </a:fld>
            <a:endParaRPr lang="en-US" dirty="0">
              <a:solidFill>
                <a:srgbClr val="FFFFFF">
                  <a:lumMod val="75000"/>
                </a:srgbClr>
              </a:solidFill>
            </a:endParaRPr>
          </a:p>
        </p:txBody>
      </p:sp>
      <p:cxnSp>
        <p:nvCxnSpPr>
          <p:cNvPr id="10" name="Straight Connector 9">
            <a:extLst>
              <a:ext uri="{FF2B5EF4-FFF2-40B4-BE49-F238E27FC236}">
                <a16:creationId xmlns:a16="http://schemas.microsoft.com/office/drawing/2014/main" id="{82BAD8E7-CA1D-4933-BCC3-DFF95A573208}"/>
              </a:ext>
              <a:ext uri="{C183D7F6-B498-43B3-948B-1728B52AA6E4}">
                <adec:decorative xmlns:adec="http://schemas.microsoft.com/office/drawing/2017/decorative" val="1"/>
              </a:ext>
            </a:extLst>
          </p:cNvPr>
          <p:cNvCxnSpPr/>
          <p:nvPr/>
        </p:nvCxnSpPr>
        <p:spPr>
          <a:xfrm>
            <a:off x="47884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28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1661993"/>
          </a:xfrm>
        </p:spPr>
        <p:txBody>
          <a:bodyPr/>
          <a:lstStyle/>
          <a:p>
            <a:pPr marL="0" marR="0" lvl="0" indent="0" defTabSz="932742" fontAlgn="auto">
              <a:lnSpc>
                <a:spcPct val="100000"/>
              </a:lnSpc>
              <a:spcAft>
                <a:spcPts val="0"/>
              </a:spcAft>
              <a:tabLst/>
              <a:defRPr/>
            </a:pPr>
            <a:r>
              <a:rPr lang="en-GB" sz="3600" dirty="0"/>
              <a:t>Assess technical and organizational </a:t>
            </a:r>
            <a:r>
              <a:rPr lang="en-GB" sz="3600" dirty="0">
                <a:solidFill>
                  <a:schemeClr val="accent1"/>
                </a:solidFill>
              </a:rPr>
              <a:t>readiness</a:t>
            </a:r>
            <a:endParaRPr lang="en-NZ" spc="-50" dirty="0">
              <a:solidFill>
                <a:schemeClr val="tx1"/>
              </a:solidFill>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2101868"/>
            <a:ext cx="6996815" cy="4949047"/>
          </a:xfrm>
        </p:spPr>
        <p:txBody>
          <a:bodyPr/>
          <a:lstStyle/>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Key factors that will tell you how ready your team members are for the adoption of Power Platform</a:t>
            </a:r>
          </a:p>
          <a:p>
            <a:pPr marL="285750" indent="-285750">
              <a:spcAft>
                <a:spcPts val="600"/>
              </a:spcAft>
              <a:buFont typeface="Arial" panose="020B0604020202020204" pitchFamily="34" charset="0"/>
              <a:buChar char="•"/>
            </a:pPr>
            <a:r>
              <a:rPr lang="en-GB" sz="1800" kern="1200" dirty="0">
                <a:solidFill>
                  <a:srgbClr val="000000"/>
                </a:solidFill>
                <a:effectLst/>
                <a:latin typeface="Segoe UI" panose="020B0502040204020203" pitchFamily="34" charset="0"/>
                <a:ea typeface="Times New Roman" panose="02020603050405020304" pitchFamily="18" charset="0"/>
              </a:rPr>
              <a:t>Clear vision for the organization to adopt</a:t>
            </a:r>
          </a:p>
          <a:p>
            <a:pPr marL="285750" indent="-285750">
              <a:spcAft>
                <a:spcPts val="600"/>
              </a:spcAft>
              <a:buFont typeface="Arial" panose="020B0604020202020204" pitchFamily="34" charset="0"/>
              <a:buChar char="•"/>
            </a:pPr>
            <a:r>
              <a:rPr lang="en-GB" sz="1800" kern="1200" dirty="0">
                <a:solidFill>
                  <a:srgbClr val="000000"/>
                </a:solidFill>
                <a:effectLst/>
                <a:latin typeface="Segoe UI" panose="020B0502040204020203" pitchFamily="34" charset="0"/>
                <a:ea typeface="Times New Roman" panose="02020603050405020304" pitchFamily="18" charset="0"/>
              </a:rPr>
              <a:t>Clear vision for the individual to adopt</a:t>
            </a:r>
          </a:p>
          <a:p>
            <a:pPr marL="285750" indent="-285750">
              <a:spcAft>
                <a:spcPts val="600"/>
              </a:spcAft>
              <a:buFont typeface="Arial" panose="020B0604020202020204" pitchFamily="34" charset="0"/>
              <a:buChar char="•"/>
            </a:pPr>
            <a:r>
              <a:rPr lang="en-GB" sz="1800" kern="1200" dirty="0">
                <a:solidFill>
                  <a:srgbClr val="000000"/>
                </a:solidFill>
                <a:effectLst/>
                <a:latin typeface="Segoe UI" panose="020B0502040204020203" pitchFamily="34" charset="0"/>
                <a:ea typeface="Times New Roman" panose="02020603050405020304" pitchFamily="18" charset="0"/>
              </a:rPr>
              <a:t>Level of overall change</a:t>
            </a:r>
          </a:p>
          <a:p>
            <a:pPr marL="285750" indent="-285750">
              <a:spcAft>
                <a:spcPts val="600"/>
              </a:spcAft>
              <a:buFont typeface="Arial" panose="020B0604020202020204" pitchFamily="34" charset="0"/>
              <a:buChar char="•"/>
            </a:pPr>
            <a:r>
              <a:rPr lang="en-GB" sz="1800" kern="1200" dirty="0">
                <a:solidFill>
                  <a:srgbClr val="000000"/>
                </a:solidFill>
                <a:effectLst/>
                <a:latin typeface="Segoe UI" panose="020B0502040204020203" pitchFamily="34" charset="0"/>
                <a:ea typeface="Times New Roman" panose="02020603050405020304" pitchFamily="18" charset="0"/>
              </a:rPr>
              <a:t>Executive alignment</a:t>
            </a:r>
            <a:br>
              <a:rPr lang="en-GB" sz="1800" kern="1200" dirty="0">
                <a:solidFill>
                  <a:srgbClr val="000000"/>
                </a:solidFill>
                <a:effectLst/>
                <a:latin typeface="Segoe UI" panose="020B0502040204020203" pitchFamily="34" charset="0"/>
                <a:ea typeface="Times New Roman" panose="02020603050405020304" pitchFamily="18" charset="0"/>
              </a:rPr>
            </a:br>
            <a:endParaRPr lang="en-GB" sz="1800" kern="1200" dirty="0">
              <a:solidFill>
                <a:srgbClr val="000000"/>
              </a:solidFill>
              <a:effectLst/>
              <a:latin typeface="Segoe UI" panose="020B0502040204020203" pitchFamily="34" charset="0"/>
              <a:ea typeface="Times New Roman" panose="02020603050405020304" pitchFamily="18" charset="0"/>
            </a:endParaRP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Use the following technical readiness checklist and organizational readiness tools to assess the willingness and preparedness of your users and your organization to move to Power Platform.</a:t>
            </a:r>
          </a:p>
          <a:p>
            <a:pPr marL="0" indent="0">
              <a:spcAft>
                <a:spcPts val="600"/>
              </a:spcAft>
              <a:buNone/>
            </a:pPr>
            <a:endParaRPr lang="en-GB" sz="1800" kern="1200" dirty="0">
              <a:solidFill>
                <a:srgbClr val="000000"/>
              </a:solidFill>
              <a:effectLst/>
              <a:latin typeface="Segoe UI" panose="020B0502040204020203" pitchFamily="34" charset="0"/>
              <a:ea typeface="Times New Roman" panose="02020603050405020304" pitchFamily="18" charset="0"/>
            </a:endParaRPr>
          </a:p>
        </p:txBody>
      </p:sp>
      <p:pic>
        <p:nvPicPr>
          <p:cNvPr id="6146" name="Picture 2" descr="A person showing a person something on a tablet&#10;&#10;Description automatically generated with medium confidence">
            <a:extLst>
              <a:ext uri="{FF2B5EF4-FFF2-40B4-BE49-F238E27FC236}">
                <a16:creationId xmlns:a16="http://schemas.microsoft.com/office/drawing/2014/main" id="{79659511-4783-4736-8044-798B58792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25" r="43006"/>
          <a:stretch/>
        </p:blipFill>
        <p:spPr bwMode="auto">
          <a:xfrm>
            <a:off x="8018685" y="0"/>
            <a:ext cx="4173315" cy="6858000"/>
          </a:xfrm>
          <a:prstGeom prst="rect">
            <a:avLst/>
          </a:prstGeom>
          <a:noFill/>
        </p:spPr>
      </p:pic>
    </p:spTree>
    <p:extLst>
      <p:ext uri="{BB962C8B-B14F-4D97-AF65-F5344CB8AC3E}">
        <p14:creationId xmlns:p14="http://schemas.microsoft.com/office/powerpoint/2010/main" val="23040781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5">
            <a:extLst>
              <a:ext uri="{FF2B5EF4-FFF2-40B4-BE49-F238E27FC236}">
                <a16:creationId xmlns:a16="http://schemas.microsoft.com/office/drawing/2014/main" id="{8ACF8D17-2BDD-B247-A516-D55E53C7B57D}"/>
              </a:ext>
            </a:extLst>
          </p:cNvPr>
          <p:cNvSpPr/>
          <p:nvPr/>
        </p:nvSpPr>
        <p:spPr>
          <a:xfrm>
            <a:off x="442800" y="1085933"/>
            <a:ext cx="10389996"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defTabSz="266700" rtl="0" eaLnBrk="1" fontAlgn="auto" latinLnBrk="0" hangingPunct="1">
              <a:lnSpc>
                <a:spcPct val="90000"/>
              </a:lnSpc>
              <a:spcBef>
                <a:spcPct val="0"/>
              </a:spcBef>
              <a:spcAft>
                <a:spcPct val="35000"/>
              </a:spcAft>
              <a:buClrTx/>
              <a:buSzTx/>
              <a:buFontTx/>
              <a:buNone/>
              <a:tabLst/>
              <a:defRPr/>
            </a:pPr>
            <a:r>
              <a:rPr lang="en-US" dirty="0">
                <a:solidFill>
                  <a:srgbClr val="2F2F2F"/>
                </a:solidFill>
                <a:latin typeface="+mj-lt"/>
                <a:cs typeface="Segoe UI Semilight"/>
              </a:rPr>
              <a:t>Technical Readiness is key to ensuring your organization is ready for launch. Use the checklist to identify items that need to be completed before go-live. </a:t>
            </a:r>
          </a:p>
        </p:txBody>
      </p:sp>
      <p:sp>
        <p:nvSpPr>
          <p:cNvPr id="9" name="Title 1">
            <a:extLst>
              <a:ext uri="{FF2B5EF4-FFF2-40B4-BE49-F238E27FC236}">
                <a16:creationId xmlns:a16="http://schemas.microsoft.com/office/drawing/2014/main" id="{F25F51E1-B8BD-8249-9AE3-6130BF7834D9}"/>
              </a:ext>
            </a:extLst>
          </p:cNvPr>
          <p:cNvSpPr txBox="1">
            <a:spLocks noGrp="1"/>
          </p:cNvSpPr>
          <p:nvPr>
            <p:ph type="title" idx="4294967295"/>
          </p:nvPr>
        </p:nvSpPr>
        <p:spPr>
          <a:xfrm>
            <a:off x="442800" y="374400"/>
            <a:ext cx="11430001" cy="6075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rgbClr val="000000"/>
                </a:solidFill>
                <a:effectLst/>
                <a:uLnTx/>
                <a:uFillTx/>
                <a:latin typeface="+mj-lt"/>
                <a:ea typeface="+mn-ea"/>
                <a:cs typeface="+mn-cs"/>
              </a:rPr>
              <a:t>Complete the </a:t>
            </a:r>
            <a:r>
              <a:rPr kumimoji="0" lang="en-US" sz="3600" b="0" i="0" u="none" strike="noStrike" kern="1200" cap="none" spc="0" normalizeH="0" baseline="0" noProof="0" dirty="0">
                <a:ln w="3175">
                  <a:noFill/>
                </a:ln>
                <a:solidFill>
                  <a:schemeClr val="accent1"/>
                </a:solidFill>
                <a:effectLst/>
                <a:uLnTx/>
                <a:uFillTx/>
                <a:latin typeface="+mj-lt"/>
                <a:ea typeface="+mn-ea"/>
                <a:cs typeface="+mn-cs"/>
              </a:rPr>
              <a:t>technical readiness </a:t>
            </a:r>
            <a:r>
              <a:rPr kumimoji="0" lang="en-US" sz="3600" b="0" i="0" u="none" strike="noStrike" kern="1200" cap="none" spc="0" normalizeH="0" baseline="0" noProof="0" dirty="0">
                <a:ln w="3175">
                  <a:noFill/>
                </a:ln>
                <a:solidFill>
                  <a:srgbClr val="000000"/>
                </a:solidFill>
                <a:effectLst/>
                <a:uLnTx/>
                <a:uFillTx/>
                <a:latin typeface="+mj-lt"/>
                <a:ea typeface="+mn-ea"/>
                <a:cs typeface="+mn-cs"/>
              </a:rPr>
              <a:t>checklist</a:t>
            </a:r>
          </a:p>
        </p:txBody>
      </p:sp>
      <p:graphicFrame>
        <p:nvGraphicFramePr>
          <p:cNvPr id="10" name="Table 3">
            <a:extLst>
              <a:ext uri="{FF2B5EF4-FFF2-40B4-BE49-F238E27FC236}">
                <a16:creationId xmlns:a16="http://schemas.microsoft.com/office/drawing/2014/main" id="{6CB515C2-F342-D347-8EDF-AA21F4CA47BA}"/>
              </a:ext>
            </a:extLst>
          </p:cNvPr>
          <p:cNvGraphicFramePr>
            <a:graphicFrameLocks noGrp="1"/>
          </p:cNvGraphicFramePr>
          <p:nvPr>
            <p:extLst>
              <p:ext uri="{D42A27DB-BD31-4B8C-83A1-F6EECF244321}">
                <p14:modId xmlns:p14="http://schemas.microsoft.com/office/powerpoint/2010/main" val="720445741"/>
              </p:ext>
            </p:extLst>
          </p:nvPr>
        </p:nvGraphicFramePr>
        <p:xfrm>
          <a:off x="442800" y="1781232"/>
          <a:ext cx="11061628" cy="4702367"/>
        </p:xfrm>
        <a:graphic>
          <a:graphicData uri="http://schemas.openxmlformats.org/drawingml/2006/table">
            <a:tbl>
              <a:tblPr firstRow="1">
                <a:tableStyleId>{F5AB1C69-6EDB-4FF4-983F-18BD219EF322}</a:tableStyleId>
              </a:tblPr>
              <a:tblGrid>
                <a:gridCol w="4736065">
                  <a:extLst>
                    <a:ext uri="{9D8B030D-6E8A-4147-A177-3AD203B41FA5}">
                      <a16:colId xmlns:a16="http://schemas.microsoft.com/office/drawing/2014/main" val="690375846"/>
                    </a:ext>
                  </a:extLst>
                </a:gridCol>
                <a:gridCol w="1402688">
                  <a:extLst>
                    <a:ext uri="{9D8B030D-6E8A-4147-A177-3AD203B41FA5}">
                      <a16:colId xmlns:a16="http://schemas.microsoft.com/office/drawing/2014/main" val="1108070410"/>
                    </a:ext>
                  </a:extLst>
                </a:gridCol>
                <a:gridCol w="4922875">
                  <a:extLst>
                    <a:ext uri="{9D8B030D-6E8A-4147-A177-3AD203B41FA5}">
                      <a16:colId xmlns:a16="http://schemas.microsoft.com/office/drawing/2014/main" val="3535980231"/>
                    </a:ext>
                  </a:extLst>
                </a:gridCol>
              </a:tblGrid>
              <a:tr h="429155">
                <a:tc>
                  <a:txBody>
                    <a:bodyPr/>
                    <a:lstStyle/>
                    <a:p>
                      <a:pPr algn="ctr">
                        <a:lnSpc>
                          <a:spcPct val="100000"/>
                        </a:lnSpc>
                      </a:pPr>
                      <a:r>
                        <a:rPr lang="en-US" sz="1100" b="1" kern="1200" dirty="0">
                          <a:ln w="3175">
                            <a:noFill/>
                          </a:ln>
                          <a:solidFill>
                            <a:schemeClr val="bg1"/>
                          </a:solidFill>
                        </a:rPr>
                        <a:t>Readiness item</a:t>
                      </a:r>
                      <a:endParaRPr lang="en-US" sz="1100" b="1" i="0" kern="1200" dirty="0">
                        <a:ln w="3175">
                          <a:noFill/>
                        </a:ln>
                        <a:solidFill>
                          <a:schemeClr val="bg1"/>
                        </a:solidFill>
                        <a:latin typeface="Segoe UI Semibold"/>
                        <a:ea typeface="+mn-ea"/>
                        <a:cs typeface="Segoe UI Semibold"/>
                      </a:endParaRPr>
                    </a:p>
                  </a:txBody>
                  <a:tcPr marL="90000" marR="90000" marT="90000" marB="89642" anchor="ctr">
                    <a:solidFill>
                      <a:schemeClr val="accent1"/>
                    </a:solidFill>
                  </a:tcPr>
                </a:tc>
                <a:tc>
                  <a:txBody>
                    <a:bodyPr/>
                    <a:lstStyle/>
                    <a:p>
                      <a:pPr marL="0" algn="ctr" defTabSz="914400" rtl="0" eaLnBrk="1" latinLnBrk="0" hangingPunct="1">
                        <a:lnSpc>
                          <a:spcPct val="100000"/>
                        </a:lnSpc>
                      </a:pPr>
                      <a:r>
                        <a:rPr lang="en-US" sz="1100" b="1" kern="1200" dirty="0">
                          <a:ln w="3175">
                            <a:noFill/>
                          </a:ln>
                          <a:solidFill>
                            <a:schemeClr val="bg1"/>
                          </a:solidFill>
                        </a:rPr>
                        <a:t>Complete? Y/N</a:t>
                      </a:r>
                      <a:endParaRPr lang="en-US" sz="1100" b="1" i="0" kern="1200" dirty="0">
                        <a:ln w="3175">
                          <a:noFill/>
                        </a:ln>
                        <a:solidFill>
                          <a:schemeClr val="bg1"/>
                        </a:solidFill>
                        <a:latin typeface="Segoe UI Semibold"/>
                        <a:ea typeface="+mn-ea"/>
                        <a:cs typeface="Segoe UI Semibold"/>
                      </a:endParaRPr>
                    </a:p>
                  </a:txBody>
                  <a:tcPr marL="90000" marR="90000" marT="90000" marB="89642" anchor="ctr">
                    <a:solidFill>
                      <a:schemeClr val="accent1"/>
                    </a:solidFill>
                  </a:tcPr>
                </a:tc>
                <a:tc>
                  <a:txBody>
                    <a:bodyPr/>
                    <a:lstStyle/>
                    <a:p>
                      <a:pPr marL="0" algn="ctr" defTabSz="914400" rtl="0" eaLnBrk="1" latinLnBrk="0" hangingPunct="1">
                        <a:lnSpc>
                          <a:spcPct val="100000"/>
                        </a:lnSpc>
                      </a:pPr>
                      <a:r>
                        <a:rPr lang="en-US" sz="1100" b="1" kern="1200" dirty="0">
                          <a:ln w="3175">
                            <a:noFill/>
                          </a:ln>
                          <a:solidFill>
                            <a:schemeClr val="bg1"/>
                          </a:solidFill>
                        </a:rPr>
                        <a:t>Plan to complete</a:t>
                      </a:r>
                      <a:endParaRPr lang="en-US" sz="1100" b="1" i="0" kern="1200" dirty="0">
                        <a:ln w="3175">
                          <a:noFill/>
                        </a:ln>
                        <a:solidFill>
                          <a:schemeClr val="bg1"/>
                        </a:solidFill>
                        <a:latin typeface="Segoe UI Semibold"/>
                        <a:ea typeface="+mn-ea"/>
                        <a:cs typeface="Segoe UI Semibold"/>
                      </a:endParaRPr>
                    </a:p>
                  </a:txBody>
                  <a:tcPr marL="90000" marR="90000" marT="90000" marB="89642" anchor="ctr">
                    <a:solidFill>
                      <a:schemeClr val="accent1"/>
                    </a:solidFill>
                  </a:tcPr>
                </a:tc>
                <a:extLst>
                  <a:ext uri="{0D108BD9-81ED-4DB2-BD59-A6C34878D82A}">
                    <a16:rowId xmlns:a16="http://schemas.microsoft.com/office/drawing/2014/main" val="2642787202"/>
                  </a:ext>
                </a:extLst>
              </a:tr>
              <a:tr h="469876">
                <a:tc>
                  <a:txBody>
                    <a:bodyPr/>
                    <a:lstStyle/>
                    <a:p>
                      <a:r>
                        <a:rPr lang="en-US" sz="1200" b="0" kern="1200" dirty="0">
                          <a:solidFill>
                            <a:srgbClr val="161716"/>
                          </a:solidFill>
                          <a:latin typeface="+mn-lt"/>
                        </a:rPr>
                        <a:t>Review </a:t>
                      </a:r>
                      <a:r>
                        <a:rPr lang="en-US" sz="1200" b="0" kern="1200" dirty="0">
                          <a:solidFill>
                            <a:schemeClr val="tx2"/>
                          </a:solidFill>
                          <a:latin typeface="+mn-lt"/>
                          <a:hlinkClick r:id="rId3">
                            <a:extLst>
                              <a:ext uri="{A12FA001-AC4F-418D-AE19-62706E023703}">
                                <ahyp:hlinkClr xmlns:ahyp="http://schemas.microsoft.com/office/drawing/2018/hyperlinkcolor" val="tx"/>
                              </a:ext>
                            </a:extLst>
                          </a:hlinkClick>
                        </a:rPr>
                        <a:t>security and compliance </a:t>
                      </a:r>
                      <a:r>
                        <a:rPr lang="en-US" sz="1200" b="0" kern="1200" dirty="0">
                          <a:solidFill>
                            <a:srgbClr val="161716"/>
                          </a:solidFill>
                          <a:latin typeface="+mn-lt"/>
                        </a:rPr>
                        <a:t>capabilities with security teams</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algn="l" defTabSz="932559" rtl="0" eaLnBrk="1" latinLnBrk="0" hangingPunct="1">
                        <a:lnSpc>
                          <a:spcPts val="1600"/>
                        </a:lnSpc>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solidFill>
                      <a:srgbClr val="F2F2F2">
                        <a:alpha val="50196"/>
                      </a:srgbClr>
                    </a:solidFill>
                  </a:tcPr>
                </a:tc>
                <a:tc>
                  <a:txBody>
                    <a:bodyPr/>
                    <a:lstStyle/>
                    <a:p>
                      <a:pPr marL="0" algn="l" defTabSz="932559" rtl="0" eaLnBrk="1" latinLnBrk="0" hangingPunct="1">
                        <a:lnSpc>
                          <a:spcPts val="1600"/>
                        </a:lnSpc>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solidFill>
                      <a:srgbClr val="F2F2F2">
                        <a:alpha val="50196"/>
                      </a:srgbClr>
                    </a:solidFill>
                  </a:tcPr>
                </a:tc>
                <a:extLst>
                  <a:ext uri="{0D108BD9-81ED-4DB2-BD59-A6C34878D82A}">
                    <a16:rowId xmlns:a16="http://schemas.microsoft.com/office/drawing/2014/main" val="2797800472"/>
                  </a:ext>
                </a:extLst>
              </a:tr>
              <a:tr h="492040">
                <a:tc>
                  <a:txBody>
                    <a:bodyPr/>
                    <a:lstStyle/>
                    <a:p>
                      <a:r>
                        <a:rPr lang="en-US" sz="1200" b="0" kern="1200" dirty="0">
                          <a:solidFill>
                            <a:srgbClr val="161716"/>
                          </a:solidFill>
                          <a:latin typeface="+mn-lt"/>
                        </a:rPr>
                        <a:t>Review </a:t>
                      </a:r>
                      <a:r>
                        <a:rPr lang="en-US" sz="1200" b="0" kern="1200" dirty="0">
                          <a:solidFill>
                            <a:schemeClr val="tx2"/>
                          </a:solidFill>
                          <a:latin typeface="+mn-lt"/>
                          <a:hlinkClick r:id="rId4">
                            <a:extLst>
                              <a:ext uri="{A12FA001-AC4F-418D-AE19-62706E023703}">
                                <ahyp:hlinkClr xmlns:ahyp="http://schemas.microsoft.com/office/drawing/2018/hyperlinkcolor" val="tx"/>
                              </a:ext>
                            </a:extLst>
                          </a:hlinkClick>
                        </a:rPr>
                        <a:t>platform capabilities </a:t>
                      </a:r>
                      <a:r>
                        <a:rPr lang="en-US" sz="1200" b="0" kern="1200" dirty="0">
                          <a:solidFill>
                            <a:srgbClr val="161716"/>
                          </a:solidFill>
                          <a:latin typeface="+mn-lt"/>
                        </a:rPr>
                        <a:t>and decide on a strategy of what tools to launch</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1263338861"/>
                  </a:ext>
                </a:extLst>
              </a:tr>
              <a:tr h="492040">
                <a:tc>
                  <a:txBody>
                    <a:bodyPr/>
                    <a:lstStyle/>
                    <a:p>
                      <a:r>
                        <a:rPr lang="en-US" sz="1200" b="0" i="0" kern="1200" dirty="0">
                          <a:solidFill>
                            <a:srgbClr val="161716"/>
                          </a:solidFill>
                          <a:latin typeface="+mn-lt"/>
                          <a:ea typeface="+mn-ea"/>
                          <a:cs typeface="Segoe UI Semilight"/>
                        </a:rPr>
                        <a:t>Review </a:t>
                      </a:r>
                      <a:r>
                        <a:rPr lang="en-US" sz="1200" b="0" i="0" kern="1200" dirty="0">
                          <a:solidFill>
                            <a:schemeClr val="tx2"/>
                          </a:solidFill>
                          <a:latin typeface="+mn-lt"/>
                          <a:ea typeface="+mn-ea"/>
                          <a:cs typeface="Segoe UI Semilight"/>
                          <a:hlinkClick r:id="rId5">
                            <a:extLst>
                              <a:ext uri="{A12FA001-AC4F-418D-AE19-62706E023703}">
                                <ahyp:hlinkClr xmlns:ahyp="http://schemas.microsoft.com/office/drawing/2018/hyperlinkcolor" val="tx"/>
                              </a:ext>
                            </a:extLst>
                          </a:hlinkClick>
                        </a:rPr>
                        <a:t>platform license and capacity </a:t>
                      </a:r>
                      <a:r>
                        <a:rPr lang="en-US" sz="1200" b="0" i="0" kern="1200" dirty="0">
                          <a:solidFill>
                            <a:srgbClr val="161716"/>
                          </a:solidFill>
                          <a:latin typeface="+mn-lt"/>
                          <a:ea typeface="+mn-ea"/>
                          <a:cs typeface="Segoe UI Semilight"/>
                        </a:rPr>
                        <a:t>capabilities</a:t>
                      </a: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187318802"/>
                  </a:ext>
                </a:extLst>
              </a:tr>
              <a:tr h="469876">
                <a:tc>
                  <a:txBody>
                    <a:bodyPr/>
                    <a:lstStyle/>
                    <a:p>
                      <a:r>
                        <a:rPr lang="en-US" sz="1200" b="0" kern="1200" dirty="0">
                          <a:solidFill>
                            <a:srgbClr val="161716"/>
                          </a:solidFill>
                          <a:latin typeface="+mn-lt"/>
                        </a:rPr>
                        <a:t>Assign </a:t>
                      </a:r>
                      <a:r>
                        <a:rPr lang="en-US" sz="1200" b="0" kern="1200" dirty="0">
                          <a:solidFill>
                            <a:schemeClr val="tx2"/>
                          </a:solidFill>
                          <a:latin typeface="+mn-lt"/>
                          <a:hlinkClick r:id="rId6">
                            <a:extLst>
                              <a:ext uri="{A12FA001-AC4F-418D-AE19-62706E023703}">
                                <ahyp:hlinkClr xmlns:ahyp="http://schemas.microsoft.com/office/drawing/2018/hyperlinkcolor" val="tx"/>
                              </a:ext>
                            </a:extLst>
                          </a:hlinkClick>
                        </a:rPr>
                        <a:t>Power Platform </a:t>
                      </a:r>
                      <a:r>
                        <a:rPr lang="en-US" sz="1200" b="0" kern="1200" dirty="0">
                          <a:solidFill>
                            <a:schemeClr val="tx2"/>
                          </a:solidFill>
                          <a:latin typeface="+mn-lt"/>
                          <a:hlinkClick r:id="rId7">
                            <a:extLst>
                              <a:ext uri="{A12FA001-AC4F-418D-AE19-62706E023703}">
                                <ahyp:hlinkClr xmlns:ahyp="http://schemas.microsoft.com/office/drawing/2018/hyperlinkcolor" val="tx"/>
                              </a:ext>
                            </a:extLst>
                          </a:hlinkClick>
                        </a:rPr>
                        <a:t>Admin</a:t>
                      </a:r>
                      <a:r>
                        <a:rPr lang="en-US" sz="1200" b="0" kern="1200" dirty="0">
                          <a:solidFill>
                            <a:schemeClr val="tx2"/>
                          </a:solidFill>
                          <a:latin typeface="+mn-lt"/>
                          <a:hlinkClick r:id="rId6">
                            <a:extLst>
                              <a:ext uri="{A12FA001-AC4F-418D-AE19-62706E023703}">
                                <ahyp:hlinkClr xmlns:ahyp="http://schemas.microsoft.com/office/drawing/2018/hyperlinkcolor" val="tx"/>
                              </a:ext>
                            </a:extLst>
                          </a:hlinkClick>
                        </a:rPr>
                        <a:t> </a:t>
                      </a:r>
                      <a:r>
                        <a:rPr lang="en-US" sz="1200" b="0" kern="1200" dirty="0">
                          <a:solidFill>
                            <a:srgbClr val="161716"/>
                          </a:solidFill>
                          <a:latin typeface="+mn-lt"/>
                        </a:rPr>
                        <a:t>role</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mn-ea"/>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mn-ea"/>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1167046152"/>
                  </a:ext>
                </a:extLst>
              </a:tr>
              <a:tr h="469876">
                <a:tc>
                  <a:txBody>
                    <a:bodyPr/>
                    <a:lstStyle/>
                    <a:p>
                      <a:pPr marL="0" marR="0" lvl="0" indent="0" algn="l" rtl="0">
                        <a:lnSpc>
                          <a:spcPct val="100000"/>
                        </a:lnSpc>
                        <a:spcBef>
                          <a:spcPts val="0"/>
                        </a:spcBef>
                        <a:spcAft>
                          <a:spcPts val="0"/>
                        </a:spcAft>
                        <a:buFontTx/>
                        <a:buNone/>
                      </a:pPr>
                      <a:r>
                        <a:rPr lang="en-US" sz="1200" b="0" kern="1200" dirty="0">
                          <a:solidFill>
                            <a:srgbClr val="161716"/>
                          </a:solidFill>
                          <a:latin typeface="+mn-lt"/>
                        </a:rPr>
                        <a:t>Allow-list required IP addresses and URLs (</a:t>
                      </a:r>
                      <a:r>
                        <a:rPr lang="en-US" sz="1200" b="0" kern="1200" dirty="0">
                          <a:solidFill>
                            <a:schemeClr val="tx2"/>
                          </a:solidFill>
                          <a:latin typeface="+mn-lt"/>
                          <a:hlinkClick r:id="rId8">
                            <a:extLst>
                              <a:ext uri="{A12FA001-AC4F-418D-AE19-62706E023703}">
                                <ahyp:hlinkClr xmlns:ahyp="http://schemas.microsoft.com/office/drawing/2018/hyperlinkcolor" val="tx"/>
                              </a:ext>
                            </a:extLst>
                          </a:hlinkClick>
                        </a:rPr>
                        <a:t>Power Apps</a:t>
                      </a:r>
                      <a:r>
                        <a:rPr lang="en-US" sz="1200" b="0" kern="1200" dirty="0">
                          <a:solidFill>
                            <a:schemeClr val="tx2"/>
                          </a:solidFill>
                          <a:latin typeface="+mn-lt"/>
                        </a:rPr>
                        <a:t>, </a:t>
                      </a:r>
                      <a:r>
                        <a:rPr lang="en-US" sz="1200" b="0" kern="1200" dirty="0">
                          <a:solidFill>
                            <a:schemeClr val="tx2"/>
                          </a:solidFill>
                          <a:latin typeface="+mn-lt"/>
                          <a:hlinkClick r:id="rId9">
                            <a:extLst>
                              <a:ext uri="{A12FA001-AC4F-418D-AE19-62706E023703}">
                                <ahyp:hlinkClr xmlns:ahyp="http://schemas.microsoft.com/office/drawing/2018/hyperlinkcolor" val="tx"/>
                              </a:ext>
                            </a:extLst>
                          </a:hlinkClick>
                        </a:rPr>
                        <a:t>Power Automate</a:t>
                      </a:r>
                      <a:r>
                        <a:rPr lang="en-US" sz="1200" b="0" kern="1200" dirty="0">
                          <a:solidFill>
                            <a:srgbClr val="161716"/>
                          </a:solidFill>
                          <a:latin typeface="+mn-lt"/>
                        </a:rPr>
                        <a:t>)</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mn-ea"/>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mn-ea"/>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1525268913"/>
                  </a:ext>
                </a:extLst>
              </a:tr>
              <a:tr h="469876">
                <a:tc>
                  <a:txBody>
                    <a:bodyPr/>
                    <a:lstStyle/>
                    <a:p>
                      <a:pPr marL="0" marR="0" lvl="0" indent="0" algn="l" rtl="0">
                        <a:lnSpc>
                          <a:spcPct val="100000"/>
                        </a:lnSpc>
                        <a:spcBef>
                          <a:spcPts val="0"/>
                        </a:spcBef>
                        <a:spcAft>
                          <a:spcPts val="0"/>
                        </a:spcAft>
                        <a:buFontTx/>
                        <a:buNone/>
                      </a:pPr>
                      <a:r>
                        <a:rPr lang="en-US" sz="1200" b="0" kern="1200" dirty="0">
                          <a:solidFill>
                            <a:srgbClr val="161716"/>
                          </a:solidFill>
                          <a:latin typeface="+mn-lt"/>
                        </a:rPr>
                        <a:t>Implement </a:t>
                      </a:r>
                      <a:r>
                        <a:rPr lang="en-US" sz="1200" b="0" kern="1200" dirty="0">
                          <a:solidFill>
                            <a:schemeClr val="tx2"/>
                          </a:solidFill>
                          <a:latin typeface="+mn-lt"/>
                          <a:hlinkClick r:id="rId10">
                            <a:extLst>
                              <a:ext uri="{A12FA001-AC4F-418D-AE19-62706E023703}">
                                <ahyp:hlinkClr xmlns:ahyp="http://schemas.microsoft.com/office/drawing/2018/hyperlinkcolor" val="tx"/>
                              </a:ext>
                            </a:extLst>
                          </a:hlinkClick>
                        </a:rPr>
                        <a:t>Data Loss Prevention </a:t>
                      </a:r>
                      <a:r>
                        <a:rPr lang="en-US" sz="1200" b="0" kern="1200" dirty="0">
                          <a:solidFill>
                            <a:schemeClr val="tx1"/>
                          </a:solidFill>
                          <a:latin typeface="+mn-lt"/>
                        </a:rPr>
                        <a:t>and</a:t>
                      </a:r>
                      <a:r>
                        <a:rPr lang="en-US" sz="1200" b="0" kern="1200" dirty="0">
                          <a:solidFill>
                            <a:schemeClr val="tx2"/>
                          </a:solidFill>
                          <a:latin typeface="+mn-lt"/>
                        </a:rPr>
                        <a:t> </a:t>
                      </a:r>
                      <a:r>
                        <a:rPr lang="en-US" sz="1200" b="0" kern="1200" dirty="0">
                          <a:solidFill>
                            <a:schemeClr val="tx2"/>
                          </a:solidFill>
                          <a:latin typeface="+mn-lt"/>
                          <a:hlinkClick r:id="rId11">
                            <a:extLst>
                              <a:ext uri="{A12FA001-AC4F-418D-AE19-62706E023703}">
                                <ahyp:hlinkClr xmlns:ahyp="http://schemas.microsoft.com/office/drawing/2018/hyperlinkcolor" val="tx"/>
                              </a:ext>
                            </a:extLst>
                          </a:hlinkClick>
                        </a:rPr>
                        <a:t>tenant-isolation</a:t>
                      </a:r>
                      <a:r>
                        <a:rPr lang="en-US" sz="1200" b="0" kern="1200" dirty="0">
                          <a:solidFill>
                            <a:schemeClr val="tx2"/>
                          </a:solidFill>
                          <a:latin typeface="+mn-lt"/>
                        </a:rPr>
                        <a:t> </a:t>
                      </a:r>
                      <a:r>
                        <a:rPr lang="en-US" sz="1200" b="0" kern="1200" dirty="0">
                          <a:solidFill>
                            <a:srgbClr val="161716"/>
                          </a:solidFill>
                          <a:latin typeface="+mn-lt"/>
                        </a:rPr>
                        <a:t>policies</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3769847368"/>
                  </a:ext>
                </a:extLst>
              </a:tr>
              <a:tr h="469876">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b="0" kern="1200" dirty="0">
                          <a:solidFill>
                            <a:srgbClr val="161716"/>
                          </a:solidFill>
                          <a:latin typeface="+mn-lt"/>
                        </a:rPr>
                        <a:t>Review </a:t>
                      </a:r>
                      <a:r>
                        <a:rPr lang="en-US" sz="1200" b="0" kern="1200" dirty="0">
                          <a:solidFill>
                            <a:schemeClr val="tx2"/>
                          </a:solidFill>
                          <a:latin typeface="+mn-lt"/>
                          <a:hlinkClick r:id="rId12">
                            <a:extLst>
                              <a:ext uri="{A12FA001-AC4F-418D-AE19-62706E023703}">
                                <ahyp:hlinkClr xmlns:ahyp="http://schemas.microsoft.com/office/drawing/2018/hyperlinkcolor" val="tx"/>
                              </a:ext>
                            </a:extLst>
                          </a:hlinkClick>
                        </a:rPr>
                        <a:t>Power Platform analytics </a:t>
                      </a:r>
                      <a:r>
                        <a:rPr lang="en-US" sz="1200" b="0" kern="1200" dirty="0">
                          <a:solidFill>
                            <a:srgbClr val="161716"/>
                          </a:solidFill>
                          <a:latin typeface="+mn-lt"/>
                        </a:rPr>
                        <a:t>capabilities</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2887491970"/>
                  </a:ext>
                </a:extLst>
              </a:tr>
              <a:tr h="469876">
                <a:tc>
                  <a:txBody>
                    <a:bodyPr/>
                    <a:lstStyle/>
                    <a:p>
                      <a:pPr marL="0" marR="0" lvl="0" indent="0" algn="l" rtl="0">
                        <a:lnSpc>
                          <a:spcPct val="100000"/>
                        </a:lnSpc>
                        <a:spcBef>
                          <a:spcPts val="0"/>
                        </a:spcBef>
                        <a:spcAft>
                          <a:spcPts val="0"/>
                        </a:spcAft>
                        <a:buFontTx/>
                        <a:buNone/>
                      </a:pPr>
                      <a:r>
                        <a:rPr lang="en-US" sz="1200" b="0" kern="1200" dirty="0">
                          <a:solidFill>
                            <a:srgbClr val="161716"/>
                          </a:solidFill>
                          <a:latin typeface="+mn-lt"/>
                        </a:rPr>
                        <a:t>Establish an </a:t>
                      </a:r>
                      <a:r>
                        <a:rPr lang="en-US" sz="1200" b="0" kern="1200" dirty="0">
                          <a:solidFill>
                            <a:schemeClr val="tx2"/>
                          </a:solidFill>
                          <a:latin typeface="+mn-lt"/>
                          <a:hlinkClick r:id="rId13">
                            <a:extLst>
                              <a:ext uri="{A12FA001-AC4F-418D-AE19-62706E023703}">
                                <ahyp:hlinkClr xmlns:ahyp="http://schemas.microsoft.com/office/drawing/2018/hyperlinkcolor" val="tx"/>
                              </a:ext>
                            </a:extLst>
                          </a:hlinkClick>
                        </a:rPr>
                        <a:t>environment strategy</a:t>
                      </a:r>
                      <a:endParaRPr lang="en-US" sz="1200" b="0" i="0" kern="1200" dirty="0">
                        <a:solidFill>
                          <a:schemeClr val="tx2"/>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1623068764"/>
                  </a:ext>
                </a:extLst>
              </a:tr>
              <a:tr h="469876">
                <a:tc>
                  <a:txBody>
                    <a:bodyPr/>
                    <a:lstStyle/>
                    <a:p>
                      <a:pPr marL="0" marR="0" lvl="0" indent="0" algn="l" rtl="0">
                        <a:lnSpc>
                          <a:spcPct val="100000"/>
                        </a:lnSpc>
                        <a:spcBef>
                          <a:spcPts val="0"/>
                        </a:spcBef>
                        <a:spcAft>
                          <a:spcPts val="0"/>
                        </a:spcAft>
                        <a:buFontTx/>
                        <a:buNone/>
                      </a:pPr>
                      <a:r>
                        <a:rPr lang="en-US" sz="1200" b="0" kern="1200" dirty="0">
                          <a:solidFill>
                            <a:srgbClr val="161716"/>
                          </a:solidFill>
                          <a:latin typeface="+mn-lt"/>
                        </a:rPr>
                        <a:t>Prepare the help desk</a:t>
                      </a:r>
                      <a:endParaRPr lang="en-US" sz="1200" b="0" i="0" kern="1200" dirty="0">
                        <a:solidFill>
                          <a:srgbClr val="161716"/>
                        </a:solidFill>
                        <a:latin typeface="+mn-lt"/>
                        <a:ea typeface="+mn-ea"/>
                        <a:cs typeface="Segoe UI Semilight"/>
                      </a:endParaRPr>
                    </a:p>
                  </a:txBody>
                  <a:tcPr marL="274320" marR="143428" marT="0" marB="0" anchor="ctr">
                    <a:solidFill>
                      <a:srgbClr val="F2F2F2">
                        <a:alpha val="50196"/>
                      </a:srgb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dirty="0">
                        <a:gradFill>
                          <a:gsLst>
                            <a:gs pos="13889">
                              <a:schemeClr val="tx1"/>
                            </a:gs>
                            <a:gs pos="28704">
                              <a:schemeClr val="tx1"/>
                            </a:gs>
                          </a:gsLst>
                          <a:lin ang="5400000" scaled="0"/>
                        </a:gradFill>
                        <a:latin typeface="+mn-lt"/>
                        <a:ea typeface="Segoe UI" pitchFamily="34" charset="0"/>
                        <a:cs typeface="Segoe UI Semilight" panose="020B0402040204020203" pitchFamily="34" charset="0"/>
                      </a:endParaRPr>
                    </a:p>
                  </a:txBody>
                  <a:tcPr marL="274320" marR="591640" marT="89642" marB="89642" anchor="ctr">
                    <a:solidFill>
                      <a:srgbClr val="F2F2F2">
                        <a:alpha val="50196"/>
                      </a:srgbClr>
                    </a:solidFill>
                  </a:tcPr>
                </a:tc>
                <a:extLst>
                  <a:ext uri="{0D108BD9-81ED-4DB2-BD59-A6C34878D82A}">
                    <a16:rowId xmlns:a16="http://schemas.microsoft.com/office/drawing/2014/main" val="85907250"/>
                  </a:ext>
                </a:extLst>
              </a:tr>
            </a:tbl>
          </a:graphicData>
        </a:graphic>
      </p:graphicFrame>
      <p:grpSp>
        <p:nvGrpSpPr>
          <p:cNvPr id="5" name="Group 4" descr="Prompt: Fill this section out">
            <a:extLst>
              <a:ext uri="{FF2B5EF4-FFF2-40B4-BE49-F238E27FC236}">
                <a16:creationId xmlns:a16="http://schemas.microsoft.com/office/drawing/2014/main" id="{03848265-7258-46E9-A2BA-4D3C9EDD6E0A}"/>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FEC308D4-0693-41FD-BF3C-16F4CBC9986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603BF17A-52F7-4534-B19C-6B7E32EDA6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385855095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B976-4136-8941-9991-E998AA975FD6}"/>
              </a:ext>
              <a:ext uri="{C183D7F6-B498-43B3-948B-1728B52AA6E4}">
                <adec:decorative xmlns:adec="http://schemas.microsoft.com/office/drawing/2017/decorative" val="1"/>
              </a:ext>
            </a:extLst>
          </p:cNvPr>
          <p:cNvSpPr/>
          <p:nvPr/>
        </p:nvSpPr>
        <p:spPr>
          <a:xfrm>
            <a:off x="495788" y="2534365"/>
            <a:ext cx="4455043" cy="1073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6" name="Freeform: Shape 3">
            <a:extLst>
              <a:ext uri="{FF2B5EF4-FFF2-40B4-BE49-F238E27FC236}">
                <a16:creationId xmlns:a16="http://schemas.microsoft.com/office/drawing/2014/main" id="{CA87F927-E90B-3E49-987E-4FD37DDA36CB}"/>
              </a:ext>
            </a:extLst>
          </p:cNvPr>
          <p:cNvSpPr/>
          <p:nvPr/>
        </p:nvSpPr>
        <p:spPr>
          <a:xfrm>
            <a:off x="4768581" y="1572218"/>
            <a:ext cx="6894449" cy="839379"/>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2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Example: Moved </a:t>
            </a:r>
            <a:r>
              <a:rPr lang="en-US" sz="1200" i="1" dirty="0">
                <a:solidFill>
                  <a:srgbClr val="505050">
                    <a:hueOff val="0"/>
                    <a:satOff val="0"/>
                    <a:lumOff val="0"/>
                    <a:alphaOff val="0"/>
                  </a:srgbClr>
                </a:solidFill>
                <a:latin typeface="Segoe UI"/>
                <a:cs typeface="Segoe UI Semibold"/>
              </a:rPr>
              <a:t>file storage to the cloud two years ago using OneDrive. Employees shared that they knew ahead of time the change was coming and were told specifically how it would impact their role. In some cases, the impact was minimal, which reduced anxiety.</a:t>
            </a:r>
            <a:endParaRPr kumimoji="0" lang="en-US" sz="12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p:txBody>
      </p:sp>
      <p:sp>
        <p:nvSpPr>
          <p:cNvPr id="17" name="Title 1">
            <a:extLst>
              <a:ext uri="{FF2B5EF4-FFF2-40B4-BE49-F238E27FC236}">
                <a16:creationId xmlns:a16="http://schemas.microsoft.com/office/drawing/2014/main" id="{C8B8B46D-881E-5345-84A6-80263275B55B}"/>
              </a:ext>
            </a:extLst>
          </p:cNvPr>
          <p:cNvSpPr txBox="1">
            <a:spLocks noGrp="1"/>
          </p:cNvSpPr>
          <p:nvPr>
            <p:ph type="title" idx="4294967295"/>
          </p:nvPr>
        </p:nvSpPr>
        <p:spPr>
          <a:xfrm>
            <a:off x="392400" y="442800"/>
            <a:ext cx="8240096" cy="608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NZ" sz="3600" b="0" i="0" u="none" strike="noStrike" kern="1200" cap="none" spc="-50" normalizeH="0" baseline="0" noProof="0" dirty="0">
                <a:ln w="3175">
                  <a:noFill/>
                </a:ln>
                <a:solidFill>
                  <a:schemeClr val="tx1"/>
                </a:solidFill>
                <a:effectLst/>
                <a:uLnTx/>
                <a:uFillTx/>
                <a:latin typeface="+mj-lt"/>
                <a:ea typeface="+mn-ea"/>
                <a:cs typeface="Segoe UI" pitchFamily="34" charset="0"/>
              </a:rPr>
              <a:t>Assess</a:t>
            </a:r>
            <a:r>
              <a:rPr kumimoji="0" lang="en-NZ" sz="3600" b="0" i="0" u="none" strike="noStrike" kern="1200" cap="none" spc="-50" normalizeH="0" baseline="0" noProof="0" dirty="0">
                <a:ln w="3175">
                  <a:noFill/>
                </a:ln>
                <a:solidFill>
                  <a:schemeClr val="accent1"/>
                </a:solidFill>
                <a:effectLst/>
                <a:uLnTx/>
                <a:uFillTx/>
                <a:latin typeface="+mj-lt"/>
                <a:ea typeface="+mn-ea"/>
                <a:cs typeface="Segoe UI" pitchFamily="34" charset="0"/>
              </a:rPr>
              <a:t> organizational factors</a:t>
            </a:r>
          </a:p>
        </p:txBody>
      </p:sp>
      <p:sp>
        <p:nvSpPr>
          <p:cNvPr id="18" name="Rectangle 17">
            <a:extLst>
              <a:ext uri="{FF2B5EF4-FFF2-40B4-BE49-F238E27FC236}">
                <a16:creationId xmlns:a16="http://schemas.microsoft.com/office/drawing/2014/main" id="{9A24AAAE-2AEE-9244-A668-BC79C1A0F57D}"/>
              </a:ext>
              <a:ext uri="{C183D7F6-B498-43B3-948B-1728B52AA6E4}">
                <adec:decorative xmlns:adec="http://schemas.microsoft.com/office/drawing/2017/decorative" val="1"/>
              </a:ext>
            </a:extLst>
          </p:cNvPr>
          <p:cNvSpPr/>
          <p:nvPr/>
        </p:nvSpPr>
        <p:spPr>
          <a:xfrm>
            <a:off x="495788" y="1572218"/>
            <a:ext cx="4455044" cy="8393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94C8E648-50F6-554D-8370-537C2E810990}"/>
              </a:ext>
            </a:extLst>
          </p:cNvPr>
          <p:cNvSpPr/>
          <p:nvPr/>
        </p:nvSpPr>
        <p:spPr>
          <a:xfrm>
            <a:off x="615284" y="1664181"/>
            <a:ext cx="4229222" cy="590931"/>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Think about a time when your organization adopted a new technology. What made that adoption successful or not successful?</a:t>
            </a:r>
          </a:p>
        </p:txBody>
      </p:sp>
      <p:sp>
        <p:nvSpPr>
          <p:cNvPr id="20" name="Freeform: Shape 3">
            <a:extLst>
              <a:ext uri="{FF2B5EF4-FFF2-40B4-BE49-F238E27FC236}">
                <a16:creationId xmlns:a16="http://schemas.microsoft.com/office/drawing/2014/main" id="{64CD882D-B491-4B4A-A235-066B5DB47653}"/>
              </a:ext>
              <a:ext uri="{C183D7F6-B498-43B3-948B-1728B52AA6E4}">
                <adec:decorative xmlns:adec="http://schemas.microsoft.com/office/drawing/2017/decorative" val="1"/>
              </a:ext>
            </a:extLst>
          </p:cNvPr>
          <p:cNvSpPr/>
          <p:nvPr/>
        </p:nvSpPr>
        <p:spPr>
          <a:xfrm>
            <a:off x="4944872" y="2534365"/>
            <a:ext cx="6788748"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F596FB85-D0A9-1C44-9D7E-277358D6706B}"/>
              </a:ext>
            </a:extLst>
          </p:cNvPr>
          <p:cNvSpPr/>
          <p:nvPr/>
        </p:nvSpPr>
        <p:spPr>
          <a:xfrm>
            <a:off x="555536" y="2641654"/>
            <a:ext cx="4288970"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Employees may not be able to focus on adopting Power Platform if they are focused on other changes. Are there key initiatives taking place that should be considered in your planning?</a:t>
            </a:r>
          </a:p>
        </p:txBody>
      </p:sp>
      <p:sp>
        <p:nvSpPr>
          <p:cNvPr id="22" name="Rectangle 21">
            <a:extLst>
              <a:ext uri="{FF2B5EF4-FFF2-40B4-BE49-F238E27FC236}">
                <a16:creationId xmlns:a16="http://schemas.microsoft.com/office/drawing/2014/main" id="{CBC70CC5-ADD6-8646-86AD-C94F130CD950}"/>
              </a:ext>
              <a:ext uri="{C183D7F6-B498-43B3-948B-1728B52AA6E4}">
                <adec:decorative xmlns:adec="http://schemas.microsoft.com/office/drawing/2017/decorative" val="1"/>
              </a:ext>
            </a:extLst>
          </p:cNvPr>
          <p:cNvSpPr/>
          <p:nvPr/>
        </p:nvSpPr>
        <p:spPr>
          <a:xfrm>
            <a:off x="495788" y="3755954"/>
            <a:ext cx="4455042" cy="1072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7F1F490B-A17F-7C4E-8E7B-4C28BCB1A364}"/>
              </a:ext>
            </a:extLst>
          </p:cNvPr>
          <p:cNvSpPr/>
          <p:nvPr/>
        </p:nvSpPr>
        <p:spPr>
          <a:xfrm>
            <a:off x="528970" y="3894334"/>
            <a:ext cx="4315536" cy="757130"/>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NZ"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What type of internal resources exist within your organization that can be leveraged for the adoption effort? This includes communications channels, change network, training cadence, and leadership events.</a:t>
            </a:r>
          </a:p>
        </p:txBody>
      </p:sp>
      <p:sp>
        <p:nvSpPr>
          <p:cNvPr id="24" name="Freeform: Shape 3">
            <a:extLst>
              <a:ext uri="{FF2B5EF4-FFF2-40B4-BE49-F238E27FC236}">
                <a16:creationId xmlns:a16="http://schemas.microsoft.com/office/drawing/2014/main" id="{D3BD51E0-F56A-C842-8DAC-EAFB505626B2}"/>
              </a:ext>
              <a:ext uri="{C183D7F6-B498-43B3-948B-1728B52AA6E4}">
                <adec:decorative xmlns:adec="http://schemas.microsoft.com/office/drawing/2017/decorative" val="1"/>
              </a:ext>
            </a:extLst>
          </p:cNvPr>
          <p:cNvSpPr/>
          <p:nvPr/>
        </p:nvSpPr>
        <p:spPr>
          <a:xfrm>
            <a:off x="4950830" y="3752774"/>
            <a:ext cx="6907620" cy="1072232"/>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87B5C69D-7FD0-4B4C-9BA8-B073BF025D65}"/>
              </a:ext>
              <a:ext uri="{C183D7F6-B498-43B3-948B-1728B52AA6E4}">
                <adec:decorative xmlns:adec="http://schemas.microsoft.com/office/drawing/2017/decorative" val="1"/>
              </a:ext>
            </a:extLst>
          </p:cNvPr>
          <p:cNvSpPr/>
          <p:nvPr/>
        </p:nvSpPr>
        <p:spPr>
          <a:xfrm>
            <a:off x="495788" y="4966566"/>
            <a:ext cx="4455042" cy="1039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Freeform: Shape 3">
            <a:extLst>
              <a:ext uri="{FF2B5EF4-FFF2-40B4-BE49-F238E27FC236}">
                <a16:creationId xmlns:a16="http://schemas.microsoft.com/office/drawing/2014/main" id="{7C8D8408-37EF-7043-A5D5-1A54DCA9EBCB}"/>
              </a:ext>
              <a:ext uri="{C183D7F6-B498-43B3-948B-1728B52AA6E4}">
                <adec:decorative xmlns:adec="http://schemas.microsoft.com/office/drawing/2017/decorative" val="1"/>
              </a:ext>
            </a:extLst>
          </p:cNvPr>
          <p:cNvSpPr/>
          <p:nvPr/>
        </p:nvSpPr>
        <p:spPr>
          <a:xfrm>
            <a:off x="4944872" y="4965464"/>
            <a:ext cx="6940802" cy="1039695"/>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7" name="Rectangle 26">
            <a:extLst>
              <a:ext uri="{FF2B5EF4-FFF2-40B4-BE49-F238E27FC236}">
                <a16:creationId xmlns:a16="http://schemas.microsoft.com/office/drawing/2014/main" id="{88764FBC-4C97-4142-841B-C3664A8939EE}"/>
              </a:ext>
            </a:extLst>
          </p:cNvPr>
          <p:cNvSpPr/>
          <p:nvPr/>
        </p:nvSpPr>
        <p:spPr>
          <a:xfrm>
            <a:off x="615284" y="5187524"/>
            <a:ext cx="4315536" cy="590931"/>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a:cs typeface="Segoe UI Semibold"/>
              </a:rPr>
              <a:t>What are the perceived risks and benefits of Power Platform adoption? How can you highlight benefits? How can you mitigate risks?</a:t>
            </a:r>
          </a:p>
        </p:txBody>
      </p:sp>
      <p:grpSp>
        <p:nvGrpSpPr>
          <p:cNvPr id="28" name="Group 27" descr="Prompt: Fill this section out">
            <a:extLst>
              <a:ext uri="{FF2B5EF4-FFF2-40B4-BE49-F238E27FC236}">
                <a16:creationId xmlns:a16="http://schemas.microsoft.com/office/drawing/2014/main" id="{D534964D-78B4-4174-BEA3-6D9C2E82E49A}"/>
              </a:ext>
            </a:extLst>
          </p:cNvPr>
          <p:cNvGrpSpPr/>
          <p:nvPr/>
        </p:nvGrpSpPr>
        <p:grpSpPr>
          <a:xfrm>
            <a:off x="0" y="-396000"/>
            <a:ext cx="12192000" cy="396000"/>
            <a:chOff x="0" y="-396000"/>
            <a:chExt cx="12192000" cy="396000"/>
          </a:xfrm>
        </p:grpSpPr>
        <p:sp>
          <p:nvSpPr>
            <p:cNvPr id="29" name="TextBox 28">
              <a:extLst>
                <a:ext uri="{FF2B5EF4-FFF2-40B4-BE49-F238E27FC236}">
                  <a16:creationId xmlns:a16="http://schemas.microsoft.com/office/drawing/2014/main" id="{FF0CD091-1EA3-4B49-B69E-C06A6F5122AB}"/>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30" name="Graphic 29" descr="Pencil with solid fill">
              <a:extLst>
                <a:ext uri="{FF2B5EF4-FFF2-40B4-BE49-F238E27FC236}">
                  <a16:creationId xmlns:a16="http://schemas.microsoft.com/office/drawing/2014/main" id="{9EBA3DE3-3931-43C4-81D9-0D612A3DB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25052272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
            <a:extLst>
              <a:ext uri="{FF2B5EF4-FFF2-40B4-BE49-F238E27FC236}">
                <a16:creationId xmlns:a16="http://schemas.microsoft.com/office/drawing/2014/main" id="{DC15CA8B-1580-4656-BAAF-E609B1AED181}"/>
              </a:ext>
            </a:extLst>
          </p:cNvPr>
          <p:cNvSpPr/>
          <p:nvPr/>
        </p:nvSpPr>
        <p:spPr>
          <a:xfrm>
            <a:off x="6276528" y="2420521"/>
            <a:ext cx="5596271" cy="3549978"/>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182880" marR="0" lvl="1" indent="-182880" algn="l"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Example: Our company strategy is to ensure every employee is part of our digital transformation strategy. Using Power Platform, now everyone can create the tools they need to complete their daily tasks. </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8" name="Freeform: Shape 5">
            <a:extLst>
              <a:ext uri="{FF2B5EF4-FFF2-40B4-BE49-F238E27FC236}">
                <a16:creationId xmlns:a16="http://schemas.microsoft.com/office/drawing/2014/main" id="{8ACF8D17-2BDD-B247-A516-D55E53C7B57D}"/>
              </a:ext>
            </a:extLst>
          </p:cNvPr>
          <p:cNvSpPr/>
          <p:nvPr/>
        </p:nvSpPr>
        <p:spPr>
          <a:xfrm>
            <a:off x="442799" y="1085933"/>
            <a:ext cx="11061627"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defTabSz="266700" rtl="0" eaLnBrk="1" fontAlgn="auto" latinLnBrk="0" hangingPunct="1">
              <a:lnSpc>
                <a:spcPct val="90000"/>
              </a:lnSpc>
              <a:spcBef>
                <a:spcPct val="0"/>
              </a:spcBef>
              <a:spcAft>
                <a:spcPct val="35000"/>
              </a:spcAft>
              <a:buClrTx/>
              <a:buSzTx/>
              <a:buFontTx/>
              <a:buNone/>
              <a:tabLst/>
              <a:defRPr/>
            </a:pPr>
            <a:r>
              <a:rPr lang="en-GB" dirty="0">
                <a:solidFill>
                  <a:srgbClr val="2F2F2F"/>
                </a:solidFill>
                <a:latin typeface="+mj-lt"/>
                <a:cs typeface="Segoe UI Semilight"/>
              </a:rPr>
              <a:t>When planning for adoption, users need to understand why the change is occurring for the organization and how Power Platform will help individual employees achieve more. This includes ensuring they understand why the change is happening and what’s in it for them. Capture these reasons below and use this content to build your communications and engagement content.</a:t>
            </a:r>
          </a:p>
        </p:txBody>
      </p:sp>
      <p:sp>
        <p:nvSpPr>
          <p:cNvPr id="9" name="Title 1">
            <a:extLst>
              <a:ext uri="{FF2B5EF4-FFF2-40B4-BE49-F238E27FC236}">
                <a16:creationId xmlns:a16="http://schemas.microsoft.com/office/drawing/2014/main" id="{F25F51E1-B8BD-8249-9AE3-6130BF7834D9}"/>
              </a:ext>
            </a:extLst>
          </p:cNvPr>
          <p:cNvSpPr txBox="1">
            <a:spLocks noGrp="1"/>
          </p:cNvSpPr>
          <p:nvPr>
            <p:ph type="title" idx="4294967295"/>
          </p:nvPr>
        </p:nvSpPr>
        <p:spPr>
          <a:xfrm>
            <a:off x="442800" y="374400"/>
            <a:ext cx="11430001" cy="6075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rgbClr val="000000"/>
                </a:solidFill>
                <a:effectLst/>
                <a:uLnTx/>
                <a:uFillTx/>
                <a:latin typeface="+mj-lt"/>
                <a:ea typeface="+mn-ea"/>
                <a:cs typeface="+mn-cs"/>
              </a:rPr>
              <a:t>Understand your </a:t>
            </a:r>
            <a:r>
              <a:rPr kumimoji="0" lang="en-US" sz="3600" b="0" i="0" u="none" strike="noStrike" kern="1200" cap="none" spc="0" normalizeH="0" baseline="0" noProof="0" dirty="0">
                <a:ln w="3175">
                  <a:noFill/>
                </a:ln>
                <a:solidFill>
                  <a:schemeClr val="tx2"/>
                </a:solidFill>
                <a:effectLst/>
                <a:uLnTx/>
                <a:uFillTx/>
                <a:latin typeface="+mj-lt"/>
                <a:ea typeface="+mn-ea"/>
                <a:cs typeface="+mn-cs"/>
              </a:rPr>
              <a:t>“why”</a:t>
            </a:r>
          </a:p>
        </p:txBody>
      </p:sp>
      <p:grpSp>
        <p:nvGrpSpPr>
          <p:cNvPr id="5" name="Group 4" descr="Prompt: Fill this section out">
            <a:extLst>
              <a:ext uri="{FF2B5EF4-FFF2-40B4-BE49-F238E27FC236}">
                <a16:creationId xmlns:a16="http://schemas.microsoft.com/office/drawing/2014/main" id="{03848265-7258-46E9-A2BA-4D3C9EDD6E0A}"/>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FEC308D4-0693-41FD-BF3C-16F4CBC9986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603BF17A-52F7-4534-B19C-6B7E32EDA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pSp>
        <p:nvGrpSpPr>
          <p:cNvPr id="11" name="Group 10">
            <a:extLst>
              <a:ext uri="{FF2B5EF4-FFF2-40B4-BE49-F238E27FC236}">
                <a16:creationId xmlns:a16="http://schemas.microsoft.com/office/drawing/2014/main" id="{F1F1361A-E953-4D9D-A27B-3593ACB1B4F3}"/>
              </a:ext>
              <a:ext uri="{C183D7F6-B498-43B3-948B-1728B52AA6E4}">
                <adec:decorative xmlns:adec="http://schemas.microsoft.com/office/drawing/2017/decorative" val="1"/>
              </a:ext>
            </a:extLst>
          </p:cNvPr>
          <p:cNvGrpSpPr/>
          <p:nvPr/>
        </p:nvGrpSpPr>
        <p:grpSpPr>
          <a:xfrm>
            <a:off x="432169" y="2420522"/>
            <a:ext cx="5596271" cy="3549978"/>
            <a:chOff x="414668" y="2488873"/>
            <a:chExt cx="5596271" cy="3996987"/>
          </a:xfrm>
        </p:grpSpPr>
        <p:sp>
          <p:nvSpPr>
            <p:cNvPr id="12" name="Freeform: Shape 3">
              <a:extLst>
                <a:ext uri="{FF2B5EF4-FFF2-40B4-BE49-F238E27FC236}">
                  <a16:creationId xmlns:a16="http://schemas.microsoft.com/office/drawing/2014/main" id="{991BEF14-01EF-4B37-AB6F-7AFFCB77337B}"/>
                </a:ext>
              </a:extLst>
            </p:cNvPr>
            <p:cNvSpPr/>
            <p:nvPr/>
          </p:nvSpPr>
          <p:spPr>
            <a:xfrm>
              <a:off x="414668" y="2488873"/>
              <a:ext cx="5596271" cy="399698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182880" marR="0" lvl="1" indent="-182880" algn="l" defTabSz="266700" rtl="0" eaLnBrk="1" fontAlgn="auto" latinLnBrk="0" hangingPunct="1">
                <a:lnSpc>
                  <a:spcPct val="90000"/>
                </a:lnSpc>
                <a:spcBef>
                  <a:spcPct val="0"/>
                </a:spcBef>
                <a:spcAft>
                  <a:spcPct val="15000"/>
                </a:spcAft>
                <a:buClrTx/>
                <a:buSzTx/>
                <a:buFontTx/>
                <a:buChar char="•"/>
                <a:tabLst/>
                <a:defRPr/>
              </a:pPr>
              <a:r>
                <a:rPr lang="en-US" sz="1400" i="1" dirty="0">
                  <a:solidFill>
                    <a:srgbClr val="505050">
                      <a:hueOff val="0"/>
                      <a:satOff val="0"/>
                      <a:lumOff val="0"/>
                      <a:alphaOff val="0"/>
                    </a:srgbClr>
                  </a:solidFill>
                  <a:latin typeface="Segoe UI"/>
                  <a:cs typeface="Segoe UI Semibold"/>
                </a:rPr>
                <a:t>Example: Our workforce is using disconnected and often manual processes, legacy systems that are not available on mobile devices. Using Power Platform, we can digitize our processes and increase productivity, save costs, and ensure employees have the data they need at the time they need it.</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3" name="Rectangle 12">
              <a:extLst>
                <a:ext uri="{FF2B5EF4-FFF2-40B4-BE49-F238E27FC236}">
                  <a16:creationId xmlns:a16="http://schemas.microsoft.com/office/drawing/2014/main" id="{DE8AA276-76AF-4C2F-A4DB-FD087F103CDC}"/>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9DEEC24-FFE3-4579-8AD3-2BA833E42ABF}"/>
                </a:ext>
              </a:extLst>
            </p:cNvPr>
            <p:cNvSpPr/>
            <p:nvPr/>
          </p:nvSpPr>
          <p:spPr>
            <a:xfrm>
              <a:off x="573238" y="2675966"/>
              <a:ext cx="5349097" cy="322274"/>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Power Platform </a:t>
              </a:r>
              <a:r>
                <a:rPr kumimoji="0" lang="en-US" sz="1400" b="1" i="0" u="sng"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your organization</a:t>
              </a:r>
              <a:r>
                <a:rPr kumimoji="0" lang="en-US" sz="14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grpSp>
        <p:nvGrpSpPr>
          <p:cNvPr id="15" name="Group 14">
            <a:extLst>
              <a:ext uri="{FF2B5EF4-FFF2-40B4-BE49-F238E27FC236}">
                <a16:creationId xmlns:a16="http://schemas.microsoft.com/office/drawing/2014/main" id="{C84CCFFB-A609-4139-A4DC-758741BF104B}"/>
              </a:ext>
              <a:ext uri="{C183D7F6-B498-43B3-948B-1728B52AA6E4}">
                <adec:decorative xmlns:adec="http://schemas.microsoft.com/office/drawing/2017/decorative" val="1"/>
              </a:ext>
            </a:extLst>
          </p:cNvPr>
          <p:cNvGrpSpPr/>
          <p:nvPr/>
        </p:nvGrpSpPr>
        <p:grpSpPr>
          <a:xfrm>
            <a:off x="6276529" y="2425446"/>
            <a:ext cx="5596272" cy="564411"/>
            <a:chOff x="6259028" y="2494417"/>
            <a:chExt cx="5596272" cy="635481"/>
          </a:xfrm>
        </p:grpSpPr>
        <p:sp>
          <p:nvSpPr>
            <p:cNvPr id="17" name="Rectangle 16">
              <a:extLst>
                <a:ext uri="{FF2B5EF4-FFF2-40B4-BE49-F238E27FC236}">
                  <a16:creationId xmlns:a16="http://schemas.microsoft.com/office/drawing/2014/main" id="{1F15F2C9-D0B1-4B11-BD28-947AEF26810C}"/>
                </a:ext>
              </a:extLst>
            </p:cNvPr>
            <p:cNvSpPr/>
            <p:nvPr/>
          </p:nvSpPr>
          <p:spPr>
            <a:xfrm>
              <a:off x="6259030"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99BCEE43-0E73-4FCF-97BB-EF525D2956E3}"/>
                </a:ext>
              </a:extLst>
            </p:cNvPr>
            <p:cNvSpPr/>
            <p:nvPr/>
          </p:nvSpPr>
          <p:spPr>
            <a:xfrm>
              <a:off x="6259028" y="2675966"/>
              <a:ext cx="5596270" cy="322274"/>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How will Power Platform </a:t>
              </a:r>
              <a:r>
                <a:rPr kumimoji="0" lang="en-US" sz="1400" b="1" i="0" u="sng"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benefit employees</a:t>
              </a:r>
              <a:r>
                <a:rPr kumimoji="0" lang="en-US" sz="14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a:t>
              </a:r>
            </a:p>
          </p:txBody>
        </p:sp>
      </p:grpSp>
    </p:spTree>
    <p:extLst>
      <p:ext uri="{BB962C8B-B14F-4D97-AF65-F5344CB8AC3E}">
        <p14:creationId xmlns:p14="http://schemas.microsoft.com/office/powerpoint/2010/main" val="37421781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5">
            <a:extLst>
              <a:ext uri="{FF2B5EF4-FFF2-40B4-BE49-F238E27FC236}">
                <a16:creationId xmlns:a16="http://schemas.microsoft.com/office/drawing/2014/main" id="{8ACF8D17-2BDD-B247-A516-D55E53C7B57D}"/>
              </a:ext>
            </a:extLst>
          </p:cNvPr>
          <p:cNvSpPr/>
          <p:nvPr/>
        </p:nvSpPr>
        <p:spPr>
          <a:xfrm>
            <a:off x="442799" y="1085933"/>
            <a:ext cx="11061627" cy="695300"/>
          </a:xfrm>
          <a:custGeom>
            <a:avLst/>
            <a:gdLst>
              <a:gd name="connsiteX0" fmla="*/ 0 w 8157466"/>
              <a:gd name="connsiteY0" fmla="*/ 29521 h 177120"/>
              <a:gd name="connsiteX1" fmla="*/ 29521 w 8157466"/>
              <a:gd name="connsiteY1" fmla="*/ 0 h 177120"/>
              <a:gd name="connsiteX2" fmla="*/ 8127945 w 8157466"/>
              <a:gd name="connsiteY2" fmla="*/ 0 h 177120"/>
              <a:gd name="connsiteX3" fmla="*/ 8157466 w 8157466"/>
              <a:gd name="connsiteY3" fmla="*/ 29521 h 177120"/>
              <a:gd name="connsiteX4" fmla="*/ 8157466 w 8157466"/>
              <a:gd name="connsiteY4" fmla="*/ 147599 h 177120"/>
              <a:gd name="connsiteX5" fmla="*/ 8127945 w 8157466"/>
              <a:gd name="connsiteY5" fmla="*/ 177120 h 177120"/>
              <a:gd name="connsiteX6" fmla="*/ 29521 w 8157466"/>
              <a:gd name="connsiteY6" fmla="*/ 177120 h 177120"/>
              <a:gd name="connsiteX7" fmla="*/ 0 w 8157466"/>
              <a:gd name="connsiteY7" fmla="*/ 147599 h 177120"/>
              <a:gd name="connsiteX8" fmla="*/ 0 w 8157466"/>
              <a:gd name="connsiteY8" fmla="*/ 29521 h 17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466" h="177120">
                <a:moveTo>
                  <a:pt x="0" y="29521"/>
                </a:moveTo>
                <a:cubicBezTo>
                  <a:pt x="0" y="13217"/>
                  <a:pt x="13217" y="0"/>
                  <a:pt x="29521" y="0"/>
                </a:cubicBezTo>
                <a:lnTo>
                  <a:pt x="8127945" y="0"/>
                </a:lnTo>
                <a:cubicBezTo>
                  <a:pt x="8144249" y="0"/>
                  <a:pt x="8157466" y="13217"/>
                  <a:pt x="8157466" y="29521"/>
                </a:cubicBezTo>
                <a:lnTo>
                  <a:pt x="8157466" y="147599"/>
                </a:lnTo>
                <a:cubicBezTo>
                  <a:pt x="8157466" y="163903"/>
                  <a:pt x="8144249" y="177120"/>
                  <a:pt x="8127945" y="177120"/>
                </a:cubicBezTo>
                <a:lnTo>
                  <a:pt x="29521" y="177120"/>
                </a:lnTo>
                <a:cubicBezTo>
                  <a:pt x="13217" y="177120"/>
                  <a:pt x="0" y="163903"/>
                  <a:pt x="0" y="147599"/>
                </a:cubicBezTo>
                <a:lnTo>
                  <a:pt x="0" y="2952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defTabSz="266700" rtl="0" eaLnBrk="1" fontAlgn="auto" latinLnBrk="0" hangingPunct="1">
              <a:lnSpc>
                <a:spcPct val="90000"/>
              </a:lnSpc>
              <a:spcBef>
                <a:spcPct val="0"/>
              </a:spcBef>
              <a:spcAft>
                <a:spcPct val="35000"/>
              </a:spcAft>
              <a:buClrTx/>
              <a:buSzTx/>
              <a:buFontTx/>
              <a:buNone/>
              <a:tabLst/>
              <a:defRPr/>
            </a:pPr>
            <a:r>
              <a:rPr lang="en-GB" dirty="0">
                <a:solidFill>
                  <a:srgbClr val="2F2F2F"/>
                </a:solidFill>
                <a:latin typeface="+mj-lt"/>
                <a:cs typeface="Segoe UI Semilight"/>
              </a:rPr>
              <a:t>To ensure that leaders demonstrate support, there must be alignment on key adoption goals, timelines, and objectives. Use this worksheet to capture areas of alignment and misalignment and the implications of both. </a:t>
            </a:r>
          </a:p>
        </p:txBody>
      </p:sp>
      <p:sp>
        <p:nvSpPr>
          <p:cNvPr id="9" name="Title 1">
            <a:extLst>
              <a:ext uri="{FF2B5EF4-FFF2-40B4-BE49-F238E27FC236}">
                <a16:creationId xmlns:a16="http://schemas.microsoft.com/office/drawing/2014/main" id="{F25F51E1-B8BD-8249-9AE3-6130BF7834D9}"/>
              </a:ext>
            </a:extLst>
          </p:cNvPr>
          <p:cNvSpPr txBox="1">
            <a:spLocks noGrp="1"/>
          </p:cNvSpPr>
          <p:nvPr>
            <p:ph type="title" idx="4294967295"/>
          </p:nvPr>
        </p:nvSpPr>
        <p:spPr>
          <a:xfrm>
            <a:off x="442800" y="374400"/>
            <a:ext cx="11430001" cy="6075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rgbClr val="000000"/>
                </a:solidFill>
                <a:effectLst/>
                <a:uLnTx/>
                <a:uFillTx/>
                <a:latin typeface="+mj-lt"/>
                <a:ea typeface="+mn-ea"/>
                <a:cs typeface="+mn-cs"/>
              </a:rPr>
              <a:t>Identify areas of alignment</a:t>
            </a:r>
          </a:p>
        </p:txBody>
      </p:sp>
      <p:grpSp>
        <p:nvGrpSpPr>
          <p:cNvPr id="5" name="Group 4" descr="Prompt: Fill this section out">
            <a:extLst>
              <a:ext uri="{FF2B5EF4-FFF2-40B4-BE49-F238E27FC236}">
                <a16:creationId xmlns:a16="http://schemas.microsoft.com/office/drawing/2014/main" id="{03848265-7258-46E9-A2BA-4D3C9EDD6E0A}"/>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FEC308D4-0693-41FD-BF3C-16F4CBC9986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603BF17A-52F7-4534-B19C-6B7E32EDA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
        <p:nvSpPr>
          <p:cNvPr id="3" name="Rectangle 2">
            <a:extLst>
              <a:ext uri="{FF2B5EF4-FFF2-40B4-BE49-F238E27FC236}">
                <a16:creationId xmlns:a16="http://schemas.microsoft.com/office/drawing/2014/main" id="{260A36AD-40A5-41A6-8ED7-64E103011FC6}"/>
              </a:ext>
              <a:ext uri="{C183D7F6-B498-43B3-948B-1728B52AA6E4}">
                <adec:decorative xmlns:adec="http://schemas.microsoft.com/office/drawing/2017/decorative" val="1"/>
              </a:ext>
            </a:extLst>
          </p:cNvPr>
          <p:cNvSpPr/>
          <p:nvPr/>
        </p:nvSpPr>
        <p:spPr>
          <a:xfrm>
            <a:off x="442799" y="2078533"/>
            <a:ext cx="2232839" cy="1073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70955B33-5BFE-4C77-B165-E1790DF30F6B}"/>
              </a:ext>
              <a:ext uri="{C183D7F6-B498-43B3-948B-1728B52AA6E4}">
                <adec:decorative xmlns:adec="http://schemas.microsoft.com/office/drawing/2017/decorative" val="1"/>
              </a:ext>
            </a:extLst>
          </p:cNvPr>
          <p:cNvSpPr/>
          <p:nvPr/>
        </p:nvSpPr>
        <p:spPr>
          <a:xfrm>
            <a:off x="442800" y="3263622"/>
            <a:ext cx="2232839" cy="1073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0" name="Freeform: Shape 3">
            <a:extLst>
              <a:ext uri="{FF2B5EF4-FFF2-40B4-BE49-F238E27FC236}">
                <a16:creationId xmlns:a16="http://schemas.microsoft.com/office/drawing/2014/main" id="{470E98EB-067C-482C-A20E-94183CCEE43D}"/>
              </a:ext>
            </a:extLst>
          </p:cNvPr>
          <p:cNvSpPr/>
          <p:nvPr/>
        </p:nvSpPr>
        <p:spPr>
          <a:xfrm>
            <a:off x="2675638" y="2067873"/>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Example: Driving digital transformation, retiring legacy systems, and saving cost on maintaining software has been </a:t>
            </a:r>
            <a:r>
              <a:rPr lang="en-US" sz="1400" i="1" dirty="0">
                <a:solidFill>
                  <a:srgbClr val="505050">
                    <a:hueOff val="0"/>
                    <a:satOff val="0"/>
                    <a:lumOff val="0"/>
                    <a:alphaOff val="0"/>
                  </a:srgbClr>
                </a:solidFill>
                <a:latin typeface="Segoe UI"/>
                <a:cs typeface="Segoe UI Semibold"/>
              </a:rPr>
              <a:t>a goal of IT and business units for a long time. All key leaders are on board with the decision to use Power Platform to achieve those goals.</a:t>
            </a: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37BC0D19-275A-4BD7-9FC4-46D4A9121F88}"/>
              </a:ext>
            </a:extLst>
          </p:cNvPr>
          <p:cNvSpPr/>
          <p:nvPr/>
        </p:nvSpPr>
        <p:spPr>
          <a:xfrm>
            <a:off x="442799" y="2465961"/>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24" name="Rectangle 23">
            <a:extLst>
              <a:ext uri="{FF2B5EF4-FFF2-40B4-BE49-F238E27FC236}">
                <a16:creationId xmlns:a16="http://schemas.microsoft.com/office/drawing/2014/main" id="{0529AB34-B0AE-46A8-96FA-943B2AC47BAA}"/>
              </a:ext>
            </a:extLst>
          </p:cNvPr>
          <p:cNvSpPr/>
          <p:nvPr/>
        </p:nvSpPr>
        <p:spPr>
          <a:xfrm>
            <a:off x="442800" y="3664270"/>
            <a:ext cx="2232839"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a:ea typeface="+mn-ea"/>
                <a:cs typeface="Segoe UI Semibold"/>
              </a:rPr>
              <a:t>Executive</a:t>
            </a: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 misalignment</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26" name="Rectangle 25">
            <a:extLst>
              <a:ext uri="{FF2B5EF4-FFF2-40B4-BE49-F238E27FC236}">
                <a16:creationId xmlns:a16="http://schemas.microsoft.com/office/drawing/2014/main" id="{0FAC0453-DDFD-4179-B161-92DB4E528940}"/>
              </a:ext>
              <a:ext uri="{C183D7F6-B498-43B3-948B-1728B52AA6E4}">
                <adec:decorative xmlns:adec="http://schemas.microsoft.com/office/drawing/2017/decorative" val="1"/>
              </a:ext>
            </a:extLst>
          </p:cNvPr>
          <p:cNvSpPr/>
          <p:nvPr/>
        </p:nvSpPr>
        <p:spPr>
          <a:xfrm>
            <a:off x="442800" y="4461514"/>
            <a:ext cx="2232838" cy="1072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C80B3BFC-50DC-4C64-B97D-680FDE84F6A9}"/>
              </a:ext>
            </a:extLst>
          </p:cNvPr>
          <p:cNvSpPr/>
          <p:nvPr/>
        </p:nvSpPr>
        <p:spPr>
          <a:xfrm>
            <a:off x="475982" y="4861439"/>
            <a:ext cx="2199656" cy="258532"/>
          </a:xfrm>
          <a:prstGeom prst="rect">
            <a:avLst/>
          </a:prstGeom>
        </p:spPr>
        <p:txBody>
          <a:bodyPr wrap="square" anchor="t">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 sz="1200" b="1" i="0" u="none" strike="noStrike" kern="1200" cap="none" spc="0" normalizeH="0" baseline="0" noProof="0">
                <a:ln>
                  <a:noFill/>
                </a:ln>
                <a:solidFill>
                  <a:srgbClr val="FFFFFF"/>
                </a:solidFill>
                <a:effectLst/>
                <a:uLnTx/>
                <a:uFillTx/>
                <a:latin typeface="Segoe UI Semibold"/>
                <a:ea typeface="+mn-ea"/>
                <a:cs typeface="Segoe UI Semibold"/>
              </a:rPr>
              <a:t>Key implications</a:t>
            </a:r>
            <a:endParaRPr kumimoji="0" lang="en" sz="1200" b="1" i="0" u="none" strike="noStrike" kern="1200" cap="none" spc="0" normalizeH="0" baseline="0" noProof="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sp>
        <p:nvSpPr>
          <p:cNvPr id="30" name="Freeform: Shape 3">
            <a:extLst>
              <a:ext uri="{FF2B5EF4-FFF2-40B4-BE49-F238E27FC236}">
                <a16:creationId xmlns:a16="http://schemas.microsoft.com/office/drawing/2014/main" id="{22978BF8-2CDF-4081-9400-C7E154EE4E29}"/>
              </a:ext>
            </a:extLst>
          </p:cNvPr>
          <p:cNvSpPr/>
          <p:nvPr/>
        </p:nvSpPr>
        <p:spPr>
          <a:xfrm>
            <a:off x="2675638" y="326576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 typeface="Arial" panose="020B0604020202020204" pitchFamily="34" charset="0"/>
              <a:buChar char="•"/>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Example: </a:t>
            </a:r>
            <a:r>
              <a:rPr lang="en-US" sz="1400" i="1" dirty="0">
                <a:solidFill>
                  <a:srgbClr val="505050">
                    <a:hueOff val="0"/>
                    <a:satOff val="0"/>
                    <a:lumOff val="0"/>
                    <a:alphaOff val="0"/>
                  </a:srgbClr>
                </a:solidFill>
                <a:latin typeface="Segoe UI"/>
              </a:rPr>
              <a:t>Central IT functions have shared a fear of increased Shadow IT when business functions can create their own technology solutions. </a:t>
            </a: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32" name="Freeform: Shape 3">
            <a:extLst>
              <a:ext uri="{FF2B5EF4-FFF2-40B4-BE49-F238E27FC236}">
                <a16:creationId xmlns:a16="http://schemas.microsoft.com/office/drawing/2014/main" id="{14ED86B5-CD67-4BDA-AC08-E869E3DB27AD}"/>
              </a:ext>
            </a:extLst>
          </p:cNvPr>
          <p:cNvSpPr/>
          <p:nvPr/>
        </p:nvSpPr>
        <p:spPr>
          <a:xfrm>
            <a:off x="2675638" y="4461514"/>
            <a:ext cx="9129822" cy="1073677"/>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EBEBEB">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285750" lvl="1" indent="-285750" defTabSz="266700">
              <a:lnSpc>
                <a:spcPct val="90000"/>
              </a:lnSpc>
              <a:spcBef>
                <a:spcPct val="0"/>
              </a:spcBef>
              <a:spcAft>
                <a:spcPct val="15000"/>
              </a:spcAft>
              <a:buFontTx/>
              <a:buChar char="•"/>
              <a:defRPr/>
            </a:pP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rPr>
              <a:t>Example: </a:t>
            </a:r>
            <a:r>
              <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rPr>
              <a:t>Plan IT readiness activities accordingly. </a:t>
            </a: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Tree>
    <p:extLst>
      <p:ext uri="{BB962C8B-B14F-4D97-AF65-F5344CB8AC3E}">
        <p14:creationId xmlns:p14="http://schemas.microsoft.com/office/powerpoint/2010/main" val="10402080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5F51E1-B8BD-8249-9AE3-6130BF7834D9}"/>
              </a:ext>
            </a:extLst>
          </p:cNvPr>
          <p:cNvSpPr txBox="1">
            <a:spLocks noGrp="1"/>
          </p:cNvSpPr>
          <p:nvPr>
            <p:ph type="title" idx="4294967295"/>
          </p:nvPr>
        </p:nvSpPr>
        <p:spPr>
          <a:xfrm>
            <a:off x="442800" y="374400"/>
            <a:ext cx="11430001" cy="6075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rgbClr val="000000"/>
                </a:solidFill>
                <a:effectLst/>
                <a:uLnTx/>
                <a:uFillTx/>
                <a:latin typeface="+mj-lt"/>
                <a:ea typeface="+mn-ea"/>
                <a:cs typeface="+mn-cs"/>
              </a:rPr>
              <a:t>Who needs to be </a:t>
            </a:r>
            <a:r>
              <a:rPr kumimoji="0" lang="en-US" sz="3600" b="0" i="0" u="none" strike="noStrike" kern="1200" cap="none" spc="0" normalizeH="0" baseline="0" noProof="0" dirty="0">
                <a:ln w="3175">
                  <a:noFill/>
                </a:ln>
                <a:solidFill>
                  <a:schemeClr val="tx2"/>
                </a:solidFill>
                <a:effectLst/>
                <a:uLnTx/>
                <a:uFillTx/>
                <a:latin typeface="+mj-lt"/>
                <a:ea typeface="+mn-ea"/>
                <a:cs typeface="+mn-cs"/>
              </a:rPr>
              <a:t>informed</a:t>
            </a:r>
            <a:r>
              <a:rPr kumimoji="0" lang="en-US" sz="3600" b="0" i="0" u="none" strike="noStrike" kern="1200" cap="none" spc="0" normalizeH="0" baseline="0" noProof="0" dirty="0">
                <a:ln w="3175">
                  <a:noFill/>
                </a:ln>
                <a:solidFill>
                  <a:srgbClr val="000000"/>
                </a:solidFill>
                <a:effectLst/>
                <a:uLnTx/>
                <a:uFillTx/>
                <a:latin typeface="+mj-lt"/>
                <a:ea typeface="+mn-ea"/>
                <a:cs typeface="+mn-cs"/>
              </a:rPr>
              <a:t>?</a:t>
            </a:r>
            <a:endParaRPr kumimoji="0" lang="en-US" sz="3600" b="0" i="0" u="none" strike="noStrike" kern="1200" cap="none" spc="0" normalizeH="0" baseline="0" noProof="0" dirty="0">
              <a:ln w="3175">
                <a:noFill/>
              </a:ln>
              <a:solidFill>
                <a:schemeClr val="tx2"/>
              </a:solidFill>
              <a:effectLst/>
              <a:uLnTx/>
              <a:uFillTx/>
              <a:latin typeface="+mj-lt"/>
              <a:ea typeface="+mn-ea"/>
              <a:cs typeface="+mn-cs"/>
            </a:endParaRPr>
          </a:p>
        </p:txBody>
      </p:sp>
      <p:grpSp>
        <p:nvGrpSpPr>
          <p:cNvPr id="5" name="Group 4" descr="Prompt: Fill this section out">
            <a:extLst>
              <a:ext uri="{FF2B5EF4-FFF2-40B4-BE49-F238E27FC236}">
                <a16:creationId xmlns:a16="http://schemas.microsoft.com/office/drawing/2014/main" id="{03848265-7258-46E9-A2BA-4D3C9EDD6E0A}"/>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FEC308D4-0693-41FD-BF3C-16F4CBC9986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603BF17A-52F7-4534-B19C-6B7E32EDA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pSp>
        <p:nvGrpSpPr>
          <p:cNvPr id="11" name="Group 10">
            <a:extLst>
              <a:ext uri="{FF2B5EF4-FFF2-40B4-BE49-F238E27FC236}">
                <a16:creationId xmlns:a16="http://schemas.microsoft.com/office/drawing/2014/main" id="{F1F1361A-E953-4D9D-A27B-3593ACB1B4F3}"/>
              </a:ext>
              <a:ext uri="{C183D7F6-B498-43B3-948B-1728B52AA6E4}">
                <adec:decorative xmlns:adec="http://schemas.microsoft.com/office/drawing/2017/decorative" val="1"/>
              </a:ext>
            </a:extLst>
          </p:cNvPr>
          <p:cNvGrpSpPr/>
          <p:nvPr/>
        </p:nvGrpSpPr>
        <p:grpSpPr>
          <a:xfrm>
            <a:off x="442800" y="1356338"/>
            <a:ext cx="3530232" cy="5127261"/>
            <a:chOff x="414666" y="2488873"/>
            <a:chExt cx="5596273" cy="5500126"/>
          </a:xfrm>
        </p:grpSpPr>
        <p:sp>
          <p:nvSpPr>
            <p:cNvPr id="12" name="Freeform: Shape 3">
              <a:extLst>
                <a:ext uri="{FF2B5EF4-FFF2-40B4-BE49-F238E27FC236}">
                  <a16:creationId xmlns:a16="http://schemas.microsoft.com/office/drawing/2014/main" id="{991BEF14-01EF-4B37-AB6F-7AFFCB77337B}"/>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3" name="Rectangle 12">
              <a:extLst>
                <a:ext uri="{FF2B5EF4-FFF2-40B4-BE49-F238E27FC236}">
                  <a16:creationId xmlns:a16="http://schemas.microsoft.com/office/drawing/2014/main" id="{DE8AA276-76AF-4C2F-A4DB-FD087F103CDC}"/>
                </a:ext>
              </a:extLst>
            </p:cNvPr>
            <p:cNvSpPr/>
            <p:nvPr/>
          </p:nvSpPr>
          <p:spPr>
            <a:xfrm>
              <a:off x="414666" y="2488873"/>
              <a:ext cx="5596269"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9DEEC24-FFE3-4579-8AD3-2BA833E42ABF}"/>
                </a:ext>
              </a:extLst>
            </p:cNvPr>
            <p:cNvSpPr/>
            <p:nvPr/>
          </p:nvSpPr>
          <p:spPr>
            <a:xfrm>
              <a:off x="538250" y="2639836"/>
              <a:ext cx="5349097" cy="455619"/>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dirty="0">
                  <a:solidFill>
                    <a:srgbClr val="FFFFFF"/>
                  </a:solidFill>
                  <a:latin typeface="Segoe UI Semibold" panose="020B0402040204020203" pitchFamily="34" charset="0"/>
                  <a:cs typeface="Segoe UI Semibold" panose="020B0402040204020203" pitchFamily="34" charset="0"/>
                </a:rPr>
                <a:t>Business areas and teams that will adopt the Power Platform</a:t>
              </a:r>
              <a:endPar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grpSp>
        <p:nvGrpSpPr>
          <p:cNvPr id="19" name="Group 18">
            <a:extLst>
              <a:ext uri="{FF2B5EF4-FFF2-40B4-BE49-F238E27FC236}">
                <a16:creationId xmlns:a16="http://schemas.microsoft.com/office/drawing/2014/main" id="{89268827-286A-40DE-B916-C32BD6A07FCE}"/>
              </a:ext>
              <a:ext uri="{C183D7F6-B498-43B3-948B-1728B52AA6E4}">
                <adec:decorative xmlns:adec="http://schemas.microsoft.com/office/drawing/2017/decorative" val="1"/>
              </a:ext>
            </a:extLst>
          </p:cNvPr>
          <p:cNvGrpSpPr/>
          <p:nvPr/>
        </p:nvGrpSpPr>
        <p:grpSpPr>
          <a:xfrm>
            <a:off x="8496849" y="1356339"/>
            <a:ext cx="3530231" cy="5127261"/>
            <a:chOff x="414668" y="2488873"/>
            <a:chExt cx="5596271" cy="5500126"/>
          </a:xfrm>
        </p:grpSpPr>
        <p:sp>
          <p:nvSpPr>
            <p:cNvPr id="20" name="Freeform: Shape 3">
              <a:extLst>
                <a:ext uri="{FF2B5EF4-FFF2-40B4-BE49-F238E27FC236}">
                  <a16:creationId xmlns:a16="http://schemas.microsoft.com/office/drawing/2014/main" id="{A6F58353-1A73-4241-B037-239D84C3201F}"/>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1" name="Rectangle 20">
              <a:extLst>
                <a:ext uri="{FF2B5EF4-FFF2-40B4-BE49-F238E27FC236}">
                  <a16:creationId xmlns:a16="http://schemas.microsoft.com/office/drawing/2014/main" id="{EF0712D7-F722-4E2F-991F-9D56CB0D96D0}"/>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05605DF7-5ECA-41DB-8A1D-646A1A33CF1E}"/>
                </a:ext>
              </a:extLst>
            </p:cNvPr>
            <p:cNvSpPr/>
            <p:nvPr/>
          </p:nvSpPr>
          <p:spPr>
            <a:xfrm>
              <a:off x="573238" y="2675966"/>
              <a:ext cx="5349097" cy="277333"/>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dirty="0">
                  <a:solidFill>
                    <a:srgbClr val="FFFFFF"/>
                  </a:solidFill>
                  <a:latin typeface="Segoe UI Semibold" panose="020B0402040204020203" pitchFamily="34" charset="0"/>
                  <a:cs typeface="Segoe UI Semibold" panose="020B0402040204020203" pitchFamily="34" charset="0"/>
                </a:rPr>
                <a:t>Support organizations</a:t>
              </a:r>
              <a:endPar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grpSp>
        <p:nvGrpSpPr>
          <p:cNvPr id="23" name="Group 22">
            <a:extLst>
              <a:ext uri="{FF2B5EF4-FFF2-40B4-BE49-F238E27FC236}">
                <a16:creationId xmlns:a16="http://schemas.microsoft.com/office/drawing/2014/main" id="{FAA43314-A571-4D74-926B-5F238ECBA58C}"/>
              </a:ext>
              <a:ext uri="{C183D7F6-B498-43B3-948B-1728B52AA6E4}">
                <adec:decorative xmlns:adec="http://schemas.microsoft.com/office/drawing/2017/decorative" val="1"/>
              </a:ext>
            </a:extLst>
          </p:cNvPr>
          <p:cNvGrpSpPr/>
          <p:nvPr/>
        </p:nvGrpSpPr>
        <p:grpSpPr>
          <a:xfrm>
            <a:off x="4469825" y="1356339"/>
            <a:ext cx="3530231" cy="5127261"/>
            <a:chOff x="414668" y="2488873"/>
            <a:chExt cx="5596271" cy="5500126"/>
          </a:xfrm>
        </p:grpSpPr>
        <p:sp>
          <p:nvSpPr>
            <p:cNvPr id="24" name="Freeform: Shape 3">
              <a:extLst>
                <a:ext uri="{FF2B5EF4-FFF2-40B4-BE49-F238E27FC236}">
                  <a16:creationId xmlns:a16="http://schemas.microsoft.com/office/drawing/2014/main" id="{F6C0307A-6749-4D0D-9C36-DCFDBE79379C}"/>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B70C66A2-5C84-44B4-9CA1-256FF203B3BF}"/>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9B86FC7E-E28E-4136-ACE6-0E0BECE01BBE}"/>
                </a:ext>
              </a:extLst>
            </p:cNvPr>
            <p:cNvSpPr/>
            <p:nvPr/>
          </p:nvSpPr>
          <p:spPr>
            <a:xfrm>
              <a:off x="573238" y="2675966"/>
              <a:ext cx="5349097"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GB" sz="1200" b="1" dirty="0">
                  <a:solidFill>
                    <a:srgbClr val="FFFFFF"/>
                  </a:solidFill>
                  <a:latin typeface="Segoe UI Semibold" panose="020B0402040204020203" pitchFamily="34" charset="0"/>
                  <a:cs typeface="Segoe UI Semibold" panose="020B0402040204020203" pitchFamily="34" charset="0"/>
                </a:rPr>
                <a:t>Audiences who will drive the change forward</a:t>
              </a:r>
            </a:p>
          </p:txBody>
        </p:sp>
      </p:grpSp>
    </p:spTree>
    <p:extLst>
      <p:ext uri="{BB962C8B-B14F-4D97-AF65-F5344CB8AC3E}">
        <p14:creationId xmlns:p14="http://schemas.microsoft.com/office/powerpoint/2010/main" val="381657354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5F51E1-B8BD-8249-9AE3-6130BF7834D9}"/>
              </a:ext>
            </a:extLst>
          </p:cNvPr>
          <p:cNvSpPr txBox="1">
            <a:spLocks noGrp="1"/>
          </p:cNvSpPr>
          <p:nvPr>
            <p:ph type="title" idx="4294967295"/>
          </p:nvPr>
        </p:nvSpPr>
        <p:spPr>
          <a:xfrm>
            <a:off x="442800" y="374400"/>
            <a:ext cx="11430001" cy="60754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w="3175">
                  <a:noFill/>
                </a:ln>
                <a:solidFill>
                  <a:srgbClr val="000000"/>
                </a:solidFill>
                <a:effectLst/>
                <a:uLnTx/>
                <a:uFillTx/>
                <a:latin typeface="+mj-lt"/>
                <a:ea typeface="+mn-ea"/>
                <a:cs typeface="+mn-cs"/>
              </a:rPr>
              <a:t>What do they </a:t>
            </a:r>
            <a:r>
              <a:rPr kumimoji="0" lang="en-US" sz="3600" b="0" i="0" u="none" strike="noStrike" kern="1200" cap="none" spc="0" normalizeH="0" baseline="0" noProof="0" dirty="0">
                <a:ln w="3175">
                  <a:noFill/>
                </a:ln>
                <a:solidFill>
                  <a:schemeClr val="tx2"/>
                </a:solidFill>
                <a:effectLst/>
                <a:uLnTx/>
                <a:uFillTx/>
                <a:latin typeface="+mj-lt"/>
                <a:ea typeface="+mn-ea"/>
                <a:cs typeface="+mn-cs"/>
              </a:rPr>
              <a:t>need to know</a:t>
            </a:r>
            <a:r>
              <a:rPr kumimoji="0" lang="en-US" sz="3600" b="0" i="0" u="none" strike="noStrike" kern="1200" cap="none" spc="0" normalizeH="0" baseline="0" noProof="0" dirty="0">
                <a:ln w="3175">
                  <a:noFill/>
                </a:ln>
                <a:solidFill>
                  <a:srgbClr val="000000"/>
                </a:solidFill>
                <a:effectLst/>
                <a:uLnTx/>
                <a:uFillTx/>
                <a:latin typeface="+mj-lt"/>
                <a:ea typeface="+mn-ea"/>
                <a:cs typeface="+mn-cs"/>
              </a:rPr>
              <a:t>?</a:t>
            </a:r>
            <a:endParaRPr kumimoji="0" lang="en-US" sz="3600" b="0" i="0" u="none" strike="noStrike" kern="1200" cap="none" spc="0" normalizeH="0" baseline="0" noProof="0" dirty="0">
              <a:ln w="3175">
                <a:noFill/>
              </a:ln>
              <a:solidFill>
                <a:schemeClr val="tx2"/>
              </a:solidFill>
              <a:effectLst/>
              <a:uLnTx/>
              <a:uFillTx/>
              <a:latin typeface="+mj-lt"/>
              <a:ea typeface="+mn-ea"/>
              <a:cs typeface="+mn-cs"/>
            </a:endParaRPr>
          </a:p>
        </p:txBody>
      </p:sp>
      <p:grpSp>
        <p:nvGrpSpPr>
          <p:cNvPr id="5" name="Group 4" descr="Prompt: Fill this section out">
            <a:extLst>
              <a:ext uri="{FF2B5EF4-FFF2-40B4-BE49-F238E27FC236}">
                <a16:creationId xmlns:a16="http://schemas.microsoft.com/office/drawing/2014/main" id="{03848265-7258-46E9-A2BA-4D3C9EDD6E0A}"/>
              </a:ext>
            </a:extLst>
          </p:cNvPr>
          <p:cNvGrpSpPr/>
          <p:nvPr/>
        </p:nvGrpSpPr>
        <p:grpSpPr>
          <a:xfrm>
            <a:off x="0" y="-396000"/>
            <a:ext cx="12192000" cy="396000"/>
            <a:chOff x="0" y="-396000"/>
            <a:chExt cx="12192000" cy="396000"/>
          </a:xfrm>
        </p:grpSpPr>
        <p:sp>
          <p:nvSpPr>
            <p:cNvPr id="6" name="TextBox 5">
              <a:extLst>
                <a:ext uri="{FF2B5EF4-FFF2-40B4-BE49-F238E27FC236}">
                  <a16:creationId xmlns:a16="http://schemas.microsoft.com/office/drawing/2014/main" id="{FEC308D4-0693-41FD-BF3C-16F4CBC9986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7" name="Graphic 6" descr="Pencil with solid fill">
              <a:extLst>
                <a:ext uri="{FF2B5EF4-FFF2-40B4-BE49-F238E27FC236}">
                  <a16:creationId xmlns:a16="http://schemas.microsoft.com/office/drawing/2014/main" id="{603BF17A-52F7-4534-B19C-6B7E32EDA6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pSp>
        <p:nvGrpSpPr>
          <p:cNvPr id="11" name="Group 10">
            <a:extLst>
              <a:ext uri="{FF2B5EF4-FFF2-40B4-BE49-F238E27FC236}">
                <a16:creationId xmlns:a16="http://schemas.microsoft.com/office/drawing/2014/main" id="{F1F1361A-E953-4D9D-A27B-3593ACB1B4F3}"/>
              </a:ext>
              <a:ext uri="{C183D7F6-B498-43B3-948B-1728B52AA6E4}">
                <adec:decorative xmlns:adec="http://schemas.microsoft.com/office/drawing/2017/decorative" val="1"/>
              </a:ext>
            </a:extLst>
          </p:cNvPr>
          <p:cNvGrpSpPr/>
          <p:nvPr/>
        </p:nvGrpSpPr>
        <p:grpSpPr>
          <a:xfrm>
            <a:off x="442800" y="1356339"/>
            <a:ext cx="5564595" cy="5127261"/>
            <a:chOff x="414668" y="2488873"/>
            <a:chExt cx="5596271" cy="5500126"/>
          </a:xfrm>
        </p:grpSpPr>
        <p:sp>
          <p:nvSpPr>
            <p:cNvPr id="12" name="Freeform: Shape 3">
              <a:extLst>
                <a:ext uri="{FF2B5EF4-FFF2-40B4-BE49-F238E27FC236}">
                  <a16:creationId xmlns:a16="http://schemas.microsoft.com/office/drawing/2014/main" id="{991BEF14-01EF-4B37-AB6F-7AFFCB77337B}"/>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1"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3" name="Rectangle 12">
              <a:extLst>
                <a:ext uri="{FF2B5EF4-FFF2-40B4-BE49-F238E27FC236}">
                  <a16:creationId xmlns:a16="http://schemas.microsoft.com/office/drawing/2014/main" id="{DE8AA276-76AF-4C2F-A4DB-FD087F103CDC}"/>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9DEEC24-FFE3-4579-8AD3-2BA833E42ABF}"/>
                </a:ext>
              </a:extLst>
            </p:cNvPr>
            <p:cNvSpPr/>
            <p:nvPr/>
          </p:nvSpPr>
          <p:spPr>
            <a:xfrm>
              <a:off x="538253" y="2664197"/>
              <a:ext cx="5349097" cy="277333"/>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US" sz="1200" b="1" dirty="0">
                  <a:solidFill>
                    <a:srgbClr val="FFFFFF"/>
                  </a:solidFill>
                  <a:latin typeface="Segoe UI Semibold" panose="020B0402040204020203" pitchFamily="34" charset="0"/>
                  <a:cs typeface="Segoe UI Semibold" panose="020B0402040204020203" pitchFamily="34" charset="0"/>
                </a:rPr>
                <a:t>For the onboarding</a:t>
              </a:r>
              <a:endPar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endParaRPr>
            </a:p>
          </p:txBody>
        </p:sp>
      </p:grpSp>
      <p:grpSp>
        <p:nvGrpSpPr>
          <p:cNvPr id="23" name="Group 22">
            <a:extLst>
              <a:ext uri="{FF2B5EF4-FFF2-40B4-BE49-F238E27FC236}">
                <a16:creationId xmlns:a16="http://schemas.microsoft.com/office/drawing/2014/main" id="{FAA43314-A571-4D74-926B-5F238ECBA58C}"/>
              </a:ext>
              <a:ext uri="{C183D7F6-B498-43B3-948B-1728B52AA6E4}">
                <adec:decorative xmlns:adec="http://schemas.microsoft.com/office/drawing/2017/decorative" val="1"/>
              </a:ext>
            </a:extLst>
          </p:cNvPr>
          <p:cNvGrpSpPr/>
          <p:nvPr/>
        </p:nvGrpSpPr>
        <p:grpSpPr>
          <a:xfrm>
            <a:off x="6307497" y="1361655"/>
            <a:ext cx="5564595" cy="5127261"/>
            <a:chOff x="414668" y="2488873"/>
            <a:chExt cx="5596271" cy="5500126"/>
          </a:xfrm>
        </p:grpSpPr>
        <p:sp>
          <p:nvSpPr>
            <p:cNvPr id="24" name="Freeform: Shape 3">
              <a:extLst>
                <a:ext uri="{FF2B5EF4-FFF2-40B4-BE49-F238E27FC236}">
                  <a16:creationId xmlns:a16="http://schemas.microsoft.com/office/drawing/2014/main" id="{F6C0307A-6749-4D0D-9C36-DCFDBE79379C}"/>
                </a:ext>
              </a:extLst>
            </p:cNvPr>
            <p:cNvSpPr/>
            <p:nvPr/>
          </p:nvSpPr>
          <p:spPr>
            <a:xfrm>
              <a:off x="414668" y="2488873"/>
              <a:ext cx="5596271" cy="5500126"/>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25" name="Rectangle 24">
              <a:extLst>
                <a:ext uri="{FF2B5EF4-FFF2-40B4-BE49-F238E27FC236}">
                  <a16:creationId xmlns:a16="http://schemas.microsoft.com/office/drawing/2014/main" id="{B70C66A2-5C84-44B4-9CA1-256FF203B3BF}"/>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6" name="Rectangle 25">
              <a:extLst>
                <a:ext uri="{FF2B5EF4-FFF2-40B4-BE49-F238E27FC236}">
                  <a16:creationId xmlns:a16="http://schemas.microsoft.com/office/drawing/2014/main" id="{9B86FC7E-E28E-4136-ACE6-0E0BECE01BBE}"/>
                </a:ext>
              </a:extLst>
            </p:cNvPr>
            <p:cNvSpPr/>
            <p:nvPr/>
          </p:nvSpPr>
          <p:spPr>
            <a:xfrm>
              <a:off x="573238" y="2675966"/>
              <a:ext cx="5349097" cy="277333"/>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lang="en-GB" sz="1200" b="1" dirty="0">
                  <a:solidFill>
                    <a:srgbClr val="FFFFFF"/>
                  </a:solidFill>
                  <a:latin typeface="Segoe UI Semibold" panose="020B0402040204020203" pitchFamily="34" charset="0"/>
                  <a:cs typeface="Segoe UI Semibold" panose="020B0402040204020203" pitchFamily="34" charset="0"/>
                </a:rPr>
                <a:t>For the future</a:t>
              </a:r>
            </a:p>
          </p:txBody>
        </p:sp>
      </p:grpSp>
    </p:spTree>
    <p:extLst>
      <p:ext uri="{BB962C8B-B14F-4D97-AF65-F5344CB8AC3E}">
        <p14:creationId xmlns:p14="http://schemas.microsoft.com/office/powerpoint/2010/main" val="200572214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Training strategy</a:t>
            </a:r>
          </a:p>
        </p:txBody>
      </p:sp>
    </p:spTree>
    <p:extLst>
      <p:ext uri="{BB962C8B-B14F-4D97-AF65-F5344CB8AC3E}">
        <p14:creationId xmlns:p14="http://schemas.microsoft.com/office/powerpoint/2010/main" val="156319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329556" cy="1107996"/>
          </a:xfrm>
        </p:spPr>
        <p:txBody>
          <a:bodyPr/>
          <a:lstStyle/>
          <a:p>
            <a:pPr defTabSz="914188"/>
            <a:r>
              <a:rPr lang="en-US" sz="3600" spc="-100" dirty="0">
                <a:latin typeface="Segoe UI Semibold"/>
                <a:cs typeface="Segoe UI" pitchFamily="34" charset="0"/>
              </a:rPr>
              <a:t>Build your </a:t>
            </a:r>
            <a:r>
              <a:rPr lang="en-US" sz="3600" spc="-100" dirty="0">
                <a:solidFill>
                  <a:schemeClr val="accent1"/>
                </a:solidFill>
                <a:latin typeface="Segoe UI Semibold"/>
                <a:cs typeface="Segoe UI" pitchFamily="34" charset="0"/>
              </a:rPr>
              <a:t>training strategy</a:t>
            </a:r>
            <a:endParaRPr lang="en-US" sz="3600" spc="-100" dirty="0">
              <a:solidFill>
                <a:srgbClr val="000000"/>
              </a:solidFill>
              <a:latin typeface="Segoe UI Semibold"/>
              <a:cs typeface="Segoe UI" pitchFamily="34" charset="0"/>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346619"/>
            <a:ext cx="6494332" cy="5146024"/>
          </a:xfrm>
        </p:spPr>
        <p:txBody>
          <a:bodyPr/>
          <a:lstStyle/>
          <a:p>
            <a:pPr marL="0" indent="0">
              <a:spcAft>
                <a:spcPts val="600"/>
              </a:spcAft>
              <a:buNone/>
            </a:pPr>
            <a:r>
              <a:rPr lang="en-GB" sz="1800" b="1" kern="1200" dirty="0">
                <a:effectLst/>
                <a:latin typeface="Segoe UI" panose="020B0502040204020203" pitchFamily="34" charset="0"/>
                <a:ea typeface="Times New Roman" panose="02020603050405020304" pitchFamily="18" charset="0"/>
              </a:rPr>
              <a:t>Focus on the why</a:t>
            </a:r>
          </a:p>
          <a:p>
            <a:pPr marL="0" indent="0">
              <a:spcBef>
                <a:spcPts val="0"/>
              </a:spcBef>
              <a:spcAft>
                <a:spcPts val="1200"/>
              </a:spcAft>
              <a:buNone/>
            </a:pPr>
            <a:r>
              <a:rPr lang="en-GB" sz="1800" kern="1200" dirty="0">
                <a:effectLst/>
                <a:latin typeface="Segoe UI" panose="020B0502040204020203" pitchFamily="34" charset="0"/>
                <a:ea typeface="Times New Roman" panose="02020603050405020304" pitchFamily="18" charset="0"/>
              </a:rPr>
              <a:t>Make sure employees know why the change is happening, what’s in it for them, and why they’re being asked to change.</a:t>
            </a:r>
          </a:p>
          <a:p>
            <a:pPr marL="0" indent="0">
              <a:spcAft>
                <a:spcPts val="600"/>
              </a:spcAft>
              <a:buNone/>
            </a:pPr>
            <a:r>
              <a:rPr lang="en-GB" sz="1800" b="1" kern="1200" dirty="0">
                <a:effectLst/>
                <a:latin typeface="Segoe UI" panose="020B0502040204020203" pitchFamily="34" charset="0"/>
                <a:ea typeface="Times New Roman" panose="02020603050405020304" pitchFamily="18" charset="0"/>
              </a:rPr>
              <a:t>Use real work scenarios</a:t>
            </a:r>
          </a:p>
          <a:p>
            <a:pPr marL="0" indent="0">
              <a:spcBef>
                <a:spcPts val="0"/>
              </a:spcBef>
              <a:spcAft>
                <a:spcPts val="1200"/>
              </a:spcAft>
              <a:buNone/>
            </a:pPr>
            <a:r>
              <a:rPr lang="en-GB" sz="1800" kern="1200" dirty="0">
                <a:effectLst/>
                <a:latin typeface="Segoe UI" panose="020B0502040204020203" pitchFamily="34" charset="0"/>
                <a:ea typeface="Times New Roman" panose="02020603050405020304" pitchFamily="18" charset="0"/>
              </a:rPr>
              <a:t>Use tasks or business processes that are familiar to your audience to draw them in to learning how to use the technology.</a:t>
            </a:r>
          </a:p>
          <a:p>
            <a:pPr marL="0" indent="0">
              <a:spcAft>
                <a:spcPts val="600"/>
              </a:spcAft>
              <a:buNone/>
            </a:pPr>
            <a:r>
              <a:rPr lang="en-GB" sz="1800" b="1" kern="1200" dirty="0">
                <a:effectLst/>
                <a:latin typeface="Segoe UI" panose="020B0502040204020203" pitchFamily="34" charset="0"/>
                <a:ea typeface="Times New Roman" panose="02020603050405020304" pitchFamily="18" charset="0"/>
              </a:rPr>
              <a:t>Use multiple formats</a:t>
            </a:r>
          </a:p>
          <a:p>
            <a:pPr marL="0" indent="0">
              <a:spcBef>
                <a:spcPts val="0"/>
              </a:spcBef>
              <a:spcAft>
                <a:spcPts val="1200"/>
              </a:spcAft>
              <a:buNone/>
            </a:pPr>
            <a:r>
              <a:rPr lang="en-GB" sz="1800" kern="1200" dirty="0">
                <a:effectLst/>
                <a:latin typeface="Segoe UI" panose="020B0502040204020203" pitchFamily="34" charset="0"/>
                <a:ea typeface="Times New Roman" panose="02020603050405020304" pitchFamily="18" charset="0"/>
              </a:rPr>
              <a:t>Training end users should take on multiple forms to accommodate different learning styles, geographical barriers, and resource constraints.</a:t>
            </a:r>
          </a:p>
          <a:p>
            <a:pPr marL="0" indent="0">
              <a:spcAft>
                <a:spcPts val="600"/>
              </a:spcAft>
              <a:buNone/>
            </a:pPr>
            <a:r>
              <a:rPr lang="en-GB" sz="1800" b="1" kern="1200" dirty="0">
                <a:effectLst/>
                <a:latin typeface="Segoe UI" panose="020B0502040204020203" pitchFamily="34" charset="0"/>
                <a:ea typeface="Times New Roman" panose="02020603050405020304" pitchFamily="18" charset="0"/>
              </a:rPr>
              <a:t>Reinforce</a:t>
            </a:r>
          </a:p>
          <a:p>
            <a:pPr marL="0" indent="0">
              <a:spcBef>
                <a:spcPts val="0"/>
              </a:spcBef>
              <a:spcAft>
                <a:spcPts val="1200"/>
              </a:spcAft>
              <a:buNone/>
            </a:pPr>
            <a:r>
              <a:rPr lang="en-GB" sz="1800" kern="1200" dirty="0">
                <a:effectLst/>
                <a:latin typeface="Segoe UI" panose="020B0502040204020203" pitchFamily="34" charset="0"/>
                <a:ea typeface="Times New Roman" panose="02020603050405020304" pitchFamily="18" charset="0"/>
              </a:rPr>
              <a:t>Make the training stick with reinforcement options such as on-demand training, lunch &amp; learn sessions, and new employee training options.</a:t>
            </a:r>
          </a:p>
        </p:txBody>
      </p:sp>
      <p:pic>
        <p:nvPicPr>
          <p:cNvPr id="12290" name="Picture 2" descr="A group of people sitting around a table&#10;&#10;Description automatically generated with medium confidence">
            <a:extLst>
              <a:ext uri="{FF2B5EF4-FFF2-40B4-BE49-F238E27FC236}">
                <a16:creationId xmlns:a16="http://schemas.microsoft.com/office/drawing/2014/main" id="{4B8B369C-A62E-421D-8C35-8C80EC5C7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26" r="10174"/>
          <a:stretch/>
        </p:blipFill>
        <p:spPr bwMode="auto">
          <a:xfrm>
            <a:off x="7192537" y="0"/>
            <a:ext cx="4999463" cy="6858000"/>
          </a:xfrm>
          <a:prstGeom prst="rect">
            <a:avLst/>
          </a:prstGeom>
          <a:noFill/>
        </p:spPr>
      </p:pic>
    </p:spTree>
    <p:extLst>
      <p:ext uri="{BB962C8B-B14F-4D97-AF65-F5344CB8AC3E}">
        <p14:creationId xmlns:p14="http://schemas.microsoft.com/office/powerpoint/2010/main" val="3857455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C1D6-62F9-49A0-BB53-427957EFE58A}"/>
              </a:ext>
            </a:extLst>
          </p:cNvPr>
          <p:cNvSpPr>
            <a:spLocks noGrp="1"/>
          </p:cNvSpPr>
          <p:nvPr>
            <p:ph type="title"/>
          </p:nvPr>
        </p:nvSpPr>
        <p:spPr>
          <a:xfrm>
            <a:off x="588263" y="457200"/>
            <a:ext cx="7388354" cy="1107996"/>
          </a:xfrm>
        </p:spPr>
        <p:txBody>
          <a:bodyPr/>
          <a:lstStyle/>
          <a:p>
            <a:r>
              <a:rPr lang="en-CA" dirty="0">
                <a:solidFill>
                  <a:schemeClr val="accent1"/>
                </a:solidFill>
              </a:rPr>
              <a:t>Microsoft Power Platform in a day</a:t>
            </a:r>
            <a:r>
              <a:rPr lang="en-CA" dirty="0"/>
              <a:t> workshops</a:t>
            </a:r>
          </a:p>
        </p:txBody>
      </p:sp>
      <p:sp>
        <p:nvSpPr>
          <p:cNvPr id="4" name="Content Placeholder 3">
            <a:extLst>
              <a:ext uri="{FF2B5EF4-FFF2-40B4-BE49-F238E27FC236}">
                <a16:creationId xmlns:a16="http://schemas.microsoft.com/office/drawing/2014/main" id="{8C593453-5A65-4F0C-996D-B892F9EE4096}"/>
              </a:ext>
            </a:extLst>
          </p:cNvPr>
          <p:cNvSpPr>
            <a:spLocks noGrp="1"/>
          </p:cNvSpPr>
          <p:nvPr>
            <p:ph sz="quarter" idx="12"/>
          </p:nvPr>
        </p:nvSpPr>
        <p:spPr>
          <a:xfrm>
            <a:off x="588263" y="1784152"/>
            <a:ext cx="6938604" cy="4185761"/>
          </a:xfrm>
        </p:spPr>
        <p:txBody>
          <a:bodyPr/>
          <a:lstStyle/>
          <a:p>
            <a:pPr marL="0" indent="0">
              <a:spcBef>
                <a:spcPts val="1200"/>
              </a:spcBef>
              <a:buNone/>
            </a:pPr>
            <a:r>
              <a:rPr lang="en-GB" sz="1800" dirty="0"/>
              <a:t>Microsoft has created Power Platform in a day training courses. This is a great for team members, whatever their role, who want to extend their skills to learn how to create apps with Power Apps, chatbots with Power Virtual Agents or desktop flows with Power Automate. </a:t>
            </a:r>
          </a:p>
          <a:p>
            <a:pPr marL="0" indent="0">
              <a:spcBef>
                <a:spcPts val="1200"/>
              </a:spcBef>
              <a:buNone/>
            </a:pPr>
            <a:r>
              <a:rPr lang="en-GB" sz="1800" dirty="0"/>
              <a:t>Once you have people in your team who have attended one of the in-person or virtual events, you could adapt the course materials to align with your organization and run them internally. </a:t>
            </a:r>
          </a:p>
          <a:p>
            <a:pPr marL="0" indent="0">
              <a:spcBef>
                <a:spcPts val="1200"/>
              </a:spcBef>
              <a:buNone/>
            </a:pPr>
            <a:r>
              <a:rPr lang="en-GB" sz="1800" dirty="0"/>
              <a:t>Remember, everyone in your organization is an expert in something. Teaching them to build Power Apps helps them harness their skills into solutions that benefit the organization.</a:t>
            </a:r>
          </a:p>
        </p:txBody>
      </p:sp>
      <p:sp>
        <p:nvSpPr>
          <p:cNvPr id="3" name="Rectangle 2">
            <a:extLst>
              <a:ext uri="{FF2B5EF4-FFF2-40B4-BE49-F238E27FC236}">
                <a16:creationId xmlns:a16="http://schemas.microsoft.com/office/drawing/2014/main" id="{50640E4E-6973-4848-81BE-DA0A9FD3C30F}"/>
              </a:ext>
              <a:ext uri="{C183D7F6-B498-43B3-948B-1728B52AA6E4}">
                <adec:decorative xmlns:adec="http://schemas.microsoft.com/office/drawing/2017/decorative" val="1"/>
              </a:ext>
            </a:extLst>
          </p:cNvPr>
          <p:cNvSpPr/>
          <p:nvPr/>
        </p:nvSpPr>
        <p:spPr>
          <a:xfrm>
            <a:off x="7976616" y="2371"/>
            <a:ext cx="4215384"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13" name="Freeform: Shape 75">
            <a:extLst>
              <a:ext uri="{FF2B5EF4-FFF2-40B4-BE49-F238E27FC236}">
                <a16:creationId xmlns:a16="http://schemas.microsoft.com/office/drawing/2014/main" id="{2A0AA155-454F-4AC8-BADE-86E2AC68ECE4}"/>
              </a:ext>
            </a:extLst>
          </p:cNvPr>
          <p:cNvSpPr/>
          <p:nvPr/>
        </p:nvSpPr>
        <p:spPr>
          <a:xfrm>
            <a:off x="8294340" y="1784152"/>
            <a:ext cx="3752347" cy="4047262"/>
          </a:xfrm>
          <a:prstGeom prst="rect">
            <a:avLst/>
          </a:prstGeom>
          <a:ln w="25400">
            <a:noFill/>
          </a:ln>
        </p:spPr>
        <p:txBody>
          <a:bodyPr wrap="square" lIns="0" tIns="0" rIns="0" bIns="0" anchor="ctr">
            <a:spAutoFit/>
          </a:bodyPr>
          <a:lstStyle/>
          <a:p>
            <a:pPr>
              <a:spcAft>
                <a:spcPts val="600"/>
              </a:spcAft>
            </a:pPr>
            <a:r>
              <a:rPr lang="en-US" sz="1800" b="1" dirty="0">
                <a:solidFill>
                  <a:schemeClr val="tx2"/>
                </a:solidFill>
                <a:latin typeface="+mj-lt"/>
              </a:rPr>
              <a:t>Here’s how</a:t>
            </a:r>
            <a:endParaRPr lang="en-US" sz="1800" b="1" dirty="0">
              <a:solidFill>
                <a:schemeClr val="tx2"/>
              </a:solidFill>
              <a:latin typeface="+mj-lt"/>
              <a:cs typeface="Segoe UI"/>
            </a:endParaRPr>
          </a:p>
          <a:p>
            <a:pPr lvl="0">
              <a:spcAft>
                <a:spcPts val="2400"/>
              </a:spcAft>
            </a:pPr>
            <a:r>
              <a:rPr lang="en-GB" sz="1800" dirty="0">
                <a:solidFill>
                  <a:srgbClr val="000000"/>
                </a:solidFill>
                <a:latin typeface="Segoe UI" panose="020B0502040204020203" pitchFamily="34" charset="0"/>
              </a:rPr>
              <a:t>E</a:t>
            </a:r>
            <a:r>
              <a:rPr lang="en-GB" sz="1800" b="0" i="0" dirty="0">
                <a:solidFill>
                  <a:srgbClr val="000000"/>
                </a:solidFill>
                <a:effectLst/>
                <a:latin typeface="Segoe UI" panose="020B0502040204020203" pitchFamily="34" charset="0"/>
              </a:rPr>
              <a:t>xperience how Microsoft Power Platform can meet your business challenges quickly and effectively </a:t>
            </a:r>
            <a:r>
              <a:rPr lang="en-GB" sz="1800" b="0" i="0" dirty="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by attending a virtual, one-day training workshop</a:t>
            </a:r>
            <a:r>
              <a:rPr lang="en-GB" sz="1800" b="0" i="0" dirty="0">
                <a:solidFill>
                  <a:srgbClr val="000000"/>
                </a:solidFill>
                <a:effectLst/>
                <a:latin typeface="Segoe UI" panose="020B0502040204020203" pitchFamily="34" charset="0"/>
              </a:rPr>
              <a:t>.</a:t>
            </a:r>
          </a:p>
          <a:p>
            <a:pPr lvl="0">
              <a:spcAft>
                <a:spcPts val="2400"/>
              </a:spcAft>
            </a:pPr>
            <a:r>
              <a:rPr lang="en-GB" sz="1800" dirty="0">
                <a:solidFill>
                  <a:srgbClr val="000000"/>
                </a:solidFill>
                <a:latin typeface="Segoe UI" panose="020B0502040204020203" pitchFamily="34" charset="0"/>
              </a:rPr>
              <a:t>Or </a:t>
            </a:r>
            <a:r>
              <a:rPr lang="en-GB" sz="1800" dirty="0">
                <a:solidFill>
                  <a:schemeClr val="tx2"/>
                </a:solidFill>
                <a:latin typeface="Segoe UI" panose="020B0502040204020203" pitchFamily="34" charset="0"/>
                <a:hlinkClick r:id="rId4">
                  <a:extLst>
                    <a:ext uri="{A12FA001-AC4F-418D-AE19-62706E023703}">
                      <ahyp:hlinkClr xmlns:ahyp="http://schemas.microsoft.com/office/drawing/2018/hyperlinkcolor" val="tx"/>
                    </a:ext>
                  </a:extLst>
                </a:hlinkClick>
              </a:rPr>
              <a:t>d</a:t>
            </a:r>
            <a:r>
              <a:rPr lang="en-GB" sz="1800" dirty="0">
                <a:solidFill>
                  <a:schemeClr val="tx2"/>
                </a:solidFill>
                <a:hlinkClick r:id="rId4">
                  <a:extLst>
                    <a:ext uri="{A12FA001-AC4F-418D-AE19-62706E023703}">
                      <ahyp:hlinkClr xmlns:ahyp="http://schemas.microsoft.com/office/drawing/2018/hyperlinkcolor" val="tx"/>
                    </a:ext>
                  </a:extLst>
                </a:hlinkClick>
              </a:rPr>
              <a:t>ownload the material </a:t>
            </a:r>
            <a:r>
              <a:rPr lang="en-GB" sz="1800" dirty="0"/>
              <a:t>for your Power Platform experts to deliver the training internally. </a:t>
            </a:r>
          </a:p>
          <a:p>
            <a:pPr lvl="0">
              <a:spcAft>
                <a:spcPts val="2400"/>
              </a:spcAft>
            </a:pPr>
            <a:endParaRPr lang="en-GB" sz="1800" dirty="0"/>
          </a:p>
          <a:p>
            <a:pPr lvl="0">
              <a:spcAft>
                <a:spcPts val="2400"/>
              </a:spcAft>
            </a:pPr>
            <a:endParaRPr lang="en-US" sz="1800" u="sng" dirty="0">
              <a:solidFill>
                <a:schemeClr val="accent1"/>
              </a:solidFill>
              <a:ea typeface="+mn-lt"/>
              <a:cs typeface="+mn-lt"/>
            </a:endParaRPr>
          </a:p>
        </p:txBody>
      </p:sp>
    </p:spTree>
    <p:extLst>
      <p:ext uri="{BB962C8B-B14F-4D97-AF65-F5344CB8AC3E}">
        <p14:creationId xmlns:p14="http://schemas.microsoft.com/office/powerpoint/2010/main" val="22328337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BDEFD15-A643-3B47-85DA-6016A3E00AD9}"/>
              </a:ext>
            </a:extLst>
          </p:cNvPr>
          <p:cNvSpPr txBox="1">
            <a:spLocks noGrp="1"/>
          </p:cNvSpPr>
          <p:nvPr>
            <p:ph type="title" idx="4294967295"/>
          </p:nvPr>
        </p:nvSpPr>
        <p:spPr>
          <a:xfrm>
            <a:off x="312960" y="1021463"/>
            <a:ext cx="11593905" cy="1027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F2F2F"/>
                </a:solidFill>
                <a:effectLst/>
                <a:uLnTx/>
                <a:uFillTx/>
                <a:latin typeface="Segoe UI Semibold"/>
                <a:ea typeface="+mj-ea"/>
                <a:cs typeface="Segoe UI Semibold"/>
              </a:rPr>
              <a:t>Our Adoption Planning Workbook </a:t>
            </a:r>
            <a:r>
              <a:rPr kumimoji="0" lang="en-US" sz="3200" b="0" i="0" u="none" strike="noStrike" kern="1200" cap="none" spc="0" normalizeH="0" baseline="0" noProof="0" dirty="0">
                <a:ln>
                  <a:noFill/>
                </a:ln>
                <a:solidFill>
                  <a:schemeClr val="accent1"/>
                </a:solidFill>
                <a:effectLst/>
                <a:uLnTx/>
                <a:uFillTx/>
                <a:latin typeface="Segoe UI Semibold"/>
                <a:ea typeface="+mj-ea"/>
                <a:cs typeface="Segoe UI Semibold"/>
              </a:rPr>
              <a:t>will guide you </a:t>
            </a:r>
            <a:r>
              <a:rPr kumimoji="0" lang="en-US" sz="3200" b="0" i="0" u="none" strike="noStrike" kern="1200" cap="none" spc="0" normalizeH="0" baseline="0" noProof="0" dirty="0">
                <a:ln>
                  <a:noFill/>
                </a:ln>
                <a:solidFill>
                  <a:srgbClr val="2F2F2F"/>
                </a:solidFill>
                <a:effectLst/>
                <a:uLnTx/>
                <a:uFillTx/>
                <a:latin typeface="Segoe UI Semibold"/>
                <a:ea typeface="+mj-ea"/>
                <a:cs typeface="Segoe UI Semibold"/>
              </a:rPr>
              <a:t>through the adoption planning process</a:t>
            </a:r>
            <a:endParaRPr kumimoji="0" lang="en-US" sz="3200" b="0" i="0" u="none" strike="noStrike" kern="1200" cap="none" spc="0" normalizeH="0" baseline="0" noProof="0" dirty="0">
              <a:ln>
                <a:noFill/>
              </a:ln>
              <a:solidFill>
                <a:srgbClr val="2F2F2F"/>
              </a:solidFill>
              <a:effectLst/>
              <a:uLnTx/>
              <a:uFillTx/>
              <a:latin typeface="Segoe UI Semibold" panose="020B0402040204020203" pitchFamily="34" charset="0"/>
              <a:ea typeface="+mj-ea"/>
              <a:cs typeface="Segoe UI Semibold" panose="020B0402040204020203" pitchFamily="34" charset="0"/>
            </a:endParaRPr>
          </a:p>
        </p:txBody>
      </p:sp>
      <p:sp>
        <p:nvSpPr>
          <p:cNvPr id="15" name="Freeform 5">
            <a:extLst>
              <a:ext uri="{FF2B5EF4-FFF2-40B4-BE49-F238E27FC236}">
                <a16:creationId xmlns:a16="http://schemas.microsoft.com/office/drawing/2014/main" id="{E83DA1FA-C8EC-B647-87B2-419CCE6365E0}"/>
              </a:ext>
              <a:ext uri="{C183D7F6-B498-43B3-948B-1728B52AA6E4}">
                <adec:decorative xmlns:adec="http://schemas.microsoft.com/office/drawing/2017/decorative" val="1"/>
              </a:ext>
            </a:extLst>
          </p:cNvPr>
          <p:cNvSpPr>
            <a:spLocks/>
          </p:cNvSpPr>
          <p:nvPr/>
        </p:nvSpPr>
        <p:spPr bwMode="auto">
          <a:xfrm>
            <a:off x="0" y="2815124"/>
            <a:ext cx="12192000" cy="2947502"/>
          </a:xfrm>
          <a:custGeom>
            <a:avLst/>
            <a:gdLst>
              <a:gd name="T0" fmla="*/ 0 w 3802"/>
              <a:gd name="T1" fmla="*/ 469 h 1020"/>
              <a:gd name="T2" fmla="*/ 140 w 3802"/>
              <a:gd name="T3" fmla="*/ 469 h 1020"/>
              <a:gd name="T4" fmla="*/ 140 w 3802"/>
              <a:gd name="T5" fmla="*/ 468 h 1020"/>
              <a:gd name="T6" fmla="*/ 140 w 3802"/>
              <a:gd name="T7" fmla="*/ 191 h 1020"/>
              <a:gd name="T8" fmla="*/ 212 w 3802"/>
              <a:gd name="T9" fmla="*/ 118 h 1020"/>
              <a:gd name="T10" fmla="*/ 212 w 3802"/>
              <a:gd name="T11" fmla="*/ 118 h 1020"/>
              <a:gd name="T12" fmla="*/ 767 w 3802"/>
              <a:gd name="T13" fmla="*/ 118 h 1020"/>
              <a:gd name="T14" fmla="*/ 839 w 3802"/>
              <a:gd name="T15" fmla="*/ 191 h 1020"/>
              <a:gd name="T16" fmla="*/ 839 w 3802"/>
              <a:gd name="T17" fmla="*/ 468 h 1020"/>
              <a:gd name="T18" fmla="*/ 839 w 3802"/>
              <a:gd name="T19" fmla="*/ 948 h 1020"/>
              <a:gd name="T20" fmla="*/ 911 w 3802"/>
              <a:gd name="T21" fmla="*/ 1020 h 1020"/>
              <a:gd name="T22" fmla="*/ 1466 w 3802"/>
              <a:gd name="T23" fmla="*/ 1020 h 1020"/>
              <a:gd name="T24" fmla="*/ 1538 w 3802"/>
              <a:gd name="T25" fmla="*/ 948 h 1020"/>
              <a:gd name="T26" fmla="*/ 1538 w 3802"/>
              <a:gd name="T27" fmla="*/ 468 h 1020"/>
              <a:gd name="T28" fmla="*/ 1538 w 3802"/>
              <a:gd name="T29" fmla="*/ 72 h 1020"/>
              <a:gd name="T30" fmla="*/ 1611 w 3802"/>
              <a:gd name="T31" fmla="*/ 0 h 1020"/>
              <a:gd name="T32" fmla="*/ 1611 w 3802"/>
              <a:gd name="T33" fmla="*/ 0 h 1020"/>
              <a:gd name="T34" fmla="*/ 2165 w 3802"/>
              <a:gd name="T35" fmla="*/ 0 h 1020"/>
              <a:gd name="T36" fmla="*/ 2238 w 3802"/>
              <a:gd name="T37" fmla="*/ 72 h 1020"/>
              <a:gd name="T38" fmla="*/ 2238 w 3802"/>
              <a:gd name="T39" fmla="*/ 468 h 1020"/>
              <a:gd name="T40" fmla="*/ 2238 w 3802"/>
              <a:gd name="T41" fmla="*/ 881 h 1020"/>
              <a:gd name="T42" fmla="*/ 2310 w 3802"/>
              <a:gd name="T43" fmla="*/ 953 h 1020"/>
              <a:gd name="T44" fmla="*/ 2865 w 3802"/>
              <a:gd name="T45" fmla="*/ 953 h 1020"/>
              <a:gd name="T46" fmla="*/ 2937 w 3802"/>
              <a:gd name="T47" fmla="*/ 881 h 1020"/>
              <a:gd name="T48" fmla="*/ 2937 w 3802"/>
              <a:gd name="T49" fmla="*/ 468 h 1020"/>
              <a:gd name="T50" fmla="*/ 2937 w 3802"/>
              <a:gd name="T51" fmla="*/ 191 h 1020"/>
              <a:gd name="T52" fmla="*/ 3009 w 3802"/>
              <a:gd name="T53" fmla="*/ 118 h 1020"/>
              <a:gd name="T54" fmla="*/ 3009 w 3802"/>
              <a:gd name="T55" fmla="*/ 118 h 1020"/>
              <a:gd name="T56" fmla="*/ 3564 w 3802"/>
              <a:gd name="T57" fmla="*/ 118 h 1020"/>
              <a:gd name="T58" fmla="*/ 3636 w 3802"/>
              <a:gd name="T59" fmla="*/ 191 h 1020"/>
              <a:gd name="T60" fmla="*/ 3636 w 3802"/>
              <a:gd name="T61" fmla="*/ 468 h 1020"/>
              <a:gd name="T62" fmla="*/ 3636 w 3802"/>
              <a:gd name="T63" fmla="*/ 469 h 1020"/>
              <a:gd name="T64" fmla="*/ 3802 w 3802"/>
              <a:gd name="T65" fmla="*/ 46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2" h="1020">
                <a:moveTo>
                  <a:pt x="0" y="469"/>
                </a:moveTo>
                <a:cubicBezTo>
                  <a:pt x="140" y="469"/>
                  <a:pt x="140" y="469"/>
                  <a:pt x="140" y="469"/>
                </a:cubicBezTo>
                <a:cubicBezTo>
                  <a:pt x="140" y="468"/>
                  <a:pt x="140" y="468"/>
                  <a:pt x="140" y="468"/>
                </a:cubicBezTo>
                <a:cubicBezTo>
                  <a:pt x="140" y="191"/>
                  <a:pt x="140" y="191"/>
                  <a:pt x="140" y="191"/>
                </a:cubicBezTo>
                <a:cubicBezTo>
                  <a:pt x="140" y="151"/>
                  <a:pt x="172" y="118"/>
                  <a:pt x="212" y="118"/>
                </a:cubicBezTo>
                <a:cubicBezTo>
                  <a:pt x="212" y="118"/>
                  <a:pt x="212" y="118"/>
                  <a:pt x="212" y="118"/>
                </a:cubicBezTo>
                <a:cubicBezTo>
                  <a:pt x="767" y="118"/>
                  <a:pt x="767" y="118"/>
                  <a:pt x="767" y="118"/>
                </a:cubicBezTo>
                <a:cubicBezTo>
                  <a:pt x="807" y="118"/>
                  <a:pt x="839" y="151"/>
                  <a:pt x="839" y="191"/>
                </a:cubicBezTo>
                <a:cubicBezTo>
                  <a:pt x="839" y="468"/>
                  <a:pt x="839" y="468"/>
                  <a:pt x="839" y="468"/>
                </a:cubicBezTo>
                <a:cubicBezTo>
                  <a:pt x="839" y="948"/>
                  <a:pt x="839" y="948"/>
                  <a:pt x="839" y="948"/>
                </a:cubicBezTo>
                <a:cubicBezTo>
                  <a:pt x="839" y="988"/>
                  <a:pt x="872" y="1020"/>
                  <a:pt x="911" y="1020"/>
                </a:cubicBezTo>
                <a:cubicBezTo>
                  <a:pt x="1466" y="1020"/>
                  <a:pt x="1466" y="1020"/>
                  <a:pt x="1466" y="1020"/>
                </a:cubicBezTo>
                <a:cubicBezTo>
                  <a:pt x="1506" y="1020"/>
                  <a:pt x="1538" y="988"/>
                  <a:pt x="1538" y="948"/>
                </a:cubicBezTo>
                <a:cubicBezTo>
                  <a:pt x="1538" y="468"/>
                  <a:pt x="1538" y="468"/>
                  <a:pt x="1538" y="468"/>
                </a:cubicBezTo>
                <a:cubicBezTo>
                  <a:pt x="1538" y="72"/>
                  <a:pt x="1538" y="72"/>
                  <a:pt x="1538" y="72"/>
                </a:cubicBezTo>
                <a:cubicBezTo>
                  <a:pt x="1538" y="33"/>
                  <a:pt x="1571" y="0"/>
                  <a:pt x="1611" y="0"/>
                </a:cubicBezTo>
                <a:cubicBezTo>
                  <a:pt x="1611" y="0"/>
                  <a:pt x="1611" y="0"/>
                  <a:pt x="1611" y="0"/>
                </a:cubicBezTo>
                <a:cubicBezTo>
                  <a:pt x="2165" y="0"/>
                  <a:pt x="2165" y="0"/>
                  <a:pt x="2165" y="0"/>
                </a:cubicBezTo>
                <a:cubicBezTo>
                  <a:pt x="2205" y="0"/>
                  <a:pt x="2238" y="33"/>
                  <a:pt x="2238" y="72"/>
                </a:cubicBezTo>
                <a:cubicBezTo>
                  <a:pt x="2238" y="468"/>
                  <a:pt x="2238" y="468"/>
                  <a:pt x="2238" y="468"/>
                </a:cubicBezTo>
                <a:cubicBezTo>
                  <a:pt x="2238" y="881"/>
                  <a:pt x="2238" y="881"/>
                  <a:pt x="2238" y="881"/>
                </a:cubicBezTo>
                <a:cubicBezTo>
                  <a:pt x="2238" y="921"/>
                  <a:pt x="2270" y="953"/>
                  <a:pt x="2310" y="953"/>
                </a:cubicBezTo>
                <a:cubicBezTo>
                  <a:pt x="2865" y="953"/>
                  <a:pt x="2865" y="953"/>
                  <a:pt x="2865" y="953"/>
                </a:cubicBezTo>
                <a:cubicBezTo>
                  <a:pt x="2905" y="953"/>
                  <a:pt x="2937" y="921"/>
                  <a:pt x="2937" y="881"/>
                </a:cubicBezTo>
                <a:cubicBezTo>
                  <a:pt x="2937" y="468"/>
                  <a:pt x="2937" y="468"/>
                  <a:pt x="2937" y="468"/>
                </a:cubicBezTo>
                <a:cubicBezTo>
                  <a:pt x="2937" y="191"/>
                  <a:pt x="2937" y="191"/>
                  <a:pt x="2937" y="191"/>
                </a:cubicBezTo>
                <a:cubicBezTo>
                  <a:pt x="2937" y="151"/>
                  <a:pt x="2969" y="118"/>
                  <a:pt x="3009" y="118"/>
                </a:cubicBezTo>
                <a:cubicBezTo>
                  <a:pt x="3009" y="118"/>
                  <a:pt x="3009" y="118"/>
                  <a:pt x="3009" y="118"/>
                </a:cubicBezTo>
                <a:cubicBezTo>
                  <a:pt x="3564" y="118"/>
                  <a:pt x="3564" y="118"/>
                  <a:pt x="3564" y="118"/>
                </a:cubicBezTo>
                <a:cubicBezTo>
                  <a:pt x="3604" y="118"/>
                  <a:pt x="3636" y="151"/>
                  <a:pt x="3636" y="191"/>
                </a:cubicBezTo>
                <a:cubicBezTo>
                  <a:pt x="3636" y="468"/>
                  <a:pt x="3636" y="468"/>
                  <a:pt x="3636" y="468"/>
                </a:cubicBezTo>
                <a:cubicBezTo>
                  <a:pt x="3636" y="469"/>
                  <a:pt x="3636" y="469"/>
                  <a:pt x="3636" y="469"/>
                </a:cubicBezTo>
                <a:cubicBezTo>
                  <a:pt x="3802" y="469"/>
                  <a:pt x="3802" y="469"/>
                  <a:pt x="3802" y="469"/>
                </a:cubicBezTo>
              </a:path>
            </a:pathLst>
          </a:custGeom>
          <a:noFill/>
          <a:ln w="31750" cap="rnd">
            <a:solidFill>
              <a:srgbClr val="274B47"/>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a:ea typeface="+mn-ea"/>
              <a:cs typeface="+mn-cs"/>
            </a:endParaRPr>
          </a:p>
        </p:txBody>
      </p:sp>
      <p:sp>
        <p:nvSpPr>
          <p:cNvPr id="16" name="Rectangle 15">
            <a:hlinkClick r:id="rId3" action="ppaction://hlinksldjump"/>
            <a:extLst>
              <a:ext uri="{FF2B5EF4-FFF2-40B4-BE49-F238E27FC236}">
                <a16:creationId xmlns:a16="http://schemas.microsoft.com/office/drawing/2014/main" id="{C4D3B16C-5318-0640-9E18-CDC764D44071}"/>
              </a:ext>
            </a:extLst>
          </p:cNvPr>
          <p:cNvSpPr/>
          <p:nvPr/>
        </p:nvSpPr>
        <p:spPr bwMode="auto">
          <a:xfrm>
            <a:off x="665162" y="2742739"/>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strike="noStrike" kern="1200" cap="none" spc="0" normalizeH="0" baseline="0" noProof="0" dirty="0">
                <a:ln>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Assemble your team</a:t>
            </a:r>
          </a:p>
        </p:txBody>
      </p:sp>
      <p:sp>
        <p:nvSpPr>
          <p:cNvPr id="20" name="Rectangle 19">
            <a:extLst>
              <a:ext uri="{FF2B5EF4-FFF2-40B4-BE49-F238E27FC236}">
                <a16:creationId xmlns:a16="http://schemas.microsoft.com/office/drawing/2014/main" id="{CCEF88E0-8BAC-CF40-B8B2-66CF3B8D557E}"/>
              </a:ext>
            </a:extLst>
          </p:cNvPr>
          <p:cNvSpPr/>
          <p:nvPr/>
        </p:nvSpPr>
        <p:spPr>
          <a:xfrm>
            <a:off x="535828" y="3429000"/>
            <a:ext cx="2064155" cy="2397026"/>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a:ea typeface="+mn-ea"/>
                <a:cs typeface="Segoe UI Semilight"/>
              </a:rPr>
              <a:t>Tap into the technical and business change agents. Recruit multi-disciplinary teams of executive sponsors, technical talent, core stakeholders, change agents, and champions.</a:t>
            </a:r>
          </a:p>
        </p:txBody>
      </p:sp>
      <p:sp>
        <p:nvSpPr>
          <p:cNvPr id="29" name="Rectangle 28">
            <a:hlinkClick r:id="rId4" action="ppaction://hlinksldjump"/>
            <a:extLst>
              <a:ext uri="{FF2B5EF4-FFF2-40B4-BE49-F238E27FC236}">
                <a16:creationId xmlns:a16="http://schemas.microsoft.com/office/drawing/2014/main" id="{754EE43F-74F8-F245-89CB-4233F2525DBA}"/>
              </a:ext>
            </a:extLst>
          </p:cNvPr>
          <p:cNvSpPr/>
          <p:nvPr/>
        </p:nvSpPr>
        <p:spPr bwMode="auto">
          <a:xfrm>
            <a:off x="2918206" y="5391738"/>
            <a:ext cx="1828800" cy="942288"/>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Define strategy and scenarios</a:t>
            </a:r>
          </a:p>
        </p:txBody>
      </p:sp>
      <p:sp>
        <p:nvSpPr>
          <p:cNvPr id="17" name="Rectangle 16">
            <a:extLst>
              <a:ext uri="{FF2B5EF4-FFF2-40B4-BE49-F238E27FC236}">
                <a16:creationId xmlns:a16="http://schemas.microsoft.com/office/drawing/2014/main" id="{EFB5E662-719F-9143-BBE8-7B9096F7A5EF}"/>
              </a:ext>
            </a:extLst>
          </p:cNvPr>
          <p:cNvSpPr/>
          <p:nvPr/>
        </p:nvSpPr>
        <p:spPr>
          <a:xfrm>
            <a:off x="2741748" y="3198397"/>
            <a:ext cx="2095617" cy="2150805"/>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Partner with your team to clearly outline business strategy and key success metrics. Align business and technical needs to maximize outcomes.</a:t>
            </a:r>
          </a:p>
        </p:txBody>
      </p:sp>
      <p:sp>
        <p:nvSpPr>
          <p:cNvPr id="30" name="Rectangle 29">
            <a:hlinkClick r:id="rId5" action="ppaction://hlinksldjump"/>
            <a:extLst>
              <a:ext uri="{FF2B5EF4-FFF2-40B4-BE49-F238E27FC236}">
                <a16:creationId xmlns:a16="http://schemas.microsoft.com/office/drawing/2014/main" id="{D74272C2-3228-9844-97EA-BBF7ADD0DF5D}"/>
              </a:ext>
            </a:extLst>
          </p:cNvPr>
          <p:cNvSpPr/>
          <p:nvPr/>
        </p:nvSpPr>
        <p:spPr bwMode="auto">
          <a:xfrm>
            <a:off x="5136468" y="2397890"/>
            <a:ext cx="1828800" cy="692575"/>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Assess readiness</a:t>
            </a:r>
          </a:p>
        </p:txBody>
      </p:sp>
      <p:sp>
        <p:nvSpPr>
          <p:cNvPr id="21" name="Rectangle 20">
            <a:extLst>
              <a:ext uri="{FF2B5EF4-FFF2-40B4-BE49-F238E27FC236}">
                <a16:creationId xmlns:a16="http://schemas.microsoft.com/office/drawing/2014/main" id="{CA03048C-0969-3D4B-ADF2-2AB9360E7149}"/>
              </a:ext>
            </a:extLst>
          </p:cNvPr>
          <p:cNvSpPr/>
          <p:nvPr/>
        </p:nvSpPr>
        <p:spPr>
          <a:xfrm>
            <a:off x="5000877" y="3138721"/>
            <a:ext cx="2095617" cy="2397026"/>
          </a:xfrm>
          <a:prstGeom prst="rect">
            <a:avLst/>
          </a:prstGeom>
        </p:spPr>
        <p:txBody>
          <a:bodyPr wrap="square" lIns="89642" tIns="89642" bIns="89642">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gradFill>
                  <a:gsLst>
                    <a:gs pos="1250">
                      <a:srgbClr val="2F2F2F"/>
                    </a:gs>
                    <a:gs pos="100000">
                      <a:srgbClr val="2F2F2F"/>
                    </a:gs>
                  </a:gsLst>
                  <a:lin ang="5400000" scaled="0"/>
                </a:gradFill>
                <a:effectLst/>
                <a:uLnTx/>
                <a:uFillTx/>
                <a:latin typeface="Segoe UI Semilight" panose="020B0402040204020203" pitchFamily="34" charset="0"/>
                <a:ea typeface="+mn-ea"/>
                <a:cs typeface="Segoe UI Semilight" panose="020B0402040204020203" pitchFamily="34" charset="0"/>
              </a:rPr>
              <a:t>Determine the overall organizational readiness including leadership alignment,  user groups, and technical, governance, support, and feedback channels.</a:t>
            </a:r>
          </a:p>
        </p:txBody>
      </p:sp>
      <p:sp>
        <p:nvSpPr>
          <p:cNvPr id="31" name="Rectangle 30">
            <a:hlinkClick r:id="rId6" action="ppaction://hlinksldjump"/>
            <a:extLst>
              <a:ext uri="{FF2B5EF4-FFF2-40B4-BE49-F238E27FC236}">
                <a16:creationId xmlns:a16="http://schemas.microsoft.com/office/drawing/2014/main" id="{EA104E4D-3649-AB44-8650-2DF0B90F41F2}"/>
              </a:ext>
            </a:extLst>
          </p:cNvPr>
          <p:cNvSpPr/>
          <p:nvPr/>
        </p:nvSpPr>
        <p:spPr bwMode="auto">
          <a:xfrm>
            <a:off x="7438805" y="5276383"/>
            <a:ext cx="1828800" cy="548640"/>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Build plan</a:t>
            </a:r>
          </a:p>
        </p:txBody>
      </p:sp>
      <p:sp>
        <p:nvSpPr>
          <p:cNvPr id="22" name="Rectangle 21">
            <a:extLst>
              <a:ext uri="{FF2B5EF4-FFF2-40B4-BE49-F238E27FC236}">
                <a16:creationId xmlns:a16="http://schemas.microsoft.com/office/drawing/2014/main" id="{4367AF44-C529-CE4A-81DD-03C178F9C09B}"/>
              </a:ext>
            </a:extLst>
          </p:cNvPr>
          <p:cNvSpPr/>
          <p:nvPr/>
        </p:nvSpPr>
        <p:spPr>
          <a:xfrm>
            <a:off x="7218096" y="3335607"/>
            <a:ext cx="2180304" cy="1904584"/>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a:ea typeface="+mn-ea"/>
                <a:cs typeface="Segoe UI Semilight"/>
              </a:rPr>
              <a:t>Plan the rollout cadence based on early adopter pilot program, Champion readiness, and planned scope of change. </a:t>
            </a:r>
            <a:endParaRPr kumimoji="0" lang="en-NZ" sz="16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endParaRPr>
          </a:p>
        </p:txBody>
      </p:sp>
      <p:sp>
        <p:nvSpPr>
          <p:cNvPr id="32" name="Rectangle 31">
            <a:hlinkClick r:id="rId7" action="ppaction://hlinksldjump"/>
            <a:extLst>
              <a:ext uri="{FF2B5EF4-FFF2-40B4-BE49-F238E27FC236}">
                <a16:creationId xmlns:a16="http://schemas.microsoft.com/office/drawing/2014/main" id="{6C53AB22-8FCC-5347-BDA0-9781A85ED041}"/>
              </a:ext>
            </a:extLst>
          </p:cNvPr>
          <p:cNvSpPr/>
          <p:nvPr/>
        </p:nvSpPr>
        <p:spPr bwMode="auto">
          <a:xfrm>
            <a:off x="9622781" y="2742739"/>
            <a:ext cx="1828800" cy="710112"/>
          </a:xfrm>
          <a:prstGeom prst="rect">
            <a:avLst/>
          </a:prstGeom>
          <a:solidFill>
            <a:schemeClr val="bg2"/>
          </a:solidFill>
          <a:ln w="9525" cap="rnd">
            <a:solidFill>
              <a:srgbClr val="274B4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0" rIns="179285" bIns="0" numCol="1" spcCol="0" rtlCol="0" fromWordArt="0" anchor="ctr" anchorCtr="0" forceAA="0" compatLnSpc="1">
            <a:prstTxWarp prst="textNoShape">
              <a:avLst/>
            </a:prstTxWarp>
            <a:noAutofit/>
          </a:bodyPr>
          <a:lstStyle/>
          <a:p>
            <a:pPr marL="0" marR="0" lvl="0" indent="0" algn="ctr" defTabSz="914114"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Onboard employees</a:t>
            </a:r>
          </a:p>
        </p:txBody>
      </p:sp>
      <p:sp>
        <p:nvSpPr>
          <p:cNvPr id="23" name="Rectangle 22">
            <a:extLst>
              <a:ext uri="{FF2B5EF4-FFF2-40B4-BE49-F238E27FC236}">
                <a16:creationId xmlns:a16="http://schemas.microsoft.com/office/drawing/2014/main" id="{B2D068DD-F571-1B48-8A66-24226FB2544A}"/>
              </a:ext>
            </a:extLst>
          </p:cNvPr>
          <p:cNvSpPr/>
          <p:nvPr/>
        </p:nvSpPr>
        <p:spPr>
          <a:xfrm>
            <a:off x="9499437" y="3484374"/>
            <a:ext cx="2105207" cy="1904584"/>
          </a:xfrm>
          <a:prstGeom prst="rect">
            <a:avLst/>
          </a:prstGeom>
        </p:spPr>
        <p:txBody>
          <a:bodyPr wrap="square" lIns="89642" tIns="89642" bIns="89642" anchor="t">
            <a:spAutoFit/>
          </a:bodyPr>
          <a:lstStyle/>
          <a:p>
            <a:pPr marL="0" marR="0" lvl="0" indent="0" algn="ctr" defTabSz="914154"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srgbClr val="2F2F2F"/>
                </a:solidFill>
                <a:effectLst/>
                <a:uLnTx/>
                <a:uFillTx/>
                <a:latin typeface="Segoe UI Semilight"/>
                <a:ea typeface="+mn-ea"/>
                <a:cs typeface="Segoe UI Semilight"/>
              </a:rPr>
              <a:t>Build awareness, deployment, training, and feedback collection into the plan to continuously drive engagement and usage.</a:t>
            </a:r>
          </a:p>
        </p:txBody>
      </p:sp>
    </p:spTree>
    <p:extLst>
      <p:ext uri="{BB962C8B-B14F-4D97-AF65-F5344CB8AC3E}">
        <p14:creationId xmlns:p14="http://schemas.microsoft.com/office/powerpoint/2010/main" val="1606742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250"/>
                                        <p:tgtEl>
                                          <p:spTgt spid="15"/>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accel="100000" autoRev="1" fill="hold" grpId="1" nodeType="withEffect">
                                  <p:stCondLst>
                                    <p:cond delay="0"/>
                                  </p:stCondLst>
                                  <p:childTnLst>
                                    <p:animScale>
                                      <p:cBhvr>
                                        <p:cTn id="11" dur="250" fill="hold"/>
                                        <p:tgtEl>
                                          <p:spTgt spid="16"/>
                                        </p:tgtEl>
                                      </p:cBhvr>
                                      <p:by x="1000" y="1000"/>
                                    </p:animScale>
                                  </p:childTnLst>
                                </p:cTn>
                              </p:par>
                              <p:par>
                                <p:cTn id="12" presetID="10" presetClass="entr" presetSubtype="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63" presetClass="path" presetSubtype="0" decel="100000" fill="hold" grpId="1" nodeType="withEffect">
                                  <p:stCondLst>
                                    <p:cond delay="0"/>
                                  </p:stCondLst>
                                  <p:childTnLst>
                                    <p:animMotion origin="layout" path="M 3.33333E-6 -1.85185E-6 L -0.00013 0.0456 " pathEditMode="relative" rAng="0" ptsTypes="AA">
                                      <p:cBhvr>
                                        <p:cTn id="16" dur="750" spd="-100000" fill="hold"/>
                                        <p:tgtEl>
                                          <p:spTgt spid="17"/>
                                        </p:tgtEl>
                                        <p:attrNameLst>
                                          <p:attrName>ppt_x</p:attrName>
                                          <p:attrName>ppt_y</p:attrName>
                                        </p:attrNameLst>
                                      </p:cBhvr>
                                      <p:rCtr x="-13" y="2269"/>
                                    </p:animMotion>
                                  </p:childTnLst>
                                </p:cTn>
                              </p:par>
                              <p:par>
                                <p:cTn id="17" presetID="10" presetClass="entr" presetSubtype="0" fill="hold" grpId="0" nodeType="withEffect">
                                  <p:stCondLst>
                                    <p:cond delay="3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par>
                                <p:cTn id="20" presetID="63" presetClass="path" presetSubtype="0" decel="100000" fill="hold" grpId="1" nodeType="withEffect">
                                  <p:stCondLst>
                                    <p:cond delay="100"/>
                                  </p:stCondLst>
                                  <p:childTnLst>
                                    <p:animMotion origin="layout" path="M -1.66667E-6 1.48148E-6 L -1.66667E-6 -0.04375 " pathEditMode="relative" rAng="0" ptsTypes="AA">
                                      <p:cBhvr>
                                        <p:cTn id="21" dur="750" spd="-100000" fill="hold"/>
                                        <p:tgtEl>
                                          <p:spTgt spid="20"/>
                                        </p:tgtEl>
                                        <p:attrNameLst>
                                          <p:attrName>ppt_x</p:attrName>
                                          <p:attrName>ppt_y</p:attrName>
                                        </p:attrNameLst>
                                      </p:cBhvr>
                                      <p:rCtr x="0" y="-2199"/>
                                    </p:animMotion>
                                  </p:childTnLst>
                                </p:cTn>
                              </p:par>
                              <p:par>
                                <p:cTn id="22" presetID="10" presetClass="entr" presetSubtype="0" fill="hold" grpId="0" nodeType="withEffect">
                                  <p:stCondLst>
                                    <p:cond delay="45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50"/>
                                        <p:tgtEl>
                                          <p:spTgt spid="21"/>
                                        </p:tgtEl>
                                      </p:cBhvr>
                                    </p:animEffect>
                                  </p:childTnLst>
                                </p:cTn>
                              </p:par>
                              <p:par>
                                <p:cTn id="25" presetID="63" presetClass="path" presetSubtype="0" decel="100000" fill="hold" grpId="1" nodeType="withEffect">
                                  <p:stCondLst>
                                    <p:cond delay="200"/>
                                  </p:stCondLst>
                                  <p:childTnLst>
                                    <p:animMotion origin="layout" path="M 5E-6 3.7037E-6 L -0.00013 0.0456 " pathEditMode="relative" rAng="0" ptsTypes="AA">
                                      <p:cBhvr>
                                        <p:cTn id="26" dur="750" spd="-100000" fill="hold"/>
                                        <p:tgtEl>
                                          <p:spTgt spid="21"/>
                                        </p:tgtEl>
                                        <p:attrNameLst>
                                          <p:attrName>ppt_x</p:attrName>
                                          <p:attrName>ppt_y</p:attrName>
                                        </p:attrNameLst>
                                      </p:cBhvr>
                                      <p:rCtr x="-13" y="2269"/>
                                    </p:animMotion>
                                  </p:childTnLst>
                                </p:cTn>
                              </p:par>
                              <p:par>
                                <p:cTn id="27" presetID="10" presetClass="entr" presetSubtype="0" fill="hold" grpId="0" nodeType="withEffect">
                                  <p:stCondLst>
                                    <p:cond delay="5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63" presetClass="path" presetSubtype="0" decel="100000" fill="hold" grpId="1" nodeType="withEffect">
                                  <p:stCondLst>
                                    <p:cond delay="300"/>
                                  </p:stCondLst>
                                  <p:childTnLst>
                                    <p:animMotion origin="layout" path="M 4.16667E-6 2.22222E-6 L 4.16667E-6 -0.04375 " pathEditMode="relative" rAng="0" ptsTypes="AA">
                                      <p:cBhvr>
                                        <p:cTn id="31" dur="750" spd="-100000" fill="hold"/>
                                        <p:tgtEl>
                                          <p:spTgt spid="22"/>
                                        </p:tgtEl>
                                        <p:attrNameLst>
                                          <p:attrName>ppt_x</p:attrName>
                                          <p:attrName>ppt_y</p:attrName>
                                        </p:attrNameLst>
                                      </p:cBhvr>
                                      <p:rCtr x="0" y="-2199"/>
                                    </p:animMotion>
                                  </p:childTnLst>
                                </p:cTn>
                              </p:par>
                              <p:par>
                                <p:cTn id="32" presetID="10" presetClass="entr" presetSubtype="0" fill="hold" grpId="0" nodeType="withEffect">
                                  <p:stCondLst>
                                    <p:cond delay="6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250"/>
                                        <p:tgtEl>
                                          <p:spTgt spid="23"/>
                                        </p:tgtEl>
                                      </p:cBhvr>
                                    </p:animEffect>
                                  </p:childTnLst>
                                </p:cTn>
                              </p:par>
                              <p:par>
                                <p:cTn id="35" presetID="63" presetClass="path" presetSubtype="0" decel="100000" fill="hold" grpId="1" nodeType="withEffect">
                                  <p:stCondLst>
                                    <p:cond delay="400"/>
                                  </p:stCondLst>
                                  <p:childTnLst>
                                    <p:animMotion origin="layout" path="M -2.08333E-7 -4.81481E-6 L -0.00013 0.04561 " pathEditMode="relative" rAng="0" ptsTypes="AA">
                                      <p:cBhvr>
                                        <p:cTn id="36" dur="750" spd="-100000" fill="hold"/>
                                        <p:tgtEl>
                                          <p:spTgt spid="23"/>
                                        </p:tgtEl>
                                        <p:attrNameLst>
                                          <p:attrName>ppt_x</p:attrName>
                                          <p:attrName>ppt_y</p:attrName>
                                        </p:attrNameLst>
                                      </p:cBhvr>
                                      <p:rCtr x="-13" y="2269"/>
                                    </p:animMotion>
                                  </p:childTnLst>
                                </p:cTn>
                              </p:par>
                              <p:par>
                                <p:cTn id="37" presetID="1" presetClass="entr" presetSubtype="0" fill="hold" grpId="0" nodeType="withEffect">
                                  <p:stCondLst>
                                    <p:cond delay="250"/>
                                  </p:stCondLst>
                                  <p:childTnLst>
                                    <p:set>
                                      <p:cBhvr>
                                        <p:cTn id="38" dur="1" fill="hold">
                                          <p:stCondLst>
                                            <p:cond delay="0"/>
                                          </p:stCondLst>
                                        </p:cTn>
                                        <p:tgtEl>
                                          <p:spTgt spid="29"/>
                                        </p:tgtEl>
                                        <p:attrNameLst>
                                          <p:attrName>style.visibility</p:attrName>
                                        </p:attrNameLst>
                                      </p:cBhvr>
                                      <p:to>
                                        <p:strVal val="visible"/>
                                      </p:to>
                                    </p:set>
                                  </p:childTnLst>
                                </p:cTn>
                              </p:par>
                              <p:par>
                                <p:cTn id="39" presetID="6" presetClass="emph" presetSubtype="0" accel="100000" autoRev="1" fill="hold" grpId="1" nodeType="withEffect">
                                  <p:stCondLst>
                                    <p:cond delay="0"/>
                                  </p:stCondLst>
                                  <p:childTnLst>
                                    <p:animScale>
                                      <p:cBhvr>
                                        <p:cTn id="40" dur="250" fill="hold"/>
                                        <p:tgtEl>
                                          <p:spTgt spid="29"/>
                                        </p:tgtEl>
                                      </p:cBhvr>
                                      <p:by x="1000" y="1000"/>
                                    </p:animScale>
                                  </p:childTnLst>
                                </p:cTn>
                              </p:par>
                              <p:par>
                                <p:cTn id="41" presetID="1"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childTnLst>
                                </p:cTn>
                              </p:par>
                              <p:par>
                                <p:cTn id="43" presetID="6" presetClass="emph" presetSubtype="0" accel="100000" autoRev="1" fill="hold" grpId="1" nodeType="withEffect">
                                  <p:stCondLst>
                                    <p:cond delay="0"/>
                                  </p:stCondLst>
                                  <p:childTnLst>
                                    <p:animScale>
                                      <p:cBhvr>
                                        <p:cTn id="44" dur="250" fill="hold"/>
                                        <p:tgtEl>
                                          <p:spTgt spid="30"/>
                                        </p:tgtEl>
                                      </p:cBhvr>
                                      <p:by x="1000" y="1000"/>
                                    </p:animScale>
                                  </p:childTnLst>
                                </p:cTn>
                              </p:par>
                              <p:par>
                                <p:cTn id="45" presetID="1" presetClass="entr" presetSubtype="0" fill="hold" grpId="0" nodeType="withEffect">
                                  <p:stCondLst>
                                    <p:cond delay="250"/>
                                  </p:stCondLst>
                                  <p:childTnLst>
                                    <p:set>
                                      <p:cBhvr>
                                        <p:cTn id="46" dur="1" fill="hold">
                                          <p:stCondLst>
                                            <p:cond delay="0"/>
                                          </p:stCondLst>
                                        </p:cTn>
                                        <p:tgtEl>
                                          <p:spTgt spid="31"/>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250" fill="hold"/>
                                        <p:tgtEl>
                                          <p:spTgt spid="31"/>
                                        </p:tgtEl>
                                      </p:cBhvr>
                                      <p:by x="1000" y="1000"/>
                                    </p:animScale>
                                  </p:childTnLst>
                                </p:cTn>
                              </p:par>
                              <p:par>
                                <p:cTn id="49" presetID="1" presetClass="entr" presetSubtype="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250" fill="hold"/>
                                        <p:tgtEl>
                                          <p:spTgt spid="32"/>
                                        </p:tgtEl>
                                      </p:cBhvr>
                                      <p:by x="1000" y="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0" grpId="0"/>
      <p:bldP spid="20" grpId="1"/>
      <p:bldP spid="29" grpId="0" animBg="1"/>
      <p:bldP spid="29" grpId="1" animBg="1"/>
      <p:bldP spid="17" grpId="0"/>
      <p:bldP spid="17" grpId="1"/>
      <p:bldP spid="30" grpId="0" animBg="1"/>
      <p:bldP spid="30" grpId="1" animBg="1"/>
      <p:bldP spid="21" grpId="0"/>
      <p:bldP spid="21" grpId="1"/>
      <p:bldP spid="31" grpId="0" animBg="1"/>
      <p:bldP spid="31" grpId="1" animBg="1"/>
      <p:bldP spid="22" grpId="0"/>
      <p:bldP spid="22" grpId="1"/>
      <p:bldP spid="32" grpId="0" animBg="1"/>
      <p:bldP spid="32" grpId="1" animBg="1"/>
      <p:bldP spid="23" grpId="0"/>
      <p:bldP spid="2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61871D-0B20-4775-A959-8337E4125BB8}"/>
              </a:ext>
            </a:extLst>
          </p:cNvPr>
          <p:cNvSpPr txBox="1">
            <a:spLocks noGrp="1"/>
          </p:cNvSpPr>
          <p:nvPr>
            <p:ph type="title" idx="4294967295"/>
          </p:nvPr>
        </p:nvSpPr>
        <p:spPr>
          <a:xfrm>
            <a:off x="363331" y="395119"/>
            <a:ext cx="11655840" cy="899665"/>
          </a:xfrm>
          <a:prstGeom prst="rect">
            <a:avLst/>
          </a:prstGeom>
          <a:noFill/>
          <a:ln>
            <a:noFill/>
            <a:prstDash/>
          </a:ln>
          <a:effectLst/>
        </p:spPr>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lvl1pPr marL="0" algn="l" defTabSz="895874" rtl="0" eaLnBrk="1" latinLnBrk="0" hangingPunct="1">
              <a:lnSpc>
                <a:spcPct val="90000"/>
              </a:lnSpc>
              <a:spcBef>
                <a:spcPct val="0"/>
              </a:spcBef>
              <a:buNone/>
              <a:defRPr lang="en-US" sz="3919"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895874"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chemeClr val="tx1"/>
                </a:solidFill>
                <a:effectLst/>
                <a:uLnTx/>
                <a:uFillTx/>
                <a:latin typeface="Segoe UI Semibold" panose="020B0702040204020203" pitchFamily="34" charset="0"/>
                <a:ea typeface="Segoe UI Semibold" charset="0"/>
                <a:cs typeface="Segoe UI Semibold" panose="020B0702040204020203" pitchFamily="34" charset="0"/>
              </a:rPr>
              <a:t>Build capability </a:t>
            </a:r>
            <a:r>
              <a:rPr kumimoji="0" lang="en-US" sz="3600" b="0" i="0" u="none" strike="noStrike" kern="1200" cap="none" spc="-100" normalizeH="0" baseline="0" noProof="0" dirty="0">
                <a:ln w="3175">
                  <a:noFill/>
                </a:ln>
                <a:solidFill>
                  <a:srgbClr val="000000"/>
                </a:solidFill>
                <a:effectLst/>
                <a:uLnTx/>
                <a:uFillTx/>
                <a:latin typeface="Segoe UI Semibold" panose="020B0702040204020203" pitchFamily="34" charset="0"/>
                <a:ea typeface="Segoe UI Semibold" charset="0"/>
                <a:cs typeface="Segoe UI Semibold" panose="020B0702040204020203" pitchFamily="34" charset="0"/>
              </a:rPr>
              <a:t>through </a:t>
            </a:r>
            <a:r>
              <a:rPr kumimoji="0" lang="en-US" sz="3600" b="0" i="0" u="none" strike="noStrike" kern="1200" cap="none" spc="-100" normalizeH="0" baseline="0" noProof="0" dirty="0">
                <a:ln w="3175">
                  <a:noFill/>
                </a:ln>
                <a:solidFill>
                  <a:schemeClr val="accent1"/>
                </a:solidFill>
                <a:effectLst/>
                <a:uLnTx/>
                <a:uFillTx/>
                <a:latin typeface="Segoe UI Semibold" panose="020B0702040204020203" pitchFamily="34" charset="0"/>
                <a:ea typeface="Segoe UI Semibold" charset="0"/>
                <a:cs typeface="Segoe UI Semibold" panose="020B0702040204020203" pitchFamily="34" charset="0"/>
              </a:rPr>
              <a:t>varying methods</a:t>
            </a:r>
            <a:endParaRPr kumimoji="0" lang="en-US" sz="3600" b="0" i="0" u="none" strike="noStrike" kern="1200" cap="none" spc="-100" normalizeH="0" baseline="0" noProof="0" dirty="0">
              <a:ln w="3175">
                <a:noFill/>
              </a:ln>
              <a:solidFill>
                <a:schemeClr val="accent1"/>
              </a:solidFill>
              <a:effectLst/>
              <a:uLnTx/>
              <a:uFillTx/>
              <a:latin typeface="Segoe UI Semibold" panose="020B0702040204020203" pitchFamily="34" charset="0"/>
              <a:ea typeface="+mn-ea"/>
              <a:cs typeface="Segoe UI Semibold" panose="020B0702040204020203" pitchFamily="34" charset="0"/>
            </a:endParaRPr>
          </a:p>
        </p:txBody>
      </p:sp>
      <p:sp>
        <p:nvSpPr>
          <p:cNvPr id="33" name="Arrow: Pentagon 32">
            <a:extLst>
              <a:ext uri="{FF2B5EF4-FFF2-40B4-BE49-F238E27FC236}">
                <a16:creationId xmlns:a16="http://schemas.microsoft.com/office/drawing/2014/main" id="{E04F6FE3-83B4-4C9C-99D4-C37AD0B635E9}"/>
              </a:ext>
            </a:extLst>
          </p:cNvPr>
          <p:cNvSpPr/>
          <p:nvPr/>
        </p:nvSpPr>
        <p:spPr bwMode="auto">
          <a:xfrm>
            <a:off x="446567" y="2495547"/>
            <a:ext cx="4104637" cy="899537"/>
          </a:xfrm>
          <a:prstGeom prst="homePlate">
            <a:avLst>
              <a:gd name="adj" fmla="val 26542"/>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effectLst/>
                <a:uLnTx/>
                <a:uFillTx/>
                <a:latin typeface="Segoe UI Semilight"/>
                <a:ea typeface="Segoe UI" pitchFamily="34" charset="0"/>
                <a:cs typeface="Segoe UI" pitchFamily="34" charset="0"/>
              </a:rPr>
              <a:t>Crawl</a:t>
            </a:r>
            <a:endParaRPr kumimoji="0" lang="en-GB" sz="2400" b="0" i="0" u="none" strike="noStrike" kern="0" cap="none" spc="0" normalizeH="0" baseline="0" noProof="0" dirty="0">
              <a:ln>
                <a:noFill/>
              </a:ln>
              <a:effectLst/>
              <a:uLnTx/>
              <a:uFillTx/>
              <a:latin typeface="Segoe UI Semilight"/>
              <a:ea typeface="Segoe UI" pitchFamily="34" charset="0"/>
              <a:cs typeface="Segoe UI" pitchFamily="34" charset="0"/>
            </a:endParaRPr>
          </a:p>
        </p:txBody>
      </p:sp>
      <p:sp>
        <p:nvSpPr>
          <p:cNvPr id="35" name="Arrow: Chevron 34">
            <a:extLst>
              <a:ext uri="{FF2B5EF4-FFF2-40B4-BE49-F238E27FC236}">
                <a16:creationId xmlns:a16="http://schemas.microsoft.com/office/drawing/2014/main" id="{03C2EE39-9367-4757-8204-6F3CA1417508}"/>
              </a:ext>
            </a:extLst>
          </p:cNvPr>
          <p:cNvSpPr/>
          <p:nvPr/>
        </p:nvSpPr>
        <p:spPr bwMode="auto">
          <a:xfrm>
            <a:off x="7574592" y="2495547"/>
            <a:ext cx="4104637" cy="899537"/>
          </a:xfrm>
          <a:prstGeom prst="chevron">
            <a:avLst>
              <a:gd name="adj" fmla="val 26977"/>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Run</a:t>
            </a:r>
            <a:endParaRPr kumimoji="0" lang="en-GB"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6" name="Group 35">
            <a:extLst>
              <a:ext uri="{FF2B5EF4-FFF2-40B4-BE49-F238E27FC236}">
                <a16:creationId xmlns:a16="http://schemas.microsoft.com/office/drawing/2014/main" id="{56E32284-DDD6-4CFC-9738-98201D54BC25}"/>
              </a:ext>
              <a:ext uri="{C183D7F6-B498-43B3-948B-1728B52AA6E4}">
                <adec:decorative xmlns:adec="http://schemas.microsoft.com/office/drawing/2017/decorative" val="1"/>
              </a:ext>
            </a:extLst>
          </p:cNvPr>
          <p:cNvGrpSpPr/>
          <p:nvPr/>
        </p:nvGrpSpPr>
        <p:grpSpPr>
          <a:xfrm>
            <a:off x="522654" y="1959995"/>
            <a:ext cx="3050153" cy="538335"/>
            <a:chOff x="1160607" y="2613145"/>
            <a:chExt cx="3050153" cy="538335"/>
          </a:xfrm>
        </p:grpSpPr>
        <p:sp>
          <p:nvSpPr>
            <p:cNvPr id="37" name="Rectangle 36">
              <a:extLst>
                <a:ext uri="{FF2B5EF4-FFF2-40B4-BE49-F238E27FC236}">
                  <a16:creationId xmlns:a16="http://schemas.microsoft.com/office/drawing/2014/main" id="{9FA234AC-C65B-4A80-AD33-5FC3362FE8D1}"/>
                </a:ext>
              </a:extLst>
            </p:cNvPr>
            <p:cNvSpPr/>
            <p:nvPr/>
          </p:nvSpPr>
          <p:spPr>
            <a:xfrm>
              <a:off x="1160607" y="2809848"/>
              <a:ext cx="3050153" cy="341632"/>
            </a:xfrm>
            <a:prstGeom prst="rect">
              <a:avLst/>
            </a:prstGeom>
            <a:gradFill flip="none" rotWithShape="1">
              <a:gsLst>
                <a:gs pos="34000">
                  <a:schemeClr val="bg1"/>
                </a:gs>
                <a:gs pos="100000">
                  <a:schemeClr val="bg1">
                    <a:alpha val="0"/>
                  </a:schemeClr>
                </a:gs>
              </a:gsLst>
              <a:lin ang="0" scaled="1"/>
              <a:tileRect/>
            </a:gradFill>
          </p:spPr>
          <p:txBody>
            <a:bodyPr wrap="square" lIns="91440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Segoe UI" pitchFamily="34" charset="0"/>
                  <a:cs typeface="Segoe UI" pitchFamily="34" charset="0"/>
                </a:rPr>
                <a:t>DAY 1</a:t>
              </a:r>
            </a:p>
          </p:txBody>
        </p:sp>
        <p:grpSp>
          <p:nvGrpSpPr>
            <p:cNvPr id="38" name="Group 37">
              <a:extLst>
                <a:ext uri="{FF2B5EF4-FFF2-40B4-BE49-F238E27FC236}">
                  <a16:creationId xmlns:a16="http://schemas.microsoft.com/office/drawing/2014/main" id="{42AFECB8-69EF-42E7-9ECB-7F547831A576}"/>
                </a:ext>
              </a:extLst>
            </p:cNvPr>
            <p:cNvGrpSpPr/>
            <p:nvPr/>
          </p:nvGrpSpPr>
          <p:grpSpPr>
            <a:xfrm>
              <a:off x="1324731" y="2613145"/>
              <a:ext cx="739370" cy="538334"/>
              <a:chOff x="5921315" y="21031"/>
              <a:chExt cx="1639253" cy="1193539"/>
            </a:xfrm>
            <a:solidFill>
              <a:schemeClr val="bg2"/>
            </a:solidFill>
          </p:grpSpPr>
          <p:sp>
            <p:nvSpPr>
              <p:cNvPr id="39" name="Freeform: Shape 38">
                <a:extLst>
                  <a:ext uri="{FF2B5EF4-FFF2-40B4-BE49-F238E27FC236}">
                    <a16:creationId xmlns:a16="http://schemas.microsoft.com/office/drawing/2014/main" id="{99090C60-A7CD-49D7-AEC1-4693960FDEC0}"/>
                  </a:ext>
                </a:extLst>
              </p:cNvPr>
              <p:cNvSpPr/>
              <p:nvPr/>
            </p:nvSpPr>
            <p:spPr>
              <a:xfrm>
                <a:off x="5921315" y="243020"/>
                <a:ext cx="1295400" cy="971550"/>
              </a:xfrm>
              <a:custGeom>
                <a:avLst/>
                <a:gdLst>
                  <a:gd name="connsiteX0" fmla="*/ 0 w 1295400"/>
                  <a:gd name="connsiteY0" fmla="*/ 849573 h 971550"/>
                  <a:gd name="connsiteX1" fmla="*/ 125730 w 1295400"/>
                  <a:gd name="connsiteY1" fmla="*/ 782898 h 971550"/>
                  <a:gd name="connsiteX2" fmla="*/ 378143 w 1295400"/>
                  <a:gd name="connsiteY2" fmla="*/ 716223 h 971550"/>
                  <a:gd name="connsiteX3" fmla="*/ 416243 w 1295400"/>
                  <a:gd name="connsiteY3" fmla="*/ 666693 h 971550"/>
                  <a:gd name="connsiteX4" fmla="*/ 415290 w 1295400"/>
                  <a:gd name="connsiteY4" fmla="*/ 466668 h 971550"/>
                  <a:gd name="connsiteX5" fmla="*/ 626745 w 1295400"/>
                  <a:gd name="connsiteY5" fmla="*/ 105670 h 971550"/>
                  <a:gd name="connsiteX6" fmla="*/ 1118235 w 1295400"/>
                  <a:gd name="connsiteY6" fmla="*/ 2800 h 971550"/>
                  <a:gd name="connsiteX7" fmla="*/ 1295400 w 1295400"/>
                  <a:gd name="connsiteY7" fmla="*/ 195205 h 971550"/>
                  <a:gd name="connsiteX8" fmla="*/ 1277303 w 1295400"/>
                  <a:gd name="connsiteY8" fmla="*/ 894340 h 971550"/>
                  <a:gd name="connsiteX9" fmla="*/ 1197293 w 1295400"/>
                  <a:gd name="connsiteY9" fmla="*/ 974350 h 971550"/>
                  <a:gd name="connsiteX10" fmla="*/ 1122045 w 1295400"/>
                  <a:gd name="connsiteY10" fmla="*/ 888625 h 971550"/>
                  <a:gd name="connsiteX11" fmla="*/ 1112520 w 1295400"/>
                  <a:gd name="connsiteY11" fmla="*/ 513340 h 971550"/>
                  <a:gd name="connsiteX12" fmla="*/ 1111568 w 1295400"/>
                  <a:gd name="connsiteY12" fmla="*/ 359035 h 971550"/>
                  <a:gd name="connsiteX13" fmla="*/ 1072515 w 1295400"/>
                  <a:gd name="connsiteY13" fmla="*/ 327603 h 971550"/>
                  <a:gd name="connsiteX14" fmla="*/ 898208 w 1295400"/>
                  <a:gd name="connsiteY14" fmla="*/ 369513 h 971550"/>
                  <a:gd name="connsiteX15" fmla="*/ 1000125 w 1295400"/>
                  <a:gd name="connsiteY15" fmla="*/ 420948 h 971550"/>
                  <a:gd name="connsiteX16" fmla="*/ 1046798 w 1295400"/>
                  <a:gd name="connsiteY16" fmla="*/ 577158 h 971550"/>
                  <a:gd name="connsiteX17" fmla="*/ 837248 w 1295400"/>
                  <a:gd name="connsiteY17" fmla="*/ 927678 h 971550"/>
                  <a:gd name="connsiteX18" fmla="*/ 714375 w 1295400"/>
                  <a:gd name="connsiteY18" fmla="*/ 964825 h 971550"/>
                  <a:gd name="connsiteX19" fmla="*/ 681990 w 1295400"/>
                  <a:gd name="connsiteY19" fmla="*/ 841000 h 971550"/>
                  <a:gd name="connsiteX20" fmla="*/ 786765 w 1295400"/>
                  <a:gd name="connsiteY20" fmla="*/ 643833 h 971550"/>
                  <a:gd name="connsiteX21" fmla="*/ 825818 w 1295400"/>
                  <a:gd name="connsiteY21" fmla="*/ 567633 h 971550"/>
                  <a:gd name="connsiteX22" fmla="*/ 632460 w 1295400"/>
                  <a:gd name="connsiteY22" fmla="*/ 479050 h 971550"/>
                  <a:gd name="connsiteX23" fmla="*/ 620078 w 1295400"/>
                  <a:gd name="connsiteY23" fmla="*/ 706698 h 971550"/>
                  <a:gd name="connsiteX24" fmla="*/ 619125 w 1295400"/>
                  <a:gd name="connsiteY24" fmla="*/ 778135 h 971550"/>
                  <a:gd name="connsiteX25" fmla="*/ 533400 w 1295400"/>
                  <a:gd name="connsiteY25" fmla="*/ 881005 h 971550"/>
                  <a:gd name="connsiteX26" fmla="*/ 120968 w 1295400"/>
                  <a:gd name="connsiteY26" fmla="*/ 972445 h 971550"/>
                  <a:gd name="connsiteX27" fmla="*/ 0 w 1295400"/>
                  <a:gd name="connsiteY27" fmla="*/ 926725 h 971550"/>
                  <a:gd name="connsiteX28" fmla="*/ 0 w 1295400"/>
                  <a:gd name="connsiteY28" fmla="*/ 84957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95400" h="971550">
                    <a:moveTo>
                      <a:pt x="0" y="849573"/>
                    </a:moveTo>
                    <a:cubicBezTo>
                      <a:pt x="31433" y="807663"/>
                      <a:pt x="78105" y="795280"/>
                      <a:pt x="125730" y="782898"/>
                    </a:cubicBezTo>
                    <a:cubicBezTo>
                      <a:pt x="209550" y="760990"/>
                      <a:pt x="293370" y="737178"/>
                      <a:pt x="378143" y="716223"/>
                    </a:cubicBezTo>
                    <a:cubicBezTo>
                      <a:pt x="406718" y="709555"/>
                      <a:pt x="417195" y="695268"/>
                      <a:pt x="416243" y="666693"/>
                    </a:cubicBezTo>
                    <a:cubicBezTo>
                      <a:pt x="415290" y="600018"/>
                      <a:pt x="419100" y="533343"/>
                      <a:pt x="415290" y="466668"/>
                    </a:cubicBezTo>
                    <a:cubicBezTo>
                      <a:pt x="403860" y="297123"/>
                      <a:pt x="481965" y="183775"/>
                      <a:pt x="626745" y="105670"/>
                    </a:cubicBezTo>
                    <a:cubicBezTo>
                      <a:pt x="781050" y="23755"/>
                      <a:pt x="944880" y="-10535"/>
                      <a:pt x="1118235" y="2800"/>
                    </a:cubicBezTo>
                    <a:cubicBezTo>
                      <a:pt x="1222058" y="10420"/>
                      <a:pt x="1296353" y="82810"/>
                      <a:pt x="1295400" y="195205"/>
                    </a:cubicBezTo>
                    <a:cubicBezTo>
                      <a:pt x="1294448" y="428568"/>
                      <a:pt x="1285875" y="660978"/>
                      <a:pt x="1277303" y="894340"/>
                    </a:cubicBezTo>
                    <a:cubicBezTo>
                      <a:pt x="1275398" y="946728"/>
                      <a:pt x="1243965" y="976255"/>
                      <a:pt x="1197293" y="974350"/>
                    </a:cubicBezTo>
                    <a:cubicBezTo>
                      <a:pt x="1151573" y="973398"/>
                      <a:pt x="1122998" y="941965"/>
                      <a:pt x="1122045" y="888625"/>
                    </a:cubicBezTo>
                    <a:cubicBezTo>
                      <a:pt x="1118235" y="763848"/>
                      <a:pt x="1114425" y="638118"/>
                      <a:pt x="1112520" y="513340"/>
                    </a:cubicBezTo>
                    <a:cubicBezTo>
                      <a:pt x="1111568" y="461905"/>
                      <a:pt x="1094423" y="411423"/>
                      <a:pt x="1111568" y="359035"/>
                    </a:cubicBezTo>
                    <a:cubicBezTo>
                      <a:pt x="1121093" y="332365"/>
                      <a:pt x="1096328" y="324745"/>
                      <a:pt x="1072515" y="327603"/>
                    </a:cubicBezTo>
                    <a:cubicBezTo>
                      <a:pt x="1013460" y="332365"/>
                      <a:pt x="957263" y="345700"/>
                      <a:pt x="898208" y="369513"/>
                    </a:cubicBezTo>
                    <a:cubicBezTo>
                      <a:pt x="934403" y="387610"/>
                      <a:pt x="966788" y="404755"/>
                      <a:pt x="1000125" y="420948"/>
                    </a:cubicBezTo>
                    <a:cubicBezTo>
                      <a:pt x="1069658" y="456190"/>
                      <a:pt x="1086803" y="508578"/>
                      <a:pt x="1046798" y="577158"/>
                    </a:cubicBezTo>
                    <a:cubicBezTo>
                      <a:pt x="978218" y="694315"/>
                      <a:pt x="907733" y="811473"/>
                      <a:pt x="837248" y="927678"/>
                    </a:cubicBezTo>
                    <a:cubicBezTo>
                      <a:pt x="807720" y="976255"/>
                      <a:pt x="759143" y="989590"/>
                      <a:pt x="714375" y="964825"/>
                    </a:cubicBezTo>
                    <a:cubicBezTo>
                      <a:pt x="671513" y="941013"/>
                      <a:pt x="656273" y="890530"/>
                      <a:pt x="681990" y="841000"/>
                    </a:cubicBezTo>
                    <a:cubicBezTo>
                      <a:pt x="715328" y="774325"/>
                      <a:pt x="751523" y="709555"/>
                      <a:pt x="786765" y="643833"/>
                    </a:cubicBezTo>
                    <a:cubicBezTo>
                      <a:pt x="799148" y="620020"/>
                      <a:pt x="811530" y="596208"/>
                      <a:pt x="825818" y="567633"/>
                    </a:cubicBezTo>
                    <a:cubicBezTo>
                      <a:pt x="764858" y="530485"/>
                      <a:pt x="698183" y="509530"/>
                      <a:pt x="632460" y="479050"/>
                    </a:cubicBezTo>
                    <a:cubicBezTo>
                      <a:pt x="617220" y="556203"/>
                      <a:pt x="617220" y="631450"/>
                      <a:pt x="620078" y="706698"/>
                    </a:cubicBezTo>
                    <a:cubicBezTo>
                      <a:pt x="621030" y="730510"/>
                      <a:pt x="620078" y="754323"/>
                      <a:pt x="619125" y="778135"/>
                    </a:cubicBezTo>
                    <a:cubicBezTo>
                      <a:pt x="616268" y="837190"/>
                      <a:pt x="592455" y="867670"/>
                      <a:pt x="533400" y="881005"/>
                    </a:cubicBezTo>
                    <a:cubicBezTo>
                      <a:pt x="396240" y="911485"/>
                      <a:pt x="258128" y="941013"/>
                      <a:pt x="120968" y="972445"/>
                    </a:cubicBezTo>
                    <a:cubicBezTo>
                      <a:pt x="68580" y="984828"/>
                      <a:pt x="33338" y="960063"/>
                      <a:pt x="0" y="926725"/>
                    </a:cubicBezTo>
                    <a:cubicBezTo>
                      <a:pt x="0" y="901008"/>
                      <a:pt x="0" y="875290"/>
                      <a:pt x="0" y="849573"/>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40" name="Freeform: Shape 39">
                <a:extLst>
                  <a:ext uri="{FF2B5EF4-FFF2-40B4-BE49-F238E27FC236}">
                    <a16:creationId xmlns:a16="http://schemas.microsoft.com/office/drawing/2014/main" id="{7CD6C3FA-C57E-47A5-8DC0-877BDD71F996}"/>
                  </a:ext>
                </a:extLst>
              </p:cNvPr>
              <p:cNvSpPr/>
              <p:nvPr/>
            </p:nvSpPr>
            <p:spPr>
              <a:xfrm>
                <a:off x="7198618" y="21031"/>
                <a:ext cx="361950" cy="352425"/>
              </a:xfrm>
              <a:custGeom>
                <a:avLst/>
                <a:gdLst>
                  <a:gd name="connsiteX0" fmla="*/ 363855 w 361950"/>
                  <a:gd name="connsiteY0" fmla="*/ 179070 h 352425"/>
                  <a:gd name="connsiteX1" fmla="*/ 185738 w 361950"/>
                  <a:gd name="connsiteY1" fmla="*/ 360998 h 352425"/>
                  <a:gd name="connsiteX2" fmla="*/ 0 w 361950"/>
                  <a:gd name="connsiteY2" fmla="*/ 182880 h 352425"/>
                  <a:gd name="connsiteX3" fmla="*/ 180975 w 361950"/>
                  <a:gd name="connsiteY3" fmla="*/ 0 h 352425"/>
                  <a:gd name="connsiteX4" fmla="*/ 363855 w 361950"/>
                  <a:gd name="connsiteY4" fmla="*/ 17907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52425">
                    <a:moveTo>
                      <a:pt x="363855" y="179070"/>
                    </a:moveTo>
                    <a:cubicBezTo>
                      <a:pt x="364807" y="283845"/>
                      <a:pt x="289560" y="360045"/>
                      <a:pt x="185738" y="360998"/>
                    </a:cubicBezTo>
                    <a:cubicBezTo>
                      <a:pt x="83820" y="361950"/>
                      <a:pt x="952" y="281940"/>
                      <a:pt x="0" y="182880"/>
                    </a:cubicBezTo>
                    <a:cubicBezTo>
                      <a:pt x="0" y="82867"/>
                      <a:pt x="81915" y="0"/>
                      <a:pt x="180975" y="0"/>
                    </a:cubicBezTo>
                    <a:cubicBezTo>
                      <a:pt x="283845" y="0"/>
                      <a:pt x="362902" y="78105"/>
                      <a:pt x="363855" y="179070"/>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grpSp>
        <p:nvGrpSpPr>
          <p:cNvPr id="41" name="Group 40">
            <a:extLst>
              <a:ext uri="{FF2B5EF4-FFF2-40B4-BE49-F238E27FC236}">
                <a16:creationId xmlns:a16="http://schemas.microsoft.com/office/drawing/2014/main" id="{27ADD933-F77F-4B15-8E14-B6BB39BEDC7B}"/>
              </a:ext>
              <a:ext uri="{C183D7F6-B498-43B3-948B-1728B52AA6E4}">
                <adec:decorative xmlns:adec="http://schemas.microsoft.com/office/drawing/2017/decorative" val="1"/>
              </a:ext>
            </a:extLst>
          </p:cNvPr>
          <p:cNvGrpSpPr/>
          <p:nvPr/>
        </p:nvGrpSpPr>
        <p:grpSpPr>
          <a:xfrm>
            <a:off x="8067179" y="1744142"/>
            <a:ext cx="3173522" cy="770888"/>
            <a:chOff x="7577016" y="2391484"/>
            <a:chExt cx="3173522" cy="770888"/>
          </a:xfrm>
        </p:grpSpPr>
        <p:sp>
          <p:nvSpPr>
            <p:cNvPr id="42" name="Rectangle 41">
              <a:extLst>
                <a:ext uri="{FF2B5EF4-FFF2-40B4-BE49-F238E27FC236}">
                  <a16:creationId xmlns:a16="http://schemas.microsoft.com/office/drawing/2014/main" id="{F35A4677-307B-453D-B80F-F2A66F4F35B0}"/>
                </a:ext>
              </a:extLst>
            </p:cNvPr>
            <p:cNvSpPr/>
            <p:nvPr/>
          </p:nvSpPr>
          <p:spPr>
            <a:xfrm>
              <a:off x="7577016" y="2784796"/>
              <a:ext cx="3173522" cy="341632"/>
            </a:xfrm>
            <a:prstGeom prst="rect">
              <a:avLst/>
            </a:prstGeom>
            <a:gradFill flip="none" rotWithShape="1">
              <a:gsLst>
                <a:gs pos="34000">
                  <a:schemeClr val="bg1"/>
                </a:gs>
                <a:gs pos="100000">
                  <a:schemeClr val="bg1">
                    <a:alpha val="0"/>
                  </a:schemeClr>
                </a:gs>
              </a:gsLst>
              <a:lin ang="0" scaled="1"/>
              <a:tileRect/>
            </a:gradFill>
          </p:spPr>
          <p:txBody>
            <a:bodyPr wrap="square" lIns="64008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mn-ea"/>
                  <a:cs typeface="Segoe UI" pitchFamily="34" charset="0"/>
                </a:rPr>
                <a:t>    DAY 3</a:t>
              </a:r>
            </a:p>
          </p:txBody>
        </p:sp>
        <p:grpSp>
          <p:nvGrpSpPr>
            <p:cNvPr id="43" name="Group 42">
              <a:extLst>
                <a:ext uri="{FF2B5EF4-FFF2-40B4-BE49-F238E27FC236}">
                  <a16:creationId xmlns:a16="http://schemas.microsoft.com/office/drawing/2014/main" id="{37066BE2-127A-4B0B-B7DD-368F07FEDC7A}"/>
                </a:ext>
              </a:extLst>
            </p:cNvPr>
            <p:cNvGrpSpPr/>
            <p:nvPr/>
          </p:nvGrpSpPr>
          <p:grpSpPr>
            <a:xfrm>
              <a:off x="7845865" y="2391484"/>
              <a:ext cx="743235" cy="770888"/>
              <a:chOff x="9445593" y="-497130"/>
              <a:chExt cx="1647825" cy="1709135"/>
            </a:xfrm>
            <a:solidFill>
              <a:schemeClr val="bg2"/>
            </a:solidFill>
          </p:grpSpPr>
          <p:sp>
            <p:nvSpPr>
              <p:cNvPr id="44" name="Freeform: Shape 43">
                <a:extLst>
                  <a:ext uri="{FF2B5EF4-FFF2-40B4-BE49-F238E27FC236}">
                    <a16:creationId xmlns:a16="http://schemas.microsoft.com/office/drawing/2014/main" id="{9507971A-2F5C-46CB-9BED-F2D0979F0D02}"/>
                  </a:ext>
                </a:extLst>
              </p:cNvPr>
              <p:cNvSpPr/>
              <p:nvPr/>
            </p:nvSpPr>
            <p:spPr>
              <a:xfrm>
                <a:off x="9445593" y="-369145"/>
                <a:ext cx="1647825" cy="1581150"/>
              </a:xfrm>
              <a:custGeom>
                <a:avLst/>
                <a:gdLst>
                  <a:gd name="connsiteX0" fmla="*/ 1548737 w 1647825"/>
                  <a:gd name="connsiteY0" fmla="*/ 495903 h 1581150"/>
                  <a:gd name="connsiteX1" fmla="*/ 1348712 w 1647825"/>
                  <a:gd name="connsiteY1" fmla="*/ 490188 h 1581150"/>
                  <a:gd name="connsiteX2" fmla="*/ 1297277 w 1647825"/>
                  <a:gd name="connsiteY2" fmla="*/ 457803 h 1581150"/>
                  <a:gd name="connsiteX3" fmla="*/ 1230602 w 1647825"/>
                  <a:gd name="connsiteY3" fmla="*/ 320643 h 1581150"/>
                  <a:gd name="connsiteX4" fmla="*/ 998192 w 1647825"/>
                  <a:gd name="connsiteY4" fmla="*/ 105378 h 1581150"/>
                  <a:gd name="connsiteX5" fmla="*/ 755304 w 1647825"/>
                  <a:gd name="connsiteY5" fmla="*/ 9175 h 1581150"/>
                  <a:gd name="connsiteX6" fmla="*/ 644814 w 1647825"/>
                  <a:gd name="connsiteY6" fmla="*/ 27273 h 1581150"/>
                  <a:gd name="connsiteX7" fmla="*/ 411452 w 1647825"/>
                  <a:gd name="connsiteY7" fmla="*/ 237775 h 1581150"/>
                  <a:gd name="connsiteX8" fmla="*/ 384782 w 1647825"/>
                  <a:gd name="connsiteY8" fmla="*/ 270160 h 1581150"/>
                  <a:gd name="connsiteX9" fmla="*/ 404784 w 1647825"/>
                  <a:gd name="connsiteY9" fmla="*/ 365410 h 1581150"/>
                  <a:gd name="connsiteX10" fmla="*/ 505749 w 1647825"/>
                  <a:gd name="connsiteY10" fmla="*/ 366363 h 1581150"/>
                  <a:gd name="connsiteX11" fmla="*/ 693392 w 1647825"/>
                  <a:gd name="connsiteY11" fmla="*/ 220630 h 1581150"/>
                  <a:gd name="connsiteX12" fmla="*/ 740064 w 1647825"/>
                  <a:gd name="connsiteY12" fmla="*/ 203485 h 1581150"/>
                  <a:gd name="connsiteX13" fmla="*/ 835314 w 1647825"/>
                  <a:gd name="connsiteY13" fmla="*/ 250158 h 1581150"/>
                  <a:gd name="connsiteX14" fmla="*/ 662912 w 1647825"/>
                  <a:gd name="connsiteY14" fmla="*/ 492093 h 1581150"/>
                  <a:gd name="connsiteX15" fmla="*/ 590522 w 1647825"/>
                  <a:gd name="connsiteY15" fmla="*/ 602583 h 1581150"/>
                  <a:gd name="connsiteX16" fmla="*/ 576234 w 1647825"/>
                  <a:gd name="connsiteY16" fmla="*/ 627348 h 1581150"/>
                  <a:gd name="connsiteX17" fmla="*/ 468602 w 1647825"/>
                  <a:gd name="connsiteY17" fmla="*/ 916908 h 1581150"/>
                  <a:gd name="connsiteX18" fmla="*/ 374304 w 1647825"/>
                  <a:gd name="connsiteY18" fmla="*/ 985488 h 1581150"/>
                  <a:gd name="connsiteX19" fmla="*/ 88554 w 1647825"/>
                  <a:gd name="connsiteY19" fmla="*/ 994060 h 1581150"/>
                  <a:gd name="connsiteX20" fmla="*/ 11402 w 1647825"/>
                  <a:gd name="connsiteY20" fmla="*/ 1040733 h 1581150"/>
                  <a:gd name="connsiteX21" fmla="*/ 87602 w 1647825"/>
                  <a:gd name="connsiteY21" fmla="*/ 1170273 h 1581150"/>
                  <a:gd name="connsiteX22" fmla="*/ 520989 w 1647825"/>
                  <a:gd name="connsiteY22" fmla="*/ 1177893 h 1581150"/>
                  <a:gd name="connsiteX23" fmla="*/ 600999 w 1647825"/>
                  <a:gd name="connsiteY23" fmla="*/ 1126458 h 1581150"/>
                  <a:gd name="connsiteX24" fmla="*/ 630527 w 1647825"/>
                  <a:gd name="connsiteY24" fmla="*/ 1061688 h 1581150"/>
                  <a:gd name="connsiteX25" fmla="*/ 707679 w 1647825"/>
                  <a:gd name="connsiteY25" fmla="*/ 899763 h 1581150"/>
                  <a:gd name="connsiteX26" fmla="*/ 805787 w 1647825"/>
                  <a:gd name="connsiteY26" fmla="*/ 1095978 h 1581150"/>
                  <a:gd name="connsiteX27" fmla="*/ 801024 w 1647825"/>
                  <a:gd name="connsiteY27" fmla="*/ 1163605 h 1581150"/>
                  <a:gd name="connsiteX28" fmla="*/ 636242 w 1647825"/>
                  <a:gd name="connsiteY28" fmla="*/ 1384585 h 1581150"/>
                  <a:gd name="connsiteX29" fmla="*/ 584807 w 1647825"/>
                  <a:gd name="connsiteY29" fmla="*/ 1458880 h 1581150"/>
                  <a:gd name="connsiteX30" fmla="*/ 666722 w 1647825"/>
                  <a:gd name="connsiteY30" fmla="*/ 1587468 h 1581150"/>
                  <a:gd name="connsiteX31" fmla="*/ 741969 w 1647825"/>
                  <a:gd name="connsiteY31" fmla="*/ 1543653 h 1581150"/>
                  <a:gd name="connsiteX32" fmla="*/ 1016289 w 1647825"/>
                  <a:gd name="connsiteY32" fmla="*/ 1205515 h 1581150"/>
                  <a:gd name="connsiteX33" fmla="*/ 1032482 w 1647825"/>
                  <a:gd name="connsiteY33" fmla="*/ 1107408 h 1581150"/>
                  <a:gd name="connsiteX34" fmla="*/ 897227 w 1647825"/>
                  <a:gd name="connsiteY34" fmla="*/ 804513 h 1581150"/>
                  <a:gd name="connsiteX35" fmla="*/ 897227 w 1647825"/>
                  <a:gd name="connsiteY35" fmla="*/ 804513 h 1581150"/>
                  <a:gd name="connsiteX36" fmla="*/ 915324 w 1647825"/>
                  <a:gd name="connsiteY36" fmla="*/ 730218 h 1581150"/>
                  <a:gd name="connsiteX37" fmla="*/ 1048674 w 1647825"/>
                  <a:gd name="connsiteY37" fmla="*/ 551148 h 1581150"/>
                  <a:gd name="connsiteX38" fmla="*/ 1101062 w 1647825"/>
                  <a:gd name="connsiteY38" fmla="*/ 490188 h 1581150"/>
                  <a:gd name="connsiteX39" fmla="*/ 1169642 w 1647825"/>
                  <a:gd name="connsiteY39" fmla="*/ 610203 h 1581150"/>
                  <a:gd name="connsiteX40" fmla="*/ 1274417 w 1647825"/>
                  <a:gd name="connsiteY40" fmla="*/ 669258 h 1581150"/>
                  <a:gd name="connsiteX41" fmla="*/ 1326804 w 1647825"/>
                  <a:gd name="connsiteY41" fmla="*/ 666400 h 1581150"/>
                  <a:gd name="connsiteX42" fmla="*/ 1614459 w 1647825"/>
                  <a:gd name="connsiteY42" fmla="*/ 639730 h 1581150"/>
                  <a:gd name="connsiteX43" fmla="*/ 1649702 w 1647825"/>
                  <a:gd name="connsiteY43" fmla="*/ 547338 h 1581150"/>
                  <a:gd name="connsiteX44" fmla="*/ 1548737 w 1647825"/>
                  <a:gd name="connsiteY44" fmla="*/ 495903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47825" h="1581150">
                    <a:moveTo>
                      <a:pt x="1548737" y="495903"/>
                    </a:moveTo>
                    <a:cubicBezTo>
                      <a:pt x="1482062" y="495903"/>
                      <a:pt x="1415387" y="491140"/>
                      <a:pt x="1348712" y="490188"/>
                    </a:cubicBezTo>
                    <a:cubicBezTo>
                      <a:pt x="1322994" y="490188"/>
                      <a:pt x="1307754" y="481615"/>
                      <a:pt x="1297277" y="457803"/>
                    </a:cubicBezTo>
                    <a:cubicBezTo>
                      <a:pt x="1276322" y="411130"/>
                      <a:pt x="1255367" y="365410"/>
                      <a:pt x="1230602" y="320643"/>
                    </a:cubicBezTo>
                    <a:cubicBezTo>
                      <a:pt x="1178214" y="222535"/>
                      <a:pt x="1095347" y="153955"/>
                      <a:pt x="998192" y="105378"/>
                    </a:cubicBezTo>
                    <a:cubicBezTo>
                      <a:pt x="921039" y="66325"/>
                      <a:pt x="836267" y="41560"/>
                      <a:pt x="755304" y="9175"/>
                    </a:cubicBezTo>
                    <a:cubicBezTo>
                      <a:pt x="714347" y="-7017"/>
                      <a:pt x="678152" y="-2255"/>
                      <a:pt x="644814" y="27273"/>
                    </a:cubicBezTo>
                    <a:cubicBezTo>
                      <a:pt x="566709" y="96805"/>
                      <a:pt x="488604" y="167290"/>
                      <a:pt x="411452" y="237775"/>
                    </a:cubicBezTo>
                    <a:cubicBezTo>
                      <a:pt x="400974" y="247300"/>
                      <a:pt x="390497" y="257778"/>
                      <a:pt x="384782" y="270160"/>
                    </a:cubicBezTo>
                    <a:cubicBezTo>
                      <a:pt x="368589" y="301593"/>
                      <a:pt x="378114" y="342550"/>
                      <a:pt x="404784" y="365410"/>
                    </a:cubicBezTo>
                    <a:cubicBezTo>
                      <a:pt x="435264" y="390175"/>
                      <a:pt x="471459" y="392080"/>
                      <a:pt x="505749" y="366363"/>
                    </a:cubicBezTo>
                    <a:cubicBezTo>
                      <a:pt x="568614" y="318738"/>
                      <a:pt x="630527" y="269208"/>
                      <a:pt x="693392" y="220630"/>
                    </a:cubicBezTo>
                    <a:cubicBezTo>
                      <a:pt x="706727" y="210153"/>
                      <a:pt x="720062" y="194913"/>
                      <a:pt x="740064" y="203485"/>
                    </a:cubicBezTo>
                    <a:cubicBezTo>
                      <a:pt x="771497" y="216820"/>
                      <a:pt x="803882" y="227298"/>
                      <a:pt x="835314" y="250158"/>
                    </a:cubicBezTo>
                    <a:cubicBezTo>
                      <a:pt x="776259" y="332073"/>
                      <a:pt x="719109" y="411130"/>
                      <a:pt x="662912" y="492093"/>
                    </a:cubicBezTo>
                    <a:cubicBezTo>
                      <a:pt x="638147" y="528288"/>
                      <a:pt x="605762" y="559720"/>
                      <a:pt x="590522" y="602583"/>
                    </a:cubicBezTo>
                    <a:cubicBezTo>
                      <a:pt x="585759" y="610203"/>
                      <a:pt x="580044" y="617823"/>
                      <a:pt x="576234" y="627348"/>
                    </a:cubicBezTo>
                    <a:cubicBezTo>
                      <a:pt x="540039" y="723550"/>
                      <a:pt x="500034" y="818800"/>
                      <a:pt x="468602" y="916908"/>
                    </a:cubicBezTo>
                    <a:cubicBezTo>
                      <a:pt x="452409" y="969295"/>
                      <a:pt x="424787" y="984535"/>
                      <a:pt x="374304" y="985488"/>
                    </a:cubicBezTo>
                    <a:cubicBezTo>
                      <a:pt x="279054" y="985488"/>
                      <a:pt x="183804" y="991203"/>
                      <a:pt x="88554" y="994060"/>
                    </a:cubicBezTo>
                    <a:cubicBezTo>
                      <a:pt x="53312" y="995013"/>
                      <a:pt x="27594" y="1010253"/>
                      <a:pt x="11402" y="1040733"/>
                    </a:cubicBezTo>
                    <a:cubicBezTo>
                      <a:pt x="-20031" y="1099788"/>
                      <a:pt x="16164" y="1165510"/>
                      <a:pt x="87602" y="1170273"/>
                    </a:cubicBezTo>
                    <a:cubicBezTo>
                      <a:pt x="231429" y="1179798"/>
                      <a:pt x="376209" y="1176940"/>
                      <a:pt x="520989" y="1177893"/>
                    </a:cubicBezTo>
                    <a:cubicBezTo>
                      <a:pt x="557184" y="1177893"/>
                      <a:pt x="583854" y="1158843"/>
                      <a:pt x="600999" y="1126458"/>
                    </a:cubicBezTo>
                    <a:cubicBezTo>
                      <a:pt x="612429" y="1105503"/>
                      <a:pt x="620049" y="1082643"/>
                      <a:pt x="630527" y="1061688"/>
                    </a:cubicBezTo>
                    <a:cubicBezTo>
                      <a:pt x="656244" y="1011205"/>
                      <a:pt x="672437" y="956913"/>
                      <a:pt x="707679" y="899763"/>
                    </a:cubicBezTo>
                    <a:cubicBezTo>
                      <a:pt x="742922" y="970248"/>
                      <a:pt x="772449" y="1034065"/>
                      <a:pt x="805787" y="1095978"/>
                    </a:cubicBezTo>
                    <a:cubicBezTo>
                      <a:pt x="820074" y="1122648"/>
                      <a:pt x="818169" y="1140745"/>
                      <a:pt x="801024" y="1163605"/>
                    </a:cubicBezTo>
                    <a:cubicBezTo>
                      <a:pt x="744827" y="1236948"/>
                      <a:pt x="690534" y="1311243"/>
                      <a:pt x="636242" y="1384585"/>
                    </a:cubicBezTo>
                    <a:cubicBezTo>
                      <a:pt x="618144" y="1408398"/>
                      <a:pt x="598142" y="1432210"/>
                      <a:pt x="584807" y="1458880"/>
                    </a:cubicBezTo>
                    <a:cubicBezTo>
                      <a:pt x="552422" y="1520793"/>
                      <a:pt x="598142" y="1589373"/>
                      <a:pt x="666722" y="1587468"/>
                    </a:cubicBezTo>
                    <a:cubicBezTo>
                      <a:pt x="700059" y="1586515"/>
                      <a:pt x="722919" y="1568418"/>
                      <a:pt x="741969" y="1543653"/>
                    </a:cubicBezTo>
                    <a:cubicBezTo>
                      <a:pt x="833409" y="1431258"/>
                      <a:pt x="924849" y="1317910"/>
                      <a:pt x="1016289" y="1205515"/>
                    </a:cubicBezTo>
                    <a:cubicBezTo>
                      <a:pt x="1040102" y="1175988"/>
                      <a:pt x="1046769" y="1143603"/>
                      <a:pt x="1032482" y="1107408"/>
                    </a:cubicBezTo>
                    <a:cubicBezTo>
                      <a:pt x="996287" y="1017873"/>
                      <a:pt x="909609" y="814038"/>
                      <a:pt x="897227" y="804513"/>
                    </a:cubicBezTo>
                    <a:cubicBezTo>
                      <a:pt x="897227" y="804513"/>
                      <a:pt x="897227" y="804513"/>
                      <a:pt x="897227" y="804513"/>
                    </a:cubicBezTo>
                    <a:cubicBezTo>
                      <a:pt x="888654" y="775938"/>
                      <a:pt x="897227" y="753078"/>
                      <a:pt x="915324" y="730218"/>
                    </a:cubicBezTo>
                    <a:cubicBezTo>
                      <a:pt x="961044" y="671163"/>
                      <a:pt x="1003907" y="610203"/>
                      <a:pt x="1048674" y="551148"/>
                    </a:cubicBezTo>
                    <a:cubicBezTo>
                      <a:pt x="1064867" y="530193"/>
                      <a:pt x="1075344" y="504475"/>
                      <a:pt x="1101062" y="490188"/>
                    </a:cubicBezTo>
                    <a:cubicBezTo>
                      <a:pt x="1130589" y="527335"/>
                      <a:pt x="1147734" y="570198"/>
                      <a:pt x="1169642" y="610203"/>
                    </a:cubicBezTo>
                    <a:cubicBezTo>
                      <a:pt x="1192502" y="653065"/>
                      <a:pt x="1226792" y="672115"/>
                      <a:pt x="1274417" y="669258"/>
                    </a:cubicBezTo>
                    <a:cubicBezTo>
                      <a:pt x="1291562" y="668305"/>
                      <a:pt x="1309659" y="669258"/>
                      <a:pt x="1326804" y="666400"/>
                    </a:cubicBezTo>
                    <a:cubicBezTo>
                      <a:pt x="1434437" y="650208"/>
                      <a:pt x="1570645" y="651160"/>
                      <a:pt x="1614459" y="639730"/>
                    </a:cubicBezTo>
                    <a:cubicBezTo>
                      <a:pt x="1662084" y="628300"/>
                      <a:pt x="1660179" y="572103"/>
                      <a:pt x="1649702" y="547338"/>
                    </a:cubicBezTo>
                    <a:cubicBezTo>
                      <a:pt x="1629699" y="506380"/>
                      <a:pt x="1592552" y="495903"/>
                      <a:pt x="1548737" y="495903"/>
                    </a:cubicBezTo>
                    <a:close/>
                  </a:path>
                </a:pathLst>
              </a:custGeom>
              <a:grpFill/>
              <a:ln w="19050" cap="flat">
                <a:solidFill>
                  <a:schemeClr val="accent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45" name="Freeform: Shape 44">
                <a:extLst>
                  <a:ext uri="{FF2B5EF4-FFF2-40B4-BE49-F238E27FC236}">
                    <a16:creationId xmlns:a16="http://schemas.microsoft.com/office/drawing/2014/main" id="{8BD16661-FC4A-4E8A-983B-CAD4E8F1A950}"/>
                  </a:ext>
                </a:extLst>
              </p:cNvPr>
              <p:cNvSpPr/>
              <p:nvPr/>
            </p:nvSpPr>
            <p:spPr>
              <a:xfrm>
                <a:off x="10581865" y="-497130"/>
                <a:ext cx="361950" cy="361950"/>
              </a:xfrm>
              <a:custGeom>
                <a:avLst/>
                <a:gdLst>
                  <a:gd name="connsiteX0" fmla="*/ 184817 w 361950"/>
                  <a:gd name="connsiteY0" fmla="*/ 361950 h 361950"/>
                  <a:gd name="connsiteX1" fmla="*/ 365792 w 361950"/>
                  <a:gd name="connsiteY1" fmla="*/ 180975 h 361950"/>
                  <a:gd name="connsiteX2" fmla="*/ 182912 w 361950"/>
                  <a:gd name="connsiteY2" fmla="*/ 0 h 361950"/>
                  <a:gd name="connsiteX3" fmla="*/ 32 w 361950"/>
                  <a:gd name="connsiteY3" fmla="*/ 184785 h 361950"/>
                  <a:gd name="connsiteX4" fmla="*/ 184817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4817" y="361950"/>
                    </a:moveTo>
                    <a:cubicBezTo>
                      <a:pt x="283877" y="360998"/>
                      <a:pt x="367698" y="277178"/>
                      <a:pt x="365792" y="180975"/>
                    </a:cubicBezTo>
                    <a:cubicBezTo>
                      <a:pt x="363887" y="80010"/>
                      <a:pt x="282925" y="0"/>
                      <a:pt x="182912" y="0"/>
                    </a:cubicBezTo>
                    <a:cubicBezTo>
                      <a:pt x="80995" y="0"/>
                      <a:pt x="-1873" y="83820"/>
                      <a:pt x="32" y="184785"/>
                    </a:cubicBezTo>
                    <a:cubicBezTo>
                      <a:pt x="1937" y="284798"/>
                      <a:pt x="82900" y="362903"/>
                      <a:pt x="184817" y="361950"/>
                    </a:cubicBezTo>
                    <a:close/>
                  </a:path>
                </a:pathLst>
              </a:custGeom>
              <a:grpFill/>
              <a:ln w="19050" cap="flat">
                <a:solidFill>
                  <a:schemeClr val="accent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grpSp>
        <p:nvGrpSpPr>
          <p:cNvPr id="46" name="Group 45">
            <a:extLst>
              <a:ext uri="{FF2B5EF4-FFF2-40B4-BE49-F238E27FC236}">
                <a16:creationId xmlns:a16="http://schemas.microsoft.com/office/drawing/2014/main" id="{172F9629-4CFA-4901-820B-BA3A893EBD52}"/>
              </a:ext>
              <a:ext uri="{C183D7F6-B498-43B3-948B-1728B52AA6E4}">
                <adec:decorative xmlns:adec="http://schemas.microsoft.com/office/drawing/2017/decorative" val="1"/>
              </a:ext>
            </a:extLst>
          </p:cNvPr>
          <p:cNvGrpSpPr/>
          <p:nvPr/>
        </p:nvGrpSpPr>
        <p:grpSpPr>
          <a:xfrm>
            <a:off x="4236287" y="1600806"/>
            <a:ext cx="3194703" cy="899537"/>
            <a:chOff x="4310718" y="2253956"/>
            <a:chExt cx="3194703" cy="899537"/>
          </a:xfrm>
        </p:grpSpPr>
        <p:sp>
          <p:nvSpPr>
            <p:cNvPr id="47" name="Rectangle 46">
              <a:extLst>
                <a:ext uri="{FF2B5EF4-FFF2-40B4-BE49-F238E27FC236}">
                  <a16:creationId xmlns:a16="http://schemas.microsoft.com/office/drawing/2014/main" id="{D75ED24F-53D8-40D2-8910-813D5C94CDC3}"/>
                </a:ext>
              </a:extLst>
            </p:cNvPr>
            <p:cNvSpPr/>
            <p:nvPr/>
          </p:nvSpPr>
          <p:spPr>
            <a:xfrm>
              <a:off x="4310718" y="2809848"/>
              <a:ext cx="3194703" cy="341632"/>
            </a:xfrm>
            <a:prstGeom prst="rect">
              <a:avLst/>
            </a:prstGeom>
            <a:gradFill flip="none" rotWithShape="1">
              <a:gsLst>
                <a:gs pos="34000">
                  <a:schemeClr val="bg1"/>
                </a:gs>
                <a:gs pos="100000">
                  <a:schemeClr val="bg1">
                    <a:alpha val="0"/>
                  </a:schemeClr>
                </a:gs>
              </a:gsLst>
              <a:lin ang="0" scaled="1"/>
              <a:tileRect/>
            </a:gradFill>
          </p:spPr>
          <p:txBody>
            <a:bodyPr wrap="square" lIns="73152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mn-ea"/>
                  <a:cs typeface="Segoe UI" pitchFamily="34" charset="0"/>
                </a:rPr>
                <a:t>DAY 2</a:t>
              </a:r>
            </a:p>
          </p:txBody>
        </p:sp>
        <p:grpSp>
          <p:nvGrpSpPr>
            <p:cNvPr id="48" name="Group 47">
              <a:extLst>
                <a:ext uri="{FF2B5EF4-FFF2-40B4-BE49-F238E27FC236}">
                  <a16:creationId xmlns:a16="http://schemas.microsoft.com/office/drawing/2014/main" id="{44A5F9E6-0637-41DF-AF1E-9AC228DD586A}"/>
                </a:ext>
              </a:extLst>
            </p:cNvPr>
            <p:cNvGrpSpPr/>
            <p:nvPr/>
          </p:nvGrpSpPr>
          <p:grpSpPr>
            <a:xfrm>
              <a:off x="4559029" y="2253956"/>
              <a:ext cx="524131" cy="899537"/>
              <a:chOff x="8022334" y="-797176"/>
              <a:chExt cx="1162050" cy="1994361"/>
            </a:xfrm>
            <a:solidFill>
              <a:schemeClr val="bg2"/>
            </a:solidFill>
          </p:grpSpPr>
          <p:sp>
            <p:nvSpPr>
              <p:cNvPr id="49" name="Freeform: Shape 48">
                <a:extLst>
                  <a:ext uri="{FF2B5EF4-FFF2-40B4-BE49-F238E27FC236}">
                    <a16:creationId xmlns:a16="http://schemas.microsoft.com/office/drawing/2014/main" id="{C07EC0C5-D5D1-4FC6-AC31-FBEF8CB274EC}"/>
                  </a:ext>
                </a:extLst>
              </p:cNvPr>
              <p:cNvSpPr/>
              <p:nvPr/>
            </p:nvSpPr>
            <p:spPr>
              <a:xfrm>
                <a:off x="8468300" y="-797176"/>
                <a:ext cx="361950" cy="352425"/>
              </a:xfrm>
              <a:custGeom>
                <a:avLst/>
                <a:gdLst>
                  <a:gd name="connsiteX0" fmla="*/ 363855 w 361950"/>
                  <a:gd name="connsiteY0" fmla="*/ 179079 h 352425"/>
                  <a:gd name="connsiteX1" fmla="*/ 185738 w 361950"/>
                  <a:gd name="connsiteY1" fmla="*/ 361006 h 352425"/>
                  <a:gd name="connsiteX2" fmla="*/ 0 w 361950"/>
                  <a:gd name="connsiteY2" fmla="*/ 182889 h 352425"/>
                  <a:gd name="connsiteX3" fmla="*/ 180975 w 361950"/>
                  <a:gd name="connsiteY3" fmla="*/ 9 h 352425"/>
                  <a:gd name="connsiteX4" fmla="*/ 363855 w 361950"/>
                  <a:gd name="connsiteY4" fmla="*/ 179079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52425">
                    <a:moveTo>
                      <a:pt x="363855" y="179079"/>
                    </a:moveTo>
                    <a:cubicBezTo>
                      <a:pt x="364808" y="283854"/>
                      <a:pt x="289560" y="360054"/>
                      <a:pt x="185738" y="361006"/>
                    </a:cubicBezTo>
                    <a:cubicBezTo>
                      <a:pt x="83820" y="361959"/>
                      <a:pt x="953" y="281949"/>
                      <a:pt x="0" y="182889"/>
                    </a:cubicBezTo>
                    <a:cubicBezTo>
                      <a:pt x="0" y="82876"/>
                      <a:pt x="81915" y="9"/>
                      <a:pt x="180975" y="9"/>
                    </a:cubicBezTo>
                    <a:cubicBezTo>
                      <a:pt x="283845" y="-944"/>
                      <a:pt x="363855" y="77161"/>
                      <a:pt x="363855" y="179079"/>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50" name="Freeform: Shape 49">
                <a:extLst>
                  <a:ext uri="{FF2B5EF4-FFF2-40B4-BE49-F238E27FC236}">
                    <a16:creationId xmlns:a16="http://schemas.microsoft.com/office/drawing/2014/main" id="{CD0F3BA5-801E-43EE-8FC0-CE9304A0BB1B}"/>
                  </a:ext>
                </a:extLst>
              </p:cNvPr>
              <p:cNvSpPr/>
              <p:nvPr/>
            </p:nvSpPr>
            <p:spPr>
              <a:xfrm>
                <a:off x="8022334" y="-403015"/>
                <a:ext cx="1162050" cy="1600200"/>
              </a:xfrm>
              <a:custGeom>
                <a:avLst/>
                <a:gdLst>
                  <a:gd name="connsiteX0" fmla="*/ 1107001 w 1162050"/>
                  <a:gd name="connsiteY0" fmla="*/ 445001 h 1600200"/>
                  <a:gd name="connsiteX1" fmla="*/ 948886 w 1162050"/>
                  <a:gd name="connsiteY1" fmla="*/ 380231 h 1600200"/>
                  <a:gd name="connsiteX2" fmla="*/ 891736 w 1162050"/>
                  <a:gd name="connsiteY2" fmla="*/ 333558 h 1600200"/>
                  <a:gd name="connsiteX3" fmla="*/ 714571 w 1162050"/>
                  <a:gd name="connsiteY3" fmla="*/ 74478 h 1600200"/>
                  <a:gd name="connsiteX4" fmla="*/ 457396 w 1162050"/>
                  <a:gd name="connsiteY4" fmla="*/ 29711 h 1600200"/>
                  <a:gd name="connsiteX5" fmla="*/ 194506 w 1162050"/>
                  <a:gd name="connsiteY5" fmla="*/ 192588 h 1600200"/>
                  <a:gd name="connsiteX6" fmla="*/ 144976 w 1162050"/>
                  <a:gd name="connsiteY6" fmla="*/ 247833 h 1600200"/>
                  <a:gd name="connsiteX7" fmla="*/ 48774 w 1162050"/>
                  <a:gd name="connsiteY7" fmla="*/ 505961 h 1600200"/>
                  <a:gd name="connsiteX8" fmla="*/ 88779 w 1162050"/>
                  <a:gd name="connsiteY8" fmla="*/ 611688 h 1600200"/>
                  <a:gd name="connsiteX9" fmla="*/ 188791 w 1162050"/>
                  <a:gd name="connsiteY9" fmla="*/ 559301 h 1600200"/>
                  <a:gd name="connsiteX10" fmla="*/ 258324 w 1162050"/>
                  <a:gd name="connsiteY10" fmla="*/ 372611 h 1600200"/>
                  <a:gd name="connsiteX11" fmla="*/ 379291 w 1162050"/>
                  <a:gd name="connsiteY11" fmla="*/ 262121 h 1600200"/>
                  <a:gd name="connsiteX12" fmla="*/ 370719 w 1162050"/>
                  <a:gd name="connsiteY12" fmla="*/ 344988 h 1600200"/>
                  <a:gd name="connsiteX13" fmla="*/ 318331 w 1162050"/>
                  <a:gd name="connsiteY13" fmla="*/ 658361 h 1600200"/>
                  <a:gd name="connsiteX14" fmla="*/ 316426 w 1162050"/>
                  <a:gd name="connsiteY14" fmla="*/ 685983 h 1600200"/>
                  <a:gd name="connsiteX15" fmla="*/ 224986 w 1162050"/>
                  <a:gd name="connsiteY15" fmla="*/ 1014596 h 1600200"/>
                  <a:gd name="connsiteX16" fmla="*/ 174504 w 1162050"/>
                  <a:gd name="connsiteY16" fmla="*/ 1146993 h 1600200"/>
                  <a:gd name="connsiteX17" fmla="*/ 13531 w 1162050"/>
                  <a:gd name="connsiteY17" fmla="*/ 1459413 h 1600200"/>
                  <a:gd name="connsiteX18" fmla="*/ 54489 w 1162050"/>
                  <a:gd name="connsiteY18" fmla="*/ 1596573 h 1600200"/>
                  <a:gd name="connsiteX19" fmla="*/ 189744 w 1162050"/>
                  <a:gd name="connsiteY19" fmla="*/ 1548948 h 1600200"/>
                  <a:gd name="connsiteX20" fmla="*/ 266896 w 1162050"/>
                  <a:gd name="connsiteY20" fmla="*/ 1401311 h 1600200"/>
                  <a:gd name="connsiteX21" fmla="*/ 448824 w 1162050"/>
                  <a:gd name="connsiteY21" fmla="*/ 989831 h 1600200"/>
                  <a:gd name="connsiteX22" fmla="*/ 493591 w 1162050"/>
                  <a:gd name="connsiteY22" fmla="*/ 853623 h 1600200"/>
                  <a:gd name="connsiteX23" fmla="*/ 660279 w 1162050"/>
                  <a:gd name="connsiteY23" fmla="*/ 1085081 h 1600200"/>
                  <a:gd name="connsiteX24" fmla="*/ 666946 w 1162050"/>
                  <a:gd name="connsiteY24" fmla="*/ 1145088 h 1600200"/>
                  <a:gd name="connsiteX25" fmla="*/ 660279 w 1162050"/>
                  <a:gd name="connsiteY25" fmla="*/ 1506086 h 1600200"/>
                  <a:gd name="connsiteX26" fmla="*/ 748861 w 1162050"/>
                  <a:gd name="connsiteY26" fmla="*/ 1599431 h 1600200"/>
                  <a:gd name="connsiteX27" fmla="*/ 853636 w 1162050"/>
                  <a:gd name="connsiteY27" fmla="*/ 1518468 h 1600200"/>
                  <a:gd name="connsiteX28" fmla="*/ 866971 w 1162050"/>
                  <a:gd name="connsiteY28" fmla="*/ 1166996 h 1600200"/>
                  <a:gd name="connsiteX29" fmla="*/ 816489 w 1162050"/>
                  <a:gd name="connsiteY29" fmla="*/ 956493 h 1600200"/>
                  <a:gd name="connsiteX30" fmla="*/ 661231 w 1162050"/>
                  <a:gd name="connsiteY30" fmla="*/ 694556 h 1600200"/>
                  <a:gd name="connsiteX31" fmla="*/ 660279 w 1162050"/>
                  <a:gd name="connsiteY31" fmla="*/ 674553 h 1600200"/>
                  <a:gd name="connsiteX32" fmla="*/ 726954 w 1162050"/>
                  <a:gd name="connsiteY32" fmla="*/ 351656 h 1600200"/>
                  <a:gd name="connsiteX33" fmla="*/ 796486 w 1162050"/>
                  <a:gd name="connsiteY33" fmla="*/ 454526 h 1600200"/>
                  <a:gd name="connsiteX34" fmla="*/ 836491 w 1162050"/>
                  <a:gd name="connsiteY34" fmla="*/ 493578 h 1600200"/>
                  <a:gd name="connsiteX35" fmla="*/ 1060329 w 1162050"/>
                  <a:gd name="connsiteY35" fmla="*/ 585971 h 1600200"/>
                  <a:gd name="connsiteX36" fmla="*/ 1164151 w 1162050"/>
                  <a:gd name="connsiteY36" fmla="*/ 522153 h 1600200"/>
                  <a:gd name="connsiteX37" fmla="*/ 1107001 w 1162050"/>
                  <a:gd name="connsiteY37" fmla="*/ 44500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2050" h="1600200">
                    <a:moveTo>
                      <a:pt x="1107001" y="445001"/>
                    </a:moveTo>
                    <a:cubicBezTo>
                      <a:pt x="1054614" y="422141"/>
                      <a:pt x="1002226" y="401186"/>
                      <a:pt x="948886" y="380231"/>
                    </a:cubicBezTo>
                    <a:cubicBezTo>
                      <a:pt x="924121" y="370706"/>
                      <a:pt x="906024" y="355466"/>
                      <a:pt x="891736" y="333558"/>
                    </a:cubicBezTo>
                    <a:cubicBezTo>
                      <a:pt x="834586" y="245928"/>
                      <a:pt x="781246" y="155441"/>
                      <a:pt x="714571" y="74478"/>
                    </a:cubicBezTo>
                    <a:cubicBezTo>
                      <a:pt x="649801" y="-4579"/>
                      <a:pt x="545026" y="-22677"/>
                      <a:pt x="457396" y="29711"/>
                    </a:cubicBezTo>
                    <a:cubicBezTo>
                      <a:pt x="368814" y="83051"/>
                      <a:pt x="282136" y="138296"/>
                      <a:pt x="194506" y="192588"/>
                    </a:cubicBezTo>
                    <a:cubicBezTo>
                      <a:pt x="172599" y="205923"/>
                      <a:pt x="154501" y="223068"/>
                      <a:pt x="144976" y="247833"/>
                    </a:cubicBezTo>
                    <a:cubicBezTo>
                      <a:pt x="112591" y="333558"/>
                      <a:pt x="79254" y="419283"/>
                      <a:pt x="48774" y="505961"/>
                    </a:cubicBezTo>
                    <a:cubicBezTo>
                      <a:pt x="29724" y="558348"/>
                      <a:pt x="45916" y="595496"/>
                      <a:pt x="88779" y="611688"/>
                    </a:cubicBezTo>
                    <a:cubicBezTo>
                      <a:pt x="132594" y="627881"/>
                      <a:pt x="167836" y="610736"/>
                      <a:pt x="188791" y="559301"/>
                    </a:cubicBezTo>
                    <a:cubicBezTo>
                      <a:pt x="213556" y="497388"/>
                      <a:pt x="241179" y="436428"/>
                      <a:pt x="258324" y="372611"/>
                    </a:cubicBezTo>
                    <a:cubicBezTo>
                      <a:pt x="275469" y="306888"/>
                      <a:pt x="325951" y="287838"/>
                      <a:pt x="379291" y="262121"/>
                    </a:cubicBezTo>
                    <a:cubicBezTo>
                      <a:pt x="385006" y="293553"/>
                      <a:pt x="374529" y="319271"/>
                      <a:pt x="370719" y="344988"/>
                    </a:cubicBezTo>
                    <a:cubicBezTo>
                      <a:pt x="354526" y="449763"/>
                      <a:pt x="328809" y="552633"/>
                      <a:pt x="318331" y="658361"/>
                    </a:cubicBezTo>
                    <a:cubicBezTo>
                      <a:pt x="317379" y="667886"/>
                      <a:pt x="319284" y="678363"/>
                      <a:pt x="316426" y="685983"/>
                    </a:cubicBezTo>
                    <a:cubicBezTo>
                      <a:pt x="275469" y="792663"/>
                      <a:pt x="255466" y="905058"/>
                      <a:pt x="224986" y="1014596"/>
                    </a:cubicBezTo>
                    <a:cubicBezTo>
                      <a:pt x="211651" y="1060316"/>
                      <a:pt x="196411" y="1105083"/>
                      <a:pt x="174504" y="1146993"/>
                    </a:cubicBezTo>
                    <a:cubicBezTo>
                      <a:pt x="120211" y="1250816"/>
                      <a:pt x="65919" y="1354638"/>
                      <a:pt x="13531" y="1459413"/>
                    </a:cubicBezTo>
                    <a:cubicBezTo>
                      <a:pt x="-15044" y="1516563"/>
                      <a:pt x="3054" y="1570856"/>
                      <a:pt x="54489" y="1596573"/>
                    </a:cubicBezTo>
                    <a:cubicBezTo>
                      <a:pt x="106876" y="1623243"/>
                      <a:pt x="159264" y="1605146"/>
                      <a:pt x="189744" y="1548948"/>
                    </a:cubicBezTo>
                    <a:cubicBezTo>
                      <a:pt x="216414" y="1500371"/>
                      <a:pt x="241179" y="1450841"/>
                      <a:pt x="266896" y="1401311"/>
                    </a:cubicBezTo>
                    <a:cubicBezTo>
                      <a:pt x="335476" y="1267961"/>
                      <a:pt x="408819" y="1135563"/>
                      <a:pt x="448824" y="989831"/>
                    </a:cubicBezTo>
                    <a:cubicBezTo>
                      <a:pt x="461206" y="945063"/>
                      <a:pt x="478351" y="901248"/>
                      <a:pt x="493591" y="853623"/>
                    </a:cubicBezTo>
                    <a:cubicBezTo>
                      <a:pt x="520261" y="871721"/>
                      <a:pt x="645991" y="1062221"/>
                      <a:pt x="660279" y="1085081"/>
                    </a:cubicBezTo>
                    <a:cubicBezTo>
                      <a:pt x="668851" y="1104131"/>
                      <a:pt x="668851" y="1124133"/>
                      <a:pt x="666946" y="1145088"/>
                    </a:cubicBezTo>
                    <a:cubicBezTo>
                      <a:pt x="655516" y="1265103"/>
                      <a:pt x="662184" y="1385118"/>
                      <a:pt x="660279" y="1506086"/>
                    </a:cubicBezTo>
                    <a:cubicBezTo>
                      <a:pt x="659326" y="1559426"/>
                      <a:pt x="696474" y="1595621"/>
                      <a:pt x="748861" y="1599431"/>
                    </a:cubicBezTo>
                    <a:cubicBezTo>
                      <a:pt x="804106" y="1603241"/>
                      <a:pt x="845064" y="1571808"/>
                      <a:pt x="853636" y="1518468"/>
                    </a:cubicBezTo>
                    <a:cubicBezTo>
                      <a:pt x="856494" y="1501323"/>
                      <a:pt x="866019" y="1267008"/>
                      <a:pt x="866971" y="1166996"/>
                    </a:cubicBezTo>
                    <a:cubicBezTo>
                      <a:pt x="866971" y="1093653"/>
                      <a:pt x="864114" y="1021263"/>
                      <a:pt x="816489" y="956493"/>
                    </a:cubicBezTo>
                    <a:cubicBezTo>
                      <a:pt x="768864" y="891723"/>
                      <a:pt x="671709" y="705033"/>
                      <a:pt x="661231" y="694556"/>
                    </a:cubicBezTo>
                    <a:cubicBezTo>
                      <a:pt x="661231" y="687888"/>
                      <a:pt x="660279" y="681221"/>
                      <a:pt x="660279" y="674553"/>
                    </a:cubicBezTo>
                    <a:cubicBezTo>
                      <a:pt x="682186" y="570731"/>
                      <a:pt x="703141" y="465956"/>
                      <a:pt x="726954" y="351656"/>
                    </a:cubicBezTo>
                    <a:cubicBezTo>
                      <a:pt x="754576" y="391661"/>
                      <a:pt x="775531" y="423093"/>
                      <a:pt x="796486" y="454526"/>
                    </a:cubicBezTo>
                    <a:cubicBezTo>
                      <a:pt x="806964" y="470718"/>
                      <a:pt x="818394" y="485958"/>
                      <a:pt x="836491" y="493578"/>
                    </a:cubicBezTo>
                    <a:cubicBezTo>
                      <a:pt x="910786" y="525011"/>
                      <a:pt x="985081" y="557396"/>
                      <a:pt x="1060329" y="585971"/>
                    </a:cubicBezTo>
                    <a:cubicBezTo>
                      <a:pt x="1112716" y="605021"/>
                      <a:pt x="1160341" y="573588"/>
                      <a:pt x="1164151" y="522153"/>
                    </a:cubicBezTo>
                    <a:cubicBezTo>
                      <a:pt x="1167009" y="489768"/>
                      <a:pt x="1148911" y="463098"/>
                      <a:pt x="1107001" y="445001"/>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grpSp>
        <p:nvGrpSpPr>
          <p:cNvPr id="51" name="Group 50">
            <a:extLst>
              <a:ext uri="{FF2B5EF4-FFF2-40B4-BE49-F238E27FC236}">
                <a16:creationId xmlns:a16="http://schemas.microsoft.com/office/drawing/2014/main" id="{5FB0B116-2AD7-4162-86F1-082D53D97A4B}"/>
              </a:ext>
              <a:ext uri="{C183D7F6-B498-43B3-948B-1728B52AA6E4}">
                <adec:decorative xmlns:adec="http://schemas.microsoft.com/office/drawing/2017/decorative" val="1"/>
              </a:ext>
            </a:extLst>
          </p:cNvPr>
          <p:cNvGrpSpPr/>
          <p:nvPr/>
        </p:nvGrpSpPr>
        <p:grpSpPr>
          <a:xfrm>
            <a:off x="445232" y="3989701"/>
            <a:ext cx="11233997" cy="1845302"/>
            <a:chOff x="198060" y="2511397"/>
            <a:chExt cx="11806225" cy="1845302"/>
          </a:xfrm>
        </p:grpSpPr>
        <p:sp>
          <p:nvSpPr>
            <p:cNvPr id="52" name="Rectangle 51">
              <a:extLst>
                <a:ext uri="{FF2B5EF4-FFF2-40B4-BE49-F238E27FC236}">
                  <a16:creationId xmlns:a16="http://schemas.microsoft.com/office/drawing/2014/main" id="{6F7391AA-8603-41CF-8C2C-B383C6F01C86}"/>
                </a:ext>
              </a:extLst>
            </p:cNvPr>
            <p:cNvSpPr/>
            <p:nvPr/>
          </p:nvSpPr>
          <p:spPr bwMode="auto">
            <a:xfrm>
              <a:off x="198060" y="2517443"/>
              <a:ext cx="2241062" cy="183568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a:extLst>
                <a:ext uri="{FF2B5EF4-FFF2-40B4-BE49-F238E27FC236}">
                  <a16:creationId xmlns:a16="http://schemas.microsoft.com/office/drawing/2014/main" id="{CDCD2C9B-5217-428F-91B0-DDCC20B78620}"/>
                </a:ext>
              </a:extLst>
            </p:cNvPr>
            <p:cNvSpPr/>
            <p:nvPr/>
          </p:nvSpPr>
          <p:spPr bwMode="auto">
            <a:xfrm>
              <a:off x="2588526" y="2517442"/>
              <a:ext cx="2241062" cy="183925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Rectangle 53">
              <a:extLst>
                <a:ext uri="{FF2B5EF4-FFF2-40B4-BE49-F238E27FC236}">
                  <a16:creationId xmlns:a16="http://schemas.microsoft.com/office/drawing/2014/main" id="{19DE5F39-E2FC-4A8F-9D43-389878A783F6}"/>
                </a:ext>
              </a:extLst>
            </p:cNvPr>
            <p:cNvSpPr/>
            <p:nvPr/>
          </p:nvSpPr>
          <p:spPr bwMode="auto">
            <a:xfrm>
              <a:off x="4978992" y="2513869"/>
              <a:ext cx="2241062" cy="1839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3A21D091-D638-4B17-8FB3-6E42452622D0}"/>
                </a:ext>
              </a:extLst>
            </p:cNvPr>
            <p:cNvSpPr/>
            <p:nvPr/>
          </p:nvSpPr>
          <p:spPr bwMode="auto">
            <a:xfrm>
              <a:off x="7378445" y="2513868"/>
              <a:ext cx="2241062" cy="18417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438B99F0-8627-42AF-81FE-ED568947220F}"/>
                </a:ext>
              </a:extLst>
            </p:cNvPr>
            <p:cNvSpPr/>
            <p:nvPr/>
          </p:nvSpPr>
          <p:spPr bwMode="auto">
            <a:xfrm>
              <a:off x="9763223" y="2511397"/>
              <a:ext cx="2241062" cy="18417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TextBox 56">
              <a:extLst>
                <a:ext uri="{FF2B5EF4-FFF2-40B4-BE49-F238E27FC236}">
                  <a16:creationId xmlns:a16="http://schemas.microsoft.com/office/drawing/2014/main" id="{1C8A2317-563B-445D-973F-BB8BFF5B778E}"/>
                </a:ext>
              </a:extLst>
            </p:cNvPr>
            <p:cNvSpPr txBox="1"/>
            <p:nvPr/>
          </p:nvSpPr>
          <p:spPr>
            <a:xfrm>
              <a:off x="474118" y="2619358"/>
              <a:ext cx="1677578" cy="1114499"/>
            </a:xfrm>
            <a:prstGeom prst="rect">
              <a:avLst/>
            </a:prstGeom>
            <a:noFill/>
          </p:spPr>
          <p:txBody>
            <a:bodyPr wrap="square" lIns="179285" tIns="143428" rIns="179285" bIns="143428" rtlCol="0">
              <a:spAutoFit/>
            </a:bodyPr>
            <a:lstStyle>
              <a:defPPr>
                <a:defRPr lang="en-US"/>
              </a:defPPr>
              <a:lvl1pPr marR="0" lvl="0" indent="0" algn="ctr" fontAlgn="auto">
                <a:lnSpc>
                  <a:spcPct val="90000"/>
                </a:lnSpc>
                <a:spcBef>
                  <a:spcPts val="0"/>
                </a:spcBef>
                <a:spcAft>
                  <a:spcPts val="588"/>
                </a:spcAft>
                <a:buClrTx/>
                <a:buSzTx/>
                <a:buFontTx/>
                <a:buNone/>
                <a:tabLst/>
                <a:defRPr kumimoji="0" b="0" i="0" u="none" strike="noStrike" cap="none" spc="0" normalizeH="0" baseline="0">
                  <a:ln>
                    <a:noFill/>
                  </a:ln>
                  <a:solidFill>
                    <a:srgbClr val="FFFFFF"/>
                  </a:solidFill>
                  <a:effectLst/>
                  <a:uLnTx/>
                  <a:uFillTx/>
                  <a:latin typeface="Segoe Pro SemiLight" panose="020B0402040204020203" pitchFamily="34" charset="0"/>
                  <a:ea typeface="ＭＳ Ｐゴシック"/>
                </a:defRPr>
              </a:lvl1p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rPr>
                <a:t>Onsite Training</a:t>
              </a:r>
            </a:p>
            <a:p>
              <a:pPr marL="0" marR="0" lvl="0" indent="0" algn="ctr" defTabSz="914400" rtl="0" eaLnBrk="1" fontAlgn="auto" latinLnBrk="0" hangingPunct="1">
                <a:lnSpc>
                  <a:spcPct val="90000"/>
                </a:lnSpc>
                <a:spcBef>
                  <a:spcPts val="0"/>
                </a:spcBef>
                <a:spcAft>
                  <a:spcPts val="588"/>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endParaRPr>
            </a:p>
          </p:txBody>
        </p:sp>
        <p:sp>
          <p:nvSpPr>
            <p:cNvPr id="58" name="TextBox 57">
              <a:extLst>
                <a:ext uri="{FF2B5EF4-FFF2-40B4-BE49-F238E27FC236}">
                  <a16:creationId xmlns:a16="http://schemas.microsoft.com/office/drawing/2014/main" id="{8636E74F-8198-4498-B152-3A3D3E4965E5}"/>
                </a:ext>
              </a:extLst>
            </p:cNvPr>
            <p:cNvSpPr txBox="1"/>
            <p:nvPr/>
          </p:nvSpPr>
          <p:spPr>
            <a:xfrm>
              <a:off x="2896008" y="2619358"/>
              <a:ext cx="1536700" cy="788255"/>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rPr>
                <a:t>Virtual Training</a:t>
              </a:r>
            </a:p>
          </p:txBody>
        </p:sp>
        <p:sp>
          <p:nvSpPr>
            <p:cNvPr id="59" name="TextBox 58">
              <a:extLst>
                <a:ext uri="{FF2B5EF4-FFF2-40B4-BE49-F238E27FC236}">
                  <a16:creationId xmlns:a16="http://schemas.microsoft.com/office/drawing/2014/main" id="{03645CD5-E79F-4286-A0DA-CF1512F0836C}"/>
                </a:ext>
              </a:extLst>
            </p:cNvPr>
            <p:cNvSpPr txBox="1"/>
            <p:nvPr/>
          </p:nvSpPr>
          <p:spPr>
            <a:xfrm>
              <a:off x="5091046" y="2619358"/>
              <a:ext cx="2016954" cy="788255"/>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rPr>
                <a:t>Self-Help Resources</a:t>
              </a:r>
            </a:p>
          </p:txBody>
        </p:sp>
        <p:sp>
          <p:nvSpPr>
            <p:cNvPr id="60" name="TextBox 59">
              <a:extLst>
                <a:ext uri="{FF2B5EF4-FFF2-40B4-BE49-F238E27FC236}">
                  <a16:creationId xmlns:a16="http://schemas.microsoft.com/office/drawing/2014/main" id="{2B63068C-99F8-48AE-A9B0-47F692BCB1BE}"/>
                </a:ext>
              </a:extLst>
            </p:cNvPr>
            <p:cNvSpPr txBox="1"/>
            <p:nvPr/>
          </p:nvSpPr>
          <p:spPr>
            <a:xfrm>
              <a:off x="7835980" y="2619358"/>
              <a:ext cx="1308020" cy="788255"/>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rPr>
                <a:t>Live Support</a:t>
              </a:r>
            </a:p>
          </p:txBody>
        </p:sp>
        <p:sp>
          <p:nvSpPr>
            <p:cNvPr id="61" name="TextBox 60">
              <a:extLst>
                <a:ext uri="{FF2B5EF4-FFF2-40B4-BE49-F238E27FC236}">
                  <a16:creationId xmlns:a16="http://schemas.microsoft.com/office/drawing/2014/main" id="{4A253D10-1B52-4776-A5A6-1DD1A7683153}"/>
                </a:ext>
              </a:extLst>
            </p:cNvPr>
            <p:cNvSpPr txBox="1"/>
            <p:nvPr/>
          </p:nvSpPr>
          <p:spPr>
            <a:xfrm>
              <a:off x="9871979" y="2619358"/>
              <a:ext cx="2016954" cy="788255"/>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Pro SemiLight" panose="020B0402040204020203" pitchFamily="34" charset="0"/>
                  <a:ea typeface="ＭＳ Ｐゴシック"/>
                  <a:cs typeface="+mn-cs"/>
                </a:rPr>
                <a:t>Champions Network</a:t>
              </a:r>
            </a:p>
          </p:txBody>
        </p:sp>
        <p:sp>
          <p:nvSpPr>
            <p:cNvPr id="62" name="building_11" title="Icon of a school house">
              <a:extLst>
                <a:ext uri="{FF2B5EF4-FFF2-40B4-BE49-F238E27FC236}">
                  <a16:creationId xmlns:a16="http://schemas.microsoft.com/office/drawing/2014/main" id="{6892A6F0-FFBF-4592-B3B8-72FDE0515216}"/>
                </a:ext>
              </a:extLst>
            </p:cNvPr>
            <p:cNvSpPr>
              <a:spLocks noChangeAspect="1" noEditPoints="1"/>
            </p:cNvSpPr>
            <p:nvPr/>
          </p:nvSpPr>
          <p:spPr bwMode="auto">
            <a:xfrm>
              <a:off x="681028" y="3447717"/>
              <a:ext cx="1180069" cy="635237"/>
            </a:xfrm>
            <a:custGeom>
              <a:avLst/>
              <a:gdLst>
                <a:gd name="T0" fmla="*/ 164 w 361"/>
                <a:gd name="T1" fmla="*/ 94 h 193"/>
                <a:gd name="T2" fmla="*/ 66 w 361"/>
                <a:gd name="T3" fmla="*/ 193 h 193"/>
                <a:gd name="T4" fmla="*/ 98 w 361"/>
                <a:gd name="T5" fmla="*/ 124 h 193"/>
                <a:gd name="T6" fmla="*/ 93 w 361"/>
                <a:gd name="T7" fmla="*/ 129 h 193"/>
                <a:gd name="T8" fmla="*/ 98 w 361"/>
                <a:gd name="T9" fmla="*/ 124 h 193"/>
                <a:gd name="T10" fmla="*/ 93 w 361"/>
                <a:gd name="T11" fmla="*/ 160 h 193"/>
                <a:gd name="T12" fmla="*/ 98 w 361"/>
                <a:gd name="T13" fmla="*/ 165 h 193"/>
                <a:gd name="T14" fmla="*/ 135 w 361"/>
                <a:gd name="T15" fmla="*/ 124 h 193"/>
                <a:gd name="T16" fmla="*/ 130 w 361"/>
                <a:gd name="T17" fmla="*/ 129 h 193"/>
                <a:gd name="T18" fmla="*/ 135 w 361"/>
                <a:gd name="T19" fmla="*/ 124 h 193"/>
                <a:gd name="T20" fmla="*/ 130 w 361"/>
                <a:gd name="T21" fmla="*/ 160 h 193"/>
                <a:gd name="T22" fmla="*/ 135 w 361"/>
                <a:gd name="T23" fmla="*/ 165 h 193"/>
                <a:gd name="T24" fmla="*/ 295 w 361"/>
                <a:gd name="T25" fmla="*/ 124 h 193"/>
                <a:gd name="T26" fmla="*/ 291 w 361"/>
                <a:gd name="T27" fmla="*/ 129 h 193"/>
                <a:gd name="T28" fmla="*/ 295 w 361"/>
                <a:gd name="T29" fmla="*/ 124 h 193"/>
                <a:gd name="T30" fmla="*/ 291 w 361"/>
                <a:gd name="T31" fmla="*/ 160 h 193"/>
                <a:gd name="T32" fmla="*/ 295 w 361"/>
                <a:gd name="T33" fmla="*/ 165 h 193"/>
                <a:gd name="T34" fmla="*/ 333 w 361"/>
                <a:gd name="T35" fmla="*/ 124 h 193"/>
                <a:gd name="T36" fmla="*/ 328 w 361"/>
                <a:gd name="T37" fmla="*/ 129 h 193"/>
                <a:gd name="T38" fmla="*/ 333 w 361"/>
                <a:gd name="T39" fmla="*/ 124 h 193"/>
                <a:gd name="T40" fmla="*/ 328 w 361"/>
                <a:gd name="T41" fmla="*/ 160 h 193"/>
                <a:gd name="T42" fmla="*/ 333 w 361"/>
                <a:gd name="T43" fmla="*/ 165 h 193"/>
                <a:gd name="T44" fmla="*/ 263 w 361"/>
                <a:gd name="T45" fmla="*/ 193 h 193"/>
                <a:gd name="T46" fmla="*/ 361 w 361"/>
                <a:gd name="T47" fmla="*/ 94 h 193"/>
                <a:gd name="T48" fmla="*/ 263 w 361"/>
                <a:gd name="T49" fmla="*/ 193 h 193"/>
                <a:gd name="T50" fmla="*/ 164 w 361"/>
                <a:gd name="T51" fmla="*/ 45 h 193"/>
                <a:gd name="T52" fmla="*/ 263 w 361"/>
                <a:gd name="T53" fmla="*/ 193 h 193"/>
                <a:gd name="T54" fmla="*/ 214 w 361"/>
                <a:gd name="T55" fmla="*/ 0 h 193"/>
                <a:gd name="T56" fmla="*/ 185 w 361"/>
                <a:gd name="T57" fmla="*/ 58 h 193"/>
                <a:gd name="T58" fmla="*/ 241 w 361"/>
                <a:gd name="T59" fmla="*/ 84 h 193"/>
                <a:gd name="T60" fmla="*/ 241 w 361"/>
                <a:gd name="T61" fmla="*/ 193 h 193"/>
                <a:gd name="T62" fmla="*/ 213 w 361"/>
                <a:gd name="T63" fmla="*/ 144 h 193"/>
                <a:gd name="T64" fmla="*/ 213 w 361"/>
                <a:gd name="T65" fmla="*/ 144 h 193"/>
                <a:gd name="T66" fmla="*/ 185 w 361"/>
                <a:gd name="T67" fmla="*/ 193 h 193"/>
                <a:gd name="T68" fmla="*/ 207 w 361"/>
                <a:gd name="T69" fmla="*/ 115 h 193"/>
                <a:gd name="T70" fmla="*/ 219 w 361"/>
                <a:gd name="T71" fmla="*/ 115 h 193"/>
                <a:gd name="T72" fmla="*/ 19 w 361"/>
                <a:gd name="T73" fmla="*/ 75 h 193"/>
                <a:gd name="T74" fmla="*/ 19 w 361"/>
                <a:gd name="T75" fmla="*/ 45 h 193"/>
                <a:gd name="T76" fmla="*/ 0 w 361"/>
                <a:gd name="T7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193">
                  <a:moveTo>
                    <a:pt x="66" y="94"/>
                  </a:moveTo>
                  <a:cubicBezTo>
                    <a:pt x="164" y="94"/>
                    <a:pt x="164" y="94"/>
                    <a:pt x="164" y="94"/>
                  </a:cubicBezTo>
                  <a:cubicBezTo>
                    <a:pt x="164" y="193"/>
                    <a:pt x="164" y="193"/>
                    <a:pt x="164" y="193"/>
                  </a:cubicBezTo>
                  <a:cubicBezTo>
                    <a:pt x="66" y="193"/>
                    <a:pt x="66" y="193"/>
                    <a:pt x="66" y="193"/>
                  </a:cubicBezTo>
                  <a:lnTo>
                    <a:pt x="66" y="94"/>
                  </a:lnTo>
                  <a:close/>
                  <a:moveTo>
                    <a:pt x="98" y="124"/>
                  </a:moveTo>
                  <a:cubicBezTo>
                    <a:pt x="93" y="124"/>
                    <a:pt x="93" y="124"/>
                    <a:pt x="93" y="124"/>
                  </a:cubicBezTo>
                  <a:cubicBezTo>
                    <a:pt x="93" y="129"/>
                    <a:pt x="93" y="129"/>
                    <a:pt x="93" y="129"/>
                  </a:cubicBezTo>
                  <a:cubicBezTo>
                    <a:pt x="98" y="129"/>
                    <a:pt x="98" y="129"/>
                    <a:pt x="98" y="129"/>
                  </a:cubicBezTo>
                  <a:lnTo>
                    <a:pt x="98" y="124"/>
                  </a:lnTo>
                  <a:close/>
                  <a:moveTo>
                    <a:pt x="98" y="160"/>
                  </a:moveTo>
                  <a:cubicBezTo>
                    <a:pt x="93" y="160"/>
                    <a:pt x="93" y="160"/>
                    <a:pt x="93" y="160"/>
                  </a:cubicBezTo>
                  <a:cubicBezTo>
                    <a:pt x="93" y="165"/>
                    <a:pt x="93" y="165"/>
                    <a:pt x="93" y="165"/>
                  </a:cubicBezTo>
                  <a:cubicBezTo>
                    <a:pt x="98" y="165"/>
                    <a:pt x="98" y="165"/>
                    <a:pt x="98" y="165"/>
                  </a:cubicBezTo>
                  <a:lnTo>
                    <a:pt x="98" y="160"/>
                  </a:lnTo>
                  <a:close/>
                  <a:moveTo>
                    <a:pt x="135" y="124"/>
                  </a:moveTo>
                  <a:cubicBezTo>
                    <a:pt x="130" y="124"/>
                    <a:pt x="130" y="124"/>
                    <a:pt x="130" y="124"/>
                  </a:cubicBezTo>
                  <a:cubicBezTo>
                    <a:pt x="130" y="129"/>
                    <a:pt x="130" y="129"/>
                    <a:pt x="130" y="129"/>
                  </a:cubicBezTo>
                  <a:cubicBezTo>
                    <a:pt x="135" y="129"/>
                    <a:pt x="135" y="129"/>
                    <a:pt x="135" y="129"/>
                  </a:cubicBezTo>
                  <a:lnTo>
                    <a:pt x="135" y="124"/>
                  </a:lnTo>
                  <a:close/>
                  <a:moveTo>
                    <a:pt x="135" y="160"/>
                  </a:moveTo>
                  <a:cubicBezTo>
                    <a:pt x="130" y="160"/>
                    <a:pt x="130" y="160"/>
                    <a:pt x="130" y="160"/>
                  </a:cubicBezTo>
                  <a:cubicBezTo>
                    <a:pt x="130" y="165"/>
                    <a:pt x="130" y="165"/>
                    <a:pt x="130" y="165"/>
                  </a:cubicBezTo>
                  <a:cubicBezTo>
                    <a:pt x="135" y="165"/>
                    <a:pt x="135" y="165"/>
                    <a:pt x="135" y="165"/>
                  </a:cubicBezTo>
                  <a:lnTo>
                    <a:pt x="135" y="160"/>
                  </a:lnTo>
                  <a:close/>
                  <a:moveTo>
                    <a:pt x="295" y="124"/>
                  </a:moveTo>
                  <a:cubicBezTo>
                    <a:pt x="291" y="124"/>
                    <a:pt x="291" y="124"/>
                    <a:pt x="291" y="124"/>
                  </a:cubicBezTo>
                  <a:cubicBezTo>
                    <a:pt x="291" y="129"/>
                    <a:pt x="291" y="129"/>
                    <a:pt x="291" y="129"/>
                  </a:cubicBezTo>
                  <a:cubicBezTo>
                    <a:pt x="295" y="129"/>
                    <a:pt x="295" y="129"/>
                    <a:pt x="295" y="129"/>
                  </a:cubicBezTo>
                  <a:lnTo>
                    <a:pt x="295" y="124"/>
                  </a:lnTo>
                  <a:close/>
                  <a:moveTo>
                    <a:pt x="295" y="160"/>
                  </a:moveTo>
                  <a:cubicBezTo>
                    <a:pt x="291" y="160"/>
                    <a:pt x="291" y="160"/>
                    <a:pt x="291" y="160"/>
                  </a:cubicBezTo>
                  <a:cubicBezTo>
                    <a:pt x="291" y="165"/>
                    <a:pt x="291" y="165"/>
                    <a:pt x="291" y="165"/>
                  </a:cubicBezTo>
                  <a:cubicBezTo>
                    <a:pt x="295" y="165"/>
                    <a:pt x="295" y="165"/>
                    <a:pt x="295" y="165"/>
                  </a:cubicBezTo>
                  <a:lnTo>
                    <a:pt x="295" y="160"/>
                  </a:lnTo>
                  <a:close/>
                  <a:moveTo>
                    <a:pt x="333" y="124"/>
                  </a:moveTo>
                  <a:cubicBezTo>
                    <a:pt x="328" y="124"/>
                    <a:pt x="328" y="124"/>
                    <a:pt x="328" y="124"/>
                  </a:cubicBezTo>
                  <a:cubicBezTo>
                    <a:pt x="328" y="129"/>
                    <a:pt x="328" y="129"/>
                    <a:pt x="328" y="129"/>
                  </a:cubicBezTo>
                  <a:cubicBezTo>
                    <a:pt x="333" y="129"/>
                    <a:pt x="333" y="129"/>
                    <a:pt x="333" y="129"/>
                  </a:cubicBezTo>
                  <a:lnTo>
                    <a:pt x="333" y="124"/>
                  </a:lnTo>
                  <a:close/>
                  <a:moveTo>
                    <a:pt x="333" y="160"/>
                  </a:moveTo>
                  <a:cubicBezTo>
                    <a:pt x="328" y="160"/>
                    <a:pt x="328" y="160"/>
                    <a:pt x="328" y="160"/>
                  </a:cubicBezTo>
                  <a:cubicBezTo>
                    <a:pt x="328" y="165"/>
                    <a:pt x="328" y="165"/>
                    <a:pt x="328" y="165"/>
                  </a:cubicBezTo>
                  <a:cubicBezTo>
                    <a:pt x="333" y="165"/>
                    <a:pt x="333" y="165"/>
                    <a:pt x="333" y="165"/>
                  </a:cubicBezTo>
                  <a:lnTo>
                    <a:pt x="333" y="160"/>
                  </a:lnTo>
                  <a:close/>
                  <a:moveTo>
                    <a:pt x="263" y="193"/>
                  </a:moveTo>
                  <a:cubicBezTo>
                    <a:pt x="361" y="193"/>
                    <a:pt x="361" y="193"/>
                    <a:pt x="361" y="193"/>
                  </a:cubicBezTo>
                  <a:cubicBezTo>
                    <a:pt x="361" y="94"/>
                    <a:pt x="361" y="94"/>
                    <a:pt x="361" y="94"/>
                  </a:cubicBezTo>
                  <a:cubicBezTo>
                    <a:pt x="263" y="94"/>
                    <a:pt x="263" y="94"/>
                    <a:pt x="263" y="94"/>
                  </a:cubicBezTo>
                  <a:lnTo>
                    <a:pt x="263" y="193"/>
                  </a:lnTo>
                  <a:close/>
                  <a:moveTo>
                    <a:pt x="214" y="0"/>
                  </a:moveTo>
                  <a:cubicBezTo>
                    <a:pt x="164" y="45"/>
                    <a:pt x="164" y="45"/>
                    <a:pt x="164" y="45"/>
                  </a:cubicBezTo>
                  <a:cubicBezTo>
                    <a:pt x="164" y="193"/>
                    <a:pt x="164" y="193"/>
                    <a:pt x="164" y="193"/>
                  </a:cubicBezTo>
                  <a:cubicBezTo>
                    <a:pt x="263" y="193"/>
                    <a:pt x="263" y="193"/>
                    <a:pt x="263" y="193"/>
                  </a:cubicBezTo>
                  <a:cubicBezTo>
                    <a:pt x="263" y="45"/>
                    <a:pt x="263" y="45"/>
                    <a:pt x="263" y="45"/>
                  </a:cubicBezTo>
                  <a:lnTo>
                    <a:pt x="214" y="0"/>
                  </a:lnTo>
                  <a:close/>
                  <a:moveTo>
                    <a:pt x="241" y="58"/>
                  </a:moveTo>
                  <a:cubicBezTo>
                    <a:pt x="185" y="58"/>
                    <a:pt x="185" y="58"/>
                    <a:pt x="185" y="58"/>
                  </a:cubicBezTo>
                  <a:cubicBezTo>
                    <a:pt x="185" y="84"/>
                    <a:pt x="185" y="84"/>
                    <a:pt x="185" y="84"/>
                  </a:cubicBezTo>
                  <a:cubicBezTo>
                    <a:pt x="241" y="84"/>
                    <a:pt x="241" y="84"/>
                    <a:pt x="241" y="84"/>
                  </a:cubicBezTo>
                  <a:lnTo>
                    <a:pt x="241" y="58"/>
                  </a:lnTo>
                  <a:close/>
                  <a:moveTo>
                    <a:pt x="241" y="193"/>
                  </a:moveTo>
                  <a:cubicBezTo>
                    <a:pt x="241" y="144"/>
                    <a:pt x="241" y="144"/>
                    <a:pt x="241" y="144"/>
                  </a:cubicBezTo>
                  <a:cubicBezTo>
                    <a:pt x="213" y="144"/>
                    <a:pt x="213" y="144"/>
                    <a:pt x="213" y="144"/>
                  </a:cubicBezTo>
                  <a:cubicBezTo>
                    <a:pt x="213" y="193"/>
                    <a:pt x="213" y="193"/>
                    <a:pt x="213" y="193"/>
                  </a:cubicBezTo>
                  <a:moveTo>
                    <a:pt x="213" y="144"/>
                  </a:moveTo>
                  <a:cubicBezTo>
                    <a:pt x="185" y="144"/>
                    <a:pt x="185" y="144"/>
                    <a:pt x="185" y="144"/>
                  </a:cubicBezTo>
                  <a:cubicBezTo>
                    <a:pt x="185" y="193"/>
                    <a:pt x="185" y="193"/>
                    <a:pt x="185" y="193"/>
                  </a:cubicBezTo>
                  <a:moveTo>
                    <a:pt x="213" y="109"/>
                  </a:moveTo>
                  <a:cubicBezTo>
                    <a:pt x="210" y="109"/>
                    <a:pt x="207" y="112"/>
                    <a:pt x="207" y="115"/>
                  </a:cubicBezTo>
                  <a:cubicBezTo>
                    <a:pt x="207" y="119"/>
                    <a:pt x="210" y="122"/>
                    <a:pt x="213" y="122"/>
                  </a:cubicBezTo>
                  <a:cubicBezTo>
                    <a:pt x="217" y="122"/>
                    <a:pt x="219" y="119"/>
                    <a:pt x="219" y="115"/>
                  </a:cubicBezTo>
                  <a:cubicBezTo>
                    <a:pt x="219" y="112"/>
                    <a:pt x="217" y="109"/>
                    <a:pt x="213" y="109"/>
                  </a:cubicBezTo>
                  <a:close/>
                  <a:moveTo>
                    <a:pt x="19" y="75"/>
                  </a:moveTo>
                  <a:cubicBezTo>
                    <a:pt x="50" y="62"/>
                    <a:pt x="50" y="62"/>
                    <a:pt x="50" y="62"/>
                  </a:cubicBezTo>
                  <a:cubicBezTo>
                    <a:pt x="19" y="45"/>
                    <a:pt x="19" y="45"/>
                    <a:pt x="19" y="45"/>
                  </a:cubicBezTo>
                  <a:cubicBezTo>
                    <a:pt x="19" y="193"/>
                    <a:pt x="19" y="193"/>
                    <a:pt x="19" y="193"/>
                  </a:cubicBezTo>
                  <a:moveTo>
                    <a:pt x="0" y="193"/>
                  </a:moveTo>
                  <a:cubicBezTo>
                    <a:pt x="38" y="193"/>
                    <a:pt x="38" y="193"/>
                    <a:pt x="38" y="193"/>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ＭＳ Ｐゴシック"/>
                <a:cs typeface="+mn-cs"/>
              </a:endParaRPr>
            </a:p>
          </p:txBody>
        </p:sp>
        <p:sp>
          <p:nvSpPr>
            <p:cNvPr id="63" name="desktop" title="a desktop PC">
              <a:extLst>
                <a:ext uri="{FF2B5EF4-FFF2-40B4-BE49-F238E27FC236}">
                  <a16:creationId xmlns:a16="http://schemas.microsoft.com/office/drawing/2014/main" id="{744803EC-1D50-4C90-AC66-73C8873D84AF}"/>
                </a:ext>
              </a:extLst>
            </p:cNvPr>
            <p:cNvSpPr>
              <a:spLocks noChangeAspect="1" noEditPoints="1"/>
            </p:cNvSpPr>
            <p:nvPr/>
          </p:nvSpPr>
          <p:spPr bwMode="auto">
            <a:xfrm>
              <a:off x="3334227" y="3475557"/>
              <a:ext cx="637913" cy="627497"/>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gradFill>
                  <a:gsLst>
                    <a:gs pos="0">
                      <a:srgbClr val="505050"/>
                    </a:gs>
                    <a:gs pos="100000">
                      <a:srgbClr val="505050"/>
                    </a:gs>
                  </a:gsLst>
                </a:gradFill>
                <a:effectLst/>
                <a:uLnTx/>
                <a:uFillTx/>
                <a:latin typeface="Segoe UI"/>
                <a:ea typeface="ＭＳ Ｐゴシック"/>
                <a:cs typeface="+mn-cs"/>
              </a:endParaRPr>
            </a:p>
          </p:txBody>
        </p:sp>
        <p:sp>
          <p:nvSpPr>
            <p:cNvPr id="64" name="Book_2" title="Icon of a book and a pencil">
              <a:extLst>
                <a:ext uri="{FF2B5EF4-FFF2-40B4-BE49-F238E27FC236}">
                  <a16:creationId xmlns:a16="http://schemas.microsoft.com/office/drawing/2014/main" id="{57B6DD24-23E9-4110-99A9-769B9290FEB5}"/>
                </a:ext>
              </a:extLst>
            </p:cNvPr>
            <p:cNvSpPr>
              <a:spLocks noChangeAspect="1" noEditPoints="1"/>
            </p:cNvSpPr>
            <p:nvPr/>
          </p:nvSpPr>
          <p:spPr bwMode="auto">
            <a:xfrm>
              <a:off x="5812440" y="3524392"/>
              <a:ext cx="574167" cy="524111"/>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ＭＳ Ｐゴシック"/>
                <a:cs typeface="+mn-cs"/>
              </a:endParaRPr>
            </a:p>
          </p:txBody>
        </p:sp>
        <p:sp>
          <p:nvSpPr>
            <p:cNvPr id="65" name="people_12" title="Icon of three people">
              <a:extLst>
                <a:ext uri="{FF2B5EF4-FFF2-40B4-BE49-F238E27FC236}">
                  <a16:creationId xmlns:a16="http://schemas.microsoft.com/office/drawing/2014/main" id="{6B4D6FA1-39C2-4A8B-A047-6B956613017A}"/>
                </a:ext>
              </a:extLst>
            </p:cNvPr>
            <p:cNvSpPr>
              <a:spLocks noChangeAspect="1" noEditPoints="1"/>
            </p:cNvSpPr>
            <p:nvPr/>
          </p:nvSpPr>
          <p:spPr bwMode="auto">
            <a:xfrm>
              <a:off x="10533028" y="3483831"/>
              <a:ext cx="716971" cy="611703"/>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ＭＳ Ｐゴシック"/>
                <a:cs typeface="+mn-cs"/>
              </a:endParaRPr>
            </a:p>
          </p:txBody>
        </p:sp>
        <p:sp>
          <p:nvSpPr>
            <p:cNvPr id="66" name="Telemarketer_E7B9" title="Icon of a person wearing a headset">
              <a:extLst>
                <a:ext uri="{FF2B5EF4-FFF2-40B4-BE49-F238E27FC236}">
                  <a16:creationId xmlns:a16="http://schemas.microsoft.com/office/drawing/2014/main" id="{3F34AD38-8FF4-4542-8554-80904F9C4404}"/>
                </a:ext>
              </a:extLst>
            </p:cNvPr>
            <p:cNvSpPr>
              <a:spLocks noChangeAspect="1" noEditPoints="1"/>
            </p:cNvSpPr>
            <p:nvPr/>
          </p:nvSpPr>
          <p:spPr bwMode="auto">
            <a:xfrm>
              <a:off x="8242366" y="3453740"/>
              <a:ext cx="498545" cy="594579"/>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587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ＭＳ Ｐゴシック"/>
                <a:cs typeface="+mn-cs"/>
              </a:endParaRPr>
            </a:p>
          </p:txBody>
        </p:sp>
      </p:grpSp>
      <p:sp>
        <p:nvSpPr>
          <p:cNvPr id="34" name="Arrow: Chevron 33">
            <a:extLst>
              <a:ext uri="{FF2B5EF4-FFF2-40B4-BE49-F238E27FC236}">
                <a16:creationId xmlns:a16="http://schemas.microsoft.com/office/drawing/2014/main" id="{06835AC1-52FC-476E-B66D-40F4C725C575}"/>
              </a:ext>
            </a:extLst>
          </p:cNvPr>
          <p:cNvSpPr/>
          <p:nvPr/>
        </p:nvSpPr>
        <p:spPr bwMode="auto">
          <a:xfrm>
            <a:off x="4047751" y="2495547"/>
            <a:ext cx="4104637" cy="899537"/>
          </a:xfrm>
          <a:prstGeom prst="chevron">
            <a:avLst>
              <a:gd name="adj" fmla="val 26542"/>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35995"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Walk</a:t>
            </a:r>
            <a:endParaRPr kumimoji="0" lang="en-GB"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535448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22" presetClass="entr" presetSubtype="8"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61871D-0B20-4775-A959-8337E4125BB8}"/>
              </a:ext>
            </a:extLst>
          </p:cNvPr>
          <p:cNvSpPr txBox="1">
            <a:spLocks noGrp="1"/>
          </p:cNvSpPr>
          <p:nvPr>
            <p:ph type="title" idx="4294967295"/>
          </p:nvPr>
        </p:nvSpPr>
        <p:spPr>
          <a:xfrm>
            <a:off x="363331" y="395119"/>
            <a:ext cx="11655840" cy="899665"/>
          </a:xfrm>
          <a:prstGeom prst="rect">
            <a:avLst/>
          </a:prstGeom>
          <a:noFill/>
          <a:ln>
            <a:noFill/>
            <a:prstDash/>
          </a:ln>
          <a:effectLst/>
        </p:spPr>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lvl1pPr marL="0" algn="l" defTabSz="895874" rtl="0" eaLnBrk="1" latinLnBrk="0" hangingPunct="1">
              <a:lnSpc>
                <a:spcPct val="90000"/>
              </a:lnSpc>
              <a:spcBef>
                <a:spcPct val="0"/>
              </a:spcBef>
              <a:buNone/>
              <a:defRPr lang="en-US" sz="3919" b="0" i="0" u="none" kern="1200" cap="none" spc="-147"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895874"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100" normalizeH="0" baseline="0" noProof="0" dirty="0">
                <a:ln w="3175">
                  <a:noFill/>
                </a:ln>
                <a:solidFill>
                  <a:schemeClr val="tx1"/>
                </a:solidFill>
                <a:effectLst/>
                <a:uLnTx/>
                <a:uFillTx/>
                <a:latin typeface="Segoe UI Semibold" panose="020B0702040204020203" pitchFamily="34" charset="0"/>
                <a:ea typeface="Segoe UI Semibold" charset="0"/>
                <a:cs typeface="Segoe UI Semibold" panose="020B0702040204020203" pitchFamily="34" charset="0"/>
              </a:rPr>
              <a:t>Start your journey today by exploring our </a:t>
            </a:r>
            <a:r>
              <a:rPr kumimoji="0" lang="en-GB" sz="3600" b="0" i="0" u="none" strike="noStrike" kern="1200" cap="none" spc="-100" normalizeH="0" baseline="0" noProof="0" dirty="0">
                <a:ln w="3175">
                  <a:noFill/>
                </a:ln>
                <a:solidFill>
                  <a:schemeClr val="tx2"/>
                </a:solidFill>
                <a:effectLst/>
                <a:uLnTx/>
                <a:uFillTx/>
                <a:latin typeface="Segoe UI Semibold" panose="020B0702040204020203" pitchFamily="34" charset="0"/>
                <a:ea typeface="Segoe UI Semibold" charset="0"/>
                <a:cs typeface="Segoe UI Semibold" panose="020B0702040204020203" pitchFamily="34" charset="0"/>
              </a:rPr>
              <a:t>learning paths </a:t>
            </a:r>
            <a:endParaRPr kumimoji="0" lang="en-US" sz="3600" b="0" i="0" u="none" strike="noStrike" kern="1200" cap="none" spc="-100" normalizeH="0" baseline="0" noProof="0" dirty="0">
              <a:ln w="3175">
                <a:noFill/>
              </a:ln>
              <a:solidFill>
                <a:schemeClr val="tx2"/>
              </a:solidFill>
              <a:effectLst/>
              <a:uLnTx/>
              <a:uFillTx/>
              <a:latin typeface="Segoe UI Semibold" panose="020B0702040204020203" pitchFamily="34" charset="0"/>
              <a:ea typeface="+mn-ea"/>
              <a:cs typeface="Segoe UI Semibold" panose="020B0702040204020203" pitchFamily="34" charset="0"/>
            </a:endParaRPr>
          </a:p>
        </p:txBody>
      </p:sp>
      <p:sp>
        <p:nvSpPr>
          <p:cNvPr id="33" name="Arrow: Pentagon 32">
            <a:extLst>
              <a:ext uri="{FF2B5EF4-FFF2-40B4-BE49-F238E27FC236}">
                <a16:creationId xmlns:a16="http://schemas.microsoft.com/office/drawing/2014/main" id="{E04F6FE3-83B4-4C9C-99D4-C37AD0B635E9}"/>
              </a:ext>
            </a:extLst>
          </p:cNvPr>
          <p:cNvSpPr/>
          <p:nvPr/>
        </p:nvSpPr>
        <p:spPr bwMode="auto">
          <a:xfrm>
            <a:off x="516141" y="2046189"/>
            <a:ext cx="4104637" cy="899537"/>
          </a:xfrm>
          <a:prstGeom prst="homePlate">
            <a:avLst>
              <a:gd name="adj" fmla="val 26542"/>
            </a:avLst>
          </a:prstGeom>
          <a:solidFill>
            <a:schemeClr val="accent3"/>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effectLst/>
                <a:uLnTx/>
                <a:uFillTx/>
                <a:latin typeface="Segoe UI Semilight"/>
                <a:ea typeface="Segoe UI" pitchFamily="34" charset="0"/>
                <a:cs typeface="Segoe UI" pitchFamily="34" charset="0"/>
              </a:rPr>
              <a:t>Crawl</a:t>
            </a:r>
            <a:endParaRPr kumimoji="0" lang="en-GB" sz="2400" b="0" i="0" u="none" strike="noStrike" kern="0" cap="none" spc="0" normalizeH="0" baseline="0" noProof="0" dirty="0">
              <a:ln>
                <a:noFill/>
              </a:ln>
              <a:effectLst/>
              <a:uLnTx/>
              <a:uFillTx/>
              <a:latin typeface="Segoe UI Semilight"/>
              <a:ea typeface="Segoe UI" pitchFamily="34" charset="0"/>
              <a:cs typeface="Segoe UI" pitchFamily="34" charset="0"/>
            </a:endParaRPr>
          </a:p>
        </p:txBody>
      </p:sp>
      <p:sp>
        <p:nvSpPr>
          <p:cNvPr id="35" name="Arrow: Chevron 34">
            <a:extLst>
              <a:ext uri="{FF2B5EF4-FFF2-40B4-BE49-F238E27FC236}">
                <a16:creationId xmlns:a16="http://schemas.microsoft.com/office/drawing/2014/main" id="{03C2EE39-9367-4757-8204-6F3CA1417508}"/>
              </a:ext>
            </a:extLst>
          </p:cNvPr>
          <p:cNvSpPr/>
          <p:nvPr/>
        </p:nvSpPr>
        <p:spPr bwMode="auto">
          <a:xfrm>
            <a:off x="7644166" y="2046189"/>
            <a:ext cx="4104637" cy="899537"/>
          </a:xfrm>
          <a:prstGeom prst="chevron">
            <a:avLst>
              <a:gd name="adj" fmla="val 26977"/>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   Run</a:t>
            </a:r>
            <a:endParaRPr kumimoji="0" lang="en-GB"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6" name="Group 35">
            <a:extLst>
              <a:ext uri="{FF2B5EF4-FFF2-40B4-BE49-F238E27FC236}">
                <a16:creationId xmlns:a16="http://schemas.microsoft.com/office/drawing/2014/main" id="{56E32284-DDD6-4CFC-9738-98201D54BC25}"/>
              </a:ext>
              <a:ext uri="{C183D7F6-B498-43B3-948B-1728B52AA6E4}">
                <adec:decorative xmlns:adec="http://schemas.microsoft.com/office/drawing/2017/decorative" val="1"/>
              </a:ext>
            </a:extLst>
          </p:cNvPr>
          <p:cNvGrpSpPr/>
          <p:nvPr/>
        </p:nvGrpSpPr>
        <p:grpSpPr>
          <a:xfrm>
            <a:off x="592228" y="1510637"/>
            <a:ext cx="3050153" cy="538335"/>
            <a:chOff x="1160607" y="2613145"/>
            <a:chExt cx="3050153" cy="538335"/>
          </a:xfrm>
        </p:grpSpPr>
        <p:sp>
          <p:nvSpPr>
            <p:cNvPr id="37" name="Rectangle 36">
              <a:extLst>
                <a:ext uri="{FF2B5EF4-FFF2-40B4-BE49-F238E27FC236}">
                  <a16:creationId xmlns:a16="http://schemas.microsoft.com/office/drawing/2014/main" id="{9FA234AC-C65B-4A80-AD33-5FC3362FE8D1}"/>
                </a:ext>
              </a:extLst>
            </p:cNvPr>
            <p:cNvSpPr/>
            <p:nvPr/>
          </p:nvSpPr>
          <p:spPr>
            <a:xfrm>
              <a:off x="1160607" y="2809848"/>
              <a:ext cx="3050153" cy="341632"/>
            </a:xfrm>
            <a:prstGeom prst="rect">
              <a:avLst/>
            </a:prstGeom>
            <a:gradFill flip="none" rotWithShape="1">
              <a:gsLst>
                <a:gs pos="34000">
                  <a:schemeClr val="bg1"/>
                </a:gs>
                <a:gs pos="100000">
                  <a:schemeClr val="bg1">
                    <a:alpha val="0"/>
                  </a:schemeClr>
                </a:gs>
              </a:gsLst>
              <a:lin ang="0" scaled="1"/>
              <a:tileRect/>
            </a:gradFill>
          </p:spPr>
          <p:txBody>
            <a:bodyPr wrap="square" lIns="91440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Segoe UI" pitchFamily="34" charset="0"/>
                  <a:cs typeface="Segoe UI" pitchFamily="34" charset="0"/>
                </a:rPr>
                <a:t>DAY 1</a:t>
              </a:r>
            </a:p>
          </p:txBody>
        </p:sp>
        <p:grpSp>
          <p:nvGrpSpPr>
            <p:cNvPr id="38" name="Group 37">
              <a:extLst>
                <a:ext uri="{FF2B5EF4-FFF2-40B4-BE49-F238E27FC236}">
                  <a16:creationId xmlns:a16="http://schemas.microsoft.com/office/drawing/2014/main" id="{42AFECB8-69EF-42E7-9ECB-7F547831A576}"/>
                </a:ext>
              </a:extLst>
            </p:cNvPr>
            <p:cNvGrpSpPr/>
            <p:nvPr/>
          </p:nvGrpSpPr>
          <p:grpSpPr>
            <a:xfrm>
              <a:off x="1324731" y="2613145"/>
              <a:ext cx="739370" cy="538334"/>
              <a:chOff x="5921315" y="21031"/>
              <a:chExt cx="1639253" cy="1193539"/>
            </a:xfrm>
            <a:solidFill>
              <a:schemeClr val="bg2"/>
            </a:solidFill>
          </p:grpSpPr>
          <p:sp>
            <p:nvSpPr>
              <p:cNvPr id="39" name="Freeform: Shape 38">
                <a:extLst>
                  <a:ext uri="{FF2B5EF4-FFF2-40B4-BE49-F238E27FC236}">
                    <a16:creationId xmlns:a16="http://schemas.microsoft.com/office/drawing/2014/main" id="{99090C60-A7CD-49D7-AEC1-4693960FDEC0}"/>
                  </a:ext>
                </a:extLst>
              </p:cNvPr>
              <p:cNvSpPr/>
              <p:nvPr/>
            </p:nvSpPr>
            <p:spPr>
              <a:xfrm>
                <a:off x="5921315" y="243020"/>
                <a:ext cx="1295400" cy="971550"/>
              </a:xfrm>
              <a:custGeom>
                <a:avLst/>
                <a:gdLst>
                  <a:gd name="connsiteX0" fmla="*/ 0 w 1295400"/>
                  <a:gd name="connsiteY0" fmla="*/ 849573 h 971550"/>
                  <a:gd name="connsiteX1" fmla="*/ 125730 w 1295400"/>
                  <a:gd name="connsiteY1" fmla="*/ 782898 h 971550"/>
                  <a:gd name="connsiteX2" fmla="*/ 378143 w 1295400"/>
                  <a:gd name="connsiteY2" fmla="*/ 716223 h 971550"/>
                  <a:gd name="connsiteX3" fmla="*/ 416243 w 1295400"/>
                  <a:gd name="connsiteY3" fmla="*/ 666693 h 971550"/>
                  <a:gd name="connsiteX4" fmla="*/ 415290 w 1295400"/>
                  <a:gd name="connsiteY4" fmla="*/ 466668 h 971550"/>
                  <a:gd name="connsiteX5" fmla="*/ 626745 w 1295400"/>
                  <a:gd name="connsiteY5" fmla="*/ 105670 h 971550"/>
                  <a:gd name="connsiteX6" fmla="*/ 1118235 w 1295400"/>
                  <a:gd name="connsiteY6" fmla="*/ 2800 h 971550"/>
                  <a:gd name="connsiteX7" fmla="*/ 1295400 w 1295400"/>
                  <a:gd name="connsiteY7" fmla="*/ 195205 h 971550"/>
                  <a:gd name="connsiteX8" fmla="*/ 1277303 w 1295400"/>
                  <a:gd name="connsiteY8" fmla="*/ 894340 h 971550"/>
                  <a:gd name="connsiteX9" fmla="*/ 1197293 w 1295400"/>
                  <a:gd name="connsiteY9" fmla="*/ 974350 h 971550"/>
                  <a:gd name="connsiteX10" fmla="*/ 1122045 w 1295400"/>
                  <a:gd name="connsiteY10" fmla="*/ 888625 h 971550"/>
                  <a:gd name="connsiteX11" fmla="*/ 1112520 w 1295400"/>
                  <a:gd name="connsiteY11" fmla="*/ 513340 h 971550"/>
                  <a:gd name="connsiteX12" fmla="*/ 1111568 w 1295400"/>
                  <a:gd name="connsiteY12" fmla="*/ 359035 h 971550"/>
                  <a:gd name="connsiteX13" fmla="*/ 1072515 w 1295400"/>
                  <a:gd name="connsiteY13" fmla="*/ 327603 h 971550"/>
                  <a:gd name="connsiteX14" fmla="*/ 898208 w 1295400"/>
                  <a:gd name="connsiteY14" fmla="*/ 369513 h 971550"/>
                  <a:gd name="connsiteX15" fmla="*/ 1000125 w 1295400"/>
                  <a:gd name="connsiteY15" fmla="*/ 420948 h 971550"/>
                  <a:gd name="connsiteX16" fmla="*/ 1046798 w 1295400"/>
                  <a:gd name="connsiteY16" fmla="*/ 577158 h 971550"/>
                  <a:gd name="connsiteX17" fmla="*/ 837248 w 1295400"/>
                  <a:gd name="connsiteY17" fmla="*/ 927678 h 971550"/>
                  <a:gd name="connsiteX18" fmla="*/ 714375 w 1295400"/>
                  <a:gd name="connsiteY18" fmla="*/ 964825 h 971550"/>
                  <a:gd name="connsiteX19" fmla="*/ 681990 w 1295400"/>
                  <a:gd name="connsiteY19" fmla="*/ 841000 h 971550"/>
                  <a:gd name="connsiteX20" fmla="*/ 786765 w 1295400"/>
                  <a:gd name="connsiteY20" fmla="*/ 643833 h 971550"/>
                  <a:gd name="connsiteX21" fmla="*/ 825818 w 1295400"/>
                  <a:gd name="connsiteY21" fmla="*/ 567633 h 971550"/>
                  <a:gd name="connsiteX22" fmla="*/ 632460 w 1295400"/>
                  <a:gd name="connsiteY22" fmla="*/ 479050 h 971550"/>
                  <a:gd name="connsiteX23" fmla="*/ 620078 w 1295400"/>
                  <a:gd name="connsiteY23" fmla="*/ 706698 h 971550"/>
                  <a:gd name="connsiteX24" fmla="*/ 619125 w 1295400"/>
                  <a:gd name="connsiteY24" fmla="*/ 778135 h 971550"/>
                  <a:gd name="connsiteX25" fmla="*/ 533400 w 1295400"/>
                  <a:gd name="connsiteY25" fmla="*/ 881005 h 971550"/>
                  <a:gd name="connsiteX26" fmla="*/ 120968 w 1295400"/>
                  <a:gd name="connsiteY26" fmla="*/ 972445 h 971550"/>
                  <a:gd name="connsiteX27" fmla="*/ 0 w 1295400"/>
                  <a:gd name="connsiteY27" fmla="*/ 926725 h 971550"/>
                  <a:gd name="connsiteX28" fmla="*/ 0 w 1295400"/>
                  <a:gd name="connsiteY28" fmla="*/ 84957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95400" h="971550">
                    <a:moveTo>
                      <a:pt x="0" y="849573"/>
                    </a:moveTo>
                    <a:cubicBezTo>
                      <a:pt x="31433" y="807663"/>
                      <a:pt x="78105" y="795280"/>
                      <a:pt x="125730" y="782898"/>
                    </a:cubicBezTo>
                    <a:cubicBezTo>
                      <a:pt x="209550" y="760990"/>
                      <a:pt x="293370" y="737178"/>
                      <a:pt x="378143" y="716223"/>
                    </a:cubicBezTo>
                    <a:cubicBezTo>
                      <a:pt x="406718" y="709555"/>
                      <a:pt x="417195" y="695268"/>
                      <a:pt x="416243" y="666693"/>
                    </a:cubicBezTo>
                    <a:cubicBezTo>
                      <a:pt x="415290" y="600018"/>
                      <a:pt x="419100" y="533343"/>
                      <a:pt x="415290" y="466668"/>
                    </a:cubicBezTo>
                    <a:cubicBezTo>
                      <a:pt x="403860" y="297123"/>
                      <a:pt x="481965" y="183775"/>
                      <a:pt x="626745" y="105670"/>
                    </a:cubicBezTo>
                    <a:cubicBezTo>
                      <a:pt x="781050" y="23755"/>
                      <a:pt x="944880" y="-10535"/>
                      <a:pt x="1118235" y="2800"/>
                    </a:cubicBezTo>
                    <a:cubicBezTo>
                      <a:pt x="1222058" y="10420"/>
                      <a:pt x="1296353" y="82810"/>
                      <a:pt x="1295400" y="195205"/>
                    </a:cubicBezTo>
                    <a:cubicBezTo>
                      <a:pt x="1294448" y="428568"/>
                      <a:pt x="1285875" y="660978"/>
                      <a:pt x="1277303" y="894340"/>
                    </a:cubicBezTo>
                    <a:cubicBezTo>
                      <a:pt x="1275398" y="946728"/>
                      <a:pt x="1243965" y="976255"/>
                      <a:pt x="1197293" y="974350"/>
                    </a:cubicBezTo>
                    <a:cubicBezTo>
                      <a:pt x="1151573" y="973398"/>
                      <a:pt x="1122998" y="941965"/>
                      <a:pt x="1122045" y="888625"/>
                    </a:cubicBezTo>
                    <a:cubicBezTo>
                      <a:pt x="1118235" y="763848"/>
                      <a:pt x="1114425" y="638118"/>
                      <a:pt x="1112520" y="513340"/>
                    </a:cubicBezTo>
                    <a:cubicBezTo>
                      <a:pt x="1111568" y="461905"/>
                      <a:pt x="1094423" y="411423"/>
                      <a:pt x="1111568" y="359035"/>
                    </a:cubicBezTo>
                    <a:cubicBezTo>
                      <a:pt x="1121093" y="332365"/>
                      <a:pt x="1096328" y="324745"/>
                      <a:pt x="1072515" y="327603"/>
                    </a:cubicBezTo>
                    <a:cubicBezTo>
                      <a:pt x="1013460" y="332365"/>
                      <a:pt x="957263" y="345700"/>
                      <a:pt x="898208" y="369513"/>
                    </a:cubicBezTo>
                    <a:cubicBezTo>
                      <a:pt x="934403" y="387610"/>
                      <a:pt x="966788" y="404755"/>
                      <a:pt x="1000125" y="420948"/>
                    </a:cubicBezTo>
                    <a:cubicBezTo>
                      <a:pt x="1069658" y="456190"/>
                      <a:pt x="1086803" y="508578"/>
                      <a:pt x="1046798" y="577158"/>
                    </a:cubicBezTo>
                    <a:cubicBezTo>
                      <a:pt x="978218" y="694315"/>
                      <a:pt x="907733" y="811473"/>
                      <a:pt x="837248" y="927678"/>
                    </a:cubicBezTo>
                    <a:cubicBezTo>
                      <a:pt x="807720" y="976255"/>
                      <a:pt x="759143" y="989590"/>
                      <a:pt x="714375" y="964825"/>
                    </a:cubicBezTo>
                    <a:cubicBezTo>
                      <a:pt x="671513" y="941013"/>
                      <a:pt x="656273" y="890530"/>
                      <a:pt x="681990" y="841000"/>
                    </a:cubicBezTo>
                    <a:cubicBezTo>
                      <a:pt x="715328" y="774325"/>
                      <a:pt x="751523" y="709555"/>
                      <a:pt x="786765" y="643833"/>
                    </a:cubicBezTo>
                    <a:cubicBezTo>
                      <a:pt x="799148" y="620020"/>
                      <a:pt x="811530" y="596208"/>
                      <a:pt x="825818" y="567633"/>
                    </a:cubicBezTo>
                    <a:cubicBezTo>
                      <a:pt x="764858" y="530485"/>
                      <a:pt x="698183" y="509530"/>
                      <a:pt x="632460" y="479050"/>
                    </a:cubicBezTo>
                    <a:cubicBezTo>
                      <a:pt x="617220" y="556203"/>
                      <a:pt x="617220" y="631450"/>
                      <a:pt x="620078" y="706698"/>
                    </a:cubicBezTo>
                    <a:cubicBezTo>
                      <a:pt x="621030" y="730510"/>
                      <a:pt x="620078" y="754323"/>
                      <a:pt x="619125" y="778135"/>
                    </a:cubicBezTo>
                    <a:cubicBezTo>
                      <a:pt x="616268" y="837190"/>
                      <a:pt x="592455" y="867670"/>
                      <a:pt x="533400" y="881005"/>
                    </a:cubicBezTo>
                    <a:cubicBezTo>
                      <a:pt x="396240" y="911485"/>
                      <a:pt x="258128" y="941013"/>
                      <a:pt x="120968" y="972445"/>
                    </a:cubicBezTo>
                    <a:cubicBezTo>
                      <a:pt x="68580" y="984828"/>
                      <a:pt x="33338" y="960063"/>
                      <a:pt x="0" y="926725"/>
                    </a:cubicBezTo>
                    <a:cubicBezTo>
                      <a:pt x="0" y="901008"/>
                      <a:pt x="0" y="875290"/>
                      <a:pt x="0" y="849573"/>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40" name="Freeform: Shape 39">
                <a:extLst>
                  <a:ext uri="{FF2B5EF4-FFF2-40B4-BE49-F238E27FC236}">
                    <a16:creationId xmlns:a16="http://schemas.microsoft.com/office/drawing/2014/main" id="{7CD6C3FA-C57E-47A5-8DC0-877BDD71F996}"/>
                  </a:ext>
                </a:extLst>
              </p:cNvPr>
              <p:cNvSpPr/>
              <p:nvPr/>
            </p:nvSpPr>
            <p:spPr>
              <a:xfrm>
                <a:off x="7198618" y="21031"/>
                <a:ext cx="361950" cy="352425"/>
              </a:xfrm>
              <a:custGeom>
                <a:avLst/>
                <a:gdLst>
                  <a:gd name="connsiteX0" fmla="*/ 363855 w 361950"/>
                  <a:gd name="connsiteY0" fmla="*/ 179070 h 352425"/>
                  <a:gd name="connsiteX1" fmla="*/ 185738 w 361950"/>
                  <a:gd name="connsiteY1" fmla="*/ 360998 h 352425"/>
                  <a:gd name="connsiteX2" fmla="*/ 0 w 361950"/>
                  <a:gd name="connsiteY2" fmla="*/ 182880 h 352425"/>
                  <a:gd name="connsiteX3" fmla="*/ 180975 w 361950"/>
                  <a:gd name="connsiteY3" fmla="*/ 0 h 352425"/>
                  <a:gd name="connsiteX4" fmla="*/ 363855 w 361950"/>
                  <a:gd name="connsiteY4" fmla="*/ 17907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52425">
                    <a:moveTo>
                      <a:pt x="363855" y="179070"/>
                    </a:moveTo>
                    <a:cubicBezTo>
                      <a:pt x="364807" y="283845"/>
                      <a:pt x="289560" y="360045"/>
                      <a:pt x="185738" y="360998"/>
                    </a:cubicBezTo>
                    <a:cubicBezTo>
                      <a:pt x="83820" y="361950"/>
                      <a:pt x="952" y="281940"/>
                      <a:pt x="0" y="182880"/>
                    </a:cubicBezTo>
                    <a:cubicBezTo>
                      <a:pt x="0" y="82867"/>
                      <a:pt x="81915" y="0"/>
                      <a:pt x="180975" y="0"/>
                    </a:cubicBezTo>
                    <a:cubicBezTo>
                      <a:pt x="283845" y="0"/>
                      <a:pt x="362902" y="78105"/>
                      <a:pt x="363855" y="179070"/>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grpSp>
        <p:nvGrpSpPr>
          <p:cNvPr id="41" name="Group 40">
            <a:extLst>
              <a:ext uri="{FF2B5EF4-FFF2-40B4-BE49-F238E27FC236}">
                <a16:creationId xmlns:a16="http://schemas.microsoft.com/office/drawing/2014/main" id="{27ADD933-F77F-4B15-8E14-B6BB39BEDC7B}"/>
              </a:ext>
              <a:ext uri="{C183D7F6-B498-43B3-948B-1728B52AA6E4}">
                <adec:decorative xmlns:adec="http://schemas.microsoft.com/office/drawing/2017/decorative" val="1"/>
              </a:ext>
            </a:extLst>
          </p:cNvPr>
          <p:cNvGrpSpPr/>
          <p:nvPr/>
        </p:nvGrpSpPr>
        <p:grpSpPr>
          <a:xfrm>
            <a:off x="8136753" y="1294784"/>
            <a:ext cx="3173522" cy="770888"/>
            <a:chOff x="7577016" y="2391484"/>
            <a:chExt cx="3173522" cy="770888"/>
          </a:xfrm>
        </p:grpSpPr>
        <p:sp>
          <p:nvSpPr>
            <p:cNvPr id="42" name="Rectangle 41">
              <a:extLst>
                <a:ext uri="{FF2B5EF4-FFF2-40B4-BE49-F238E27FC236}">
                  <a16:creationId xmlns:a16="http://schemas.microsoft.com/office/drawing/2014/main" id="{F35A4677-307B-453D-B80F-F2A66F4F35B0}"/>
                </a:ext>
              </a:extLst>
            </p:cNvPr>
            <p:cNvSpPr/>
            <p:nvPr/>
          </p:nvSpPr>
          <p:spPr>
            <a:xfrm>
              <a:off x="7577016" y="2784796"/>
              <a:ext cx="3173522" cy="341632"/>
            </a:xfrm>
            <a:prstGeom prst="rect">
              <a:avLst/>
            </a:prstGeom>
            <a:gradFill flip="none" rotWithShape="1">
              <a:gsLst>
                <a:gs pos="34000">
                  <a:schemeClr val="bg1"/>
                </a:gs>
                <a:gs pos="100000">
                  <a:schemeClr val="bg1">
                    <a:alpha val="0"/>
                  </a:schemeClr>
                </a:gs>
              </a:gsLst>
              <a:lin ang="0" scaled="1"/>
              <a:tileRect/>
            </a:gradFill>
          </p:spPr>
          <p:txBody>
            <a:bodyPr wrap="square" lIns="64008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mn-ea"/>
                  <a:cs typeface="Segoe UI" pitchFamily="34" charset="0"/>
                </a:rPr>
                <a:t>    DAY 3</a:t>
              </a:r>
            </a:p>
          </p:txBody>
        </p:sp>
        <p:grpSp>
          <p:nvGrpSpPr>
            <p:cNvPr id="43" name="Group 42">
              <a:extLst>
                <a:ext uri="{FF2B5EF4-FFF2-40B4-BE49-F238E27FC236}">
                  <a16:creationId xmlns:a16="http://schemas.microsoft.com/office/drawing/2014/main" id="{37066BE2-127A-4B0B-B7DD-368F07FEDC7A}"/>
                </a:ext>
              </a:extLst>
            </p:cNvPr>
            <p:cNvGrpSpPr/>
            <p:nvPr/>
          </p:nvGrpSpPr>
          <p:grpSpPr>
            <a:xfrm>
              <a:off x="7845865" y="2391484"/>
              <a:ext cx="743235" cy="770888"/>
              <a:chOff x="9445593" y="-497130"/>
              <a:chExt cx="1647825" cy="1709135"/>
            </a:xfrm>
            <a:solidFill>
              <a:schemeClr val="bg2"/>
            </a:solidFill>
          </p:grpSpPr>
          <p:sp>
            <p:nvSpPr>
              <p:cNvPr id="44" name="Freeform: Shape 43">
                <a:extLst>
                  <a:ext uri="{FF2B5EF4-FFF2-40B4-BE49-F238E27FC236}">
                    <a16:creationId xmlns:a16="http://schemas.microsoft.com/office/drawing/2014/main" id="{9507971A-2F5C-46CB-9BED-F2D0979F0D02}"/>
                  </a:ext>
                </a:extLst>
              </p:cNvPr>
              <p:cNvSpPr/>
              <p:nvPr/>
            </p:nvSpPr>
            <p:spPr>
              <a:xfrm>
                <a:off x="9445593" y="-369145"/>
                <a:ext cx="1647825" cy="1581150"/>
              </a:xfrm>
              <a:custGeom>
                <a:avLst/>
                <a:gdLst>
                  <a:gd name="connsiteX0" fmla="*/ 1548737 w 1647825"/>
                  <a:gd name="connsiteY0" fmla="*/ 495903 h 1581150"/>
                  <a:gd name="connsiteX1" fmla="*/ 1348712 w 1647825"/>
                  <a:gd name="connsiteY1" fmla="*/ 490188 h 1581150"/>
                  <a:gd name="connsiteX2" fmla="*/ 1297277 w 1647825"/>
                  <a:gd name="connsiteY2" fmla="*/ 457803 h 1581150"/>
                  <a:gd name="connsiteX3" fmla="*/ 1230602 w 1647825"/>
                  <a:gd name="connsiteY3" fmla="*/ 320643 h 1581150"/>
                  <a:gd name="connsiteX4" fmla="*/ 998192 w 1647825"/>
                  <a:gd name="connsiteY4" fmla="*/ 105378 h 1581150"/>
                  <a:gd name="connsiteX5" fmla="*/ 755304 w 1647825"/>
                  <a:gd name="connsiteY5" fmla="*/ 9175 h 1581150"/>
                  <a:gd name="connsiteX6" fmla="*/ 644814 w 1647825"/>
                  <a:gd name="connsiteY6" fmla="*/ 27273 h 1581150"/>
                  <a:gd name="connsiteX7" fmla="*/ 411452 w 1647825"/>
                  <a:gd name="connsiteY7" fmla="*/ 237775 h 1581150"/>
                  <a:gd name="connsiteX8" fmla="*/ 384782 w 1647825"/>
                  <a:gd name="connsiteY8" fmla="*/ 270160 h 1581150"/>
                  <a:gd name="connsiteX9" fmla="*/ 404784 w 1647825"/>
                  <a:gd name="connsiteY9" fmla="*/ 365410 h 1581150"/>
                  <a:gd name="connsiteX10" fmla="*/ 505749 w 1647825"/>
                  <a:gd name="connsiteY10" fmla="*/ 366363 h 1581150"/>
                  <a:gd name="connsiteX11" fmla="*/ 693392 w 1647825"/>
                  <a:gd name="connsiteY11" fmla="*/ 220630 h 1581150"/>
                  <a:gd name="connsiteX12" fmla="*/ 740064 w 1647825"/>
                  <a:gd name="connsiteY12" fmla="*/ 203485 h 1581150"/>
                  <a:gd name="connsiteX13" fmla="*/ 835314 w 1647825"/>
                  <a:gd name="connsiteY13" fmla="*/ 250158 h 1581150"/>
                  <a:gd name="connsiteX14" fmla="*/ 662912 w 1647825"/>
                  <a:gd name="connsiteY14" fmla="*/ 492093 h 1581150"/>
                  <a:gd name="connsiteX15" fmla="*/ 590522 w 1647825"/>
                  <a:gd name="connsiteY15" fmla="*/ 602583 h 1581150"/>
                  <a:gd name="connsiteX16" fmla="*/ 576234 w 1647825"/>
                  <a:gd name="connsiteY16" fmla="*/ 627348 h 1581150"/>
                  <a:gd name="connsiteX17" fmla="*/ 468602 w 1647825"/>
                  <a:gd name="connsiteY17" fmla="*/ 916908 h 1581150"/>
                  <a:gd name="connsiteX18" fmla="*/ 374304 w 1647825"/>
                  <a:gd name="connsiteY18" fmla="*/ 985488 h 1581150"/>
                  <a:gd name="connsiteX19" fmla="*/ 88554 w 1647825"/>
                  <a:gd name="connsiteY19" fmla="*/ 994060 h 1581150"/>
                  <a:gd name="connsiteX20" fmla="*/ 11402 w 1647825"/>
                  <a:gd name="connsiteY20" fmla="*/ 1040733 h 1581150"/>
                  <a:gd name="connsiteX21" fmla="*/ 87602 w 1647825"/>
                  <a:gd name="connsiteY21" fmla="*/ 1170273 h 1581150"/>
                  <a:gd name="connsiteX22" fmla="*/ 520989 w 1647825"/>
                  <a:gd name="connsiteY22" fmla="*/ 1177893 h 1581150"/>
                  <a:gd name="connsiteX23" fmla="*/ 600999 w 1647825"/>
                  <a:gd name="connsiteY23" fmla="*/ 1126458 h 1581150"/>
                  <a:gd name="connsiteX24" fmla="*/ 630527 w 1647825"/>
                  <a:gd name="connsiteY24" fmla="*/ 1061688 h 1581150"/>
                  <a:gd name="connsiteX25" fmla="*/ 707679 w 1647825"/>
                  <a:gd name="connsiteY25" fmla="*/ 899763 h 1581150"/>
                  <a:gd name="connsiteX26" fmla="*/ 805787 w 1647825"/>
                  <a:gd name="connsiteY26" fmla="*/ 1095978 h 1581150"/>
                  <a:gd name="connsiteX27" fmla="*/ 801024 w 1647825"/>
                  <a:gd name="connsiteY27" fmla="*/ 1163605 h 1581150"/>
                  <a:gd name="connsiteX28" fmla="*/ 636242 w 1647825"/>
                  <a:gd name="connsiteY28" fmla="*/ 1384585 h 1581150"/>
                  <a:gd name="connsiteX29" fmla="*/ 584807 w 1647825"/>
                  <a:gd name="connsiteY29" fmla="*/ 1458880 h 1581150"/>
                  <a:gd name="connsiteX30" fmla="*/ 666722 w 1647825"/>
                  <a:gd name="connsiteY30" fmla="*/ 1587468 h 1581150"/>
                  <a:gd name="connsiteX31" fmla="*/ 741969 w 1647825"/>
                  <a:gd name="connsiteY31" fmla="*/ 1543653 h 1581150"/>
                  <a:gd name="connsiteX32" fmla="*/ 1016289 w 1647825"/>
                  <a:gd name="connsiteY32" fmla="*/ 1205515 h 1581150"/>
                  <a:gd name="connsiteX33" fmla="*/ 1032482 w 1647825"/>
                  <a:gd name="connsiteY33" fmla="*/ 1107408 h 1581150"/>
                  <a:gd name="connsiteX34" fmla="*/ 897227 w 1647825"/>
                  <a:gd name="connsiteY34" fmla="*/ 804513 h 1581150"/>
                  <a:gd name="connsiteX35" fmla="*/ 897227 w 1647825"/>
                  <a:gd name="connsiteY35" fmla="*/ 804513 h 1581150"/>
                  <a:gd name="connsiteX36" fmla="*/ 915324 w 1647825"/>
                  <a:gd name="connsiteY36" fmla="*/ 730218 h 1581150"/>
                  <a:gd name="connsiteX37" fmla="*/ 1048674 w 1647825"/>
                  <a:gd name="connsiteY37" fmla="*/ 551148 h 1581150"/>
                  <a:gd name="connsiteX38" fmla="*/ 1101062 w 1647825"/>
                  <a:gd name="connsiteY38" fmla="*/ 490188 h 1581150"/>
                  <a:gd name="connsiteX39" fmla="*/ 1169642 w 1647825"/>
                  <a:gd name="connsiteY39" fmla="*/ 610203 h 1581150"/>
                  <a:gd name="connsiteX40" fmla="*/ 1274417 w 1647825"/>
                  <a:gd name="connsiteY40" fmla="*/ 669258 h 1581150"/>
                  <a:gd name="connsiteX41" fmla="*/ 1326804 w 1647825"/>
                  <a:gd name="connsiteY41" fmla="*/ 666400 h 1581150"/>
                  <a:gd name="connsiteX42" fmla="*/ 1614459 w 1647825"/>
                  <a:gd name="connsiteY42" fmla="*/ 639730 h 1581150"/>
                  <a:gd name="connsiteX43" fmla="*/ 1649702 w 1647825"/>
                  <a:gd name="connsiteY43" fmla="*/ 547338 h 1581150"/>
                  <a:gd name="connsiteX44" fmla="*/ 1548737 w 1647825"/>
                  <a:gd name="connsiteY44" fmla="*/ 495903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47825" h="1581150">
                    <a:moveTo>
                      <a:pt x="1548737" y="495903"/>
                    </a:moveTo>
                    <a:cubicBezTo>
                      <a:pt x="1482062" y="495903"/>
                      <a:pt x="1415387" y="491140"/>
                      <a:pt x="1348712" y="490188"/>
                    </a:cubicBezTo>
                    <a:cubicBezTo>
                      <a:pt x="1322994" y="490188"/>
                      <a:pt x="1307754" y="481615"/>
                      <a:pt x="1297277" y="457803"/>
                    </a:cubicBezTo>
                    <a:cubicBezTo>
                      <a:pt x="1276322" y="411130"/>
                      <a:pt x="1255367" y="365410"/>
                      <a:pt x="1230602" y="320643"/>
                    </a:cubicBezTo>
                    <a:cubicBezTo>
                      <a:pt x="1178214" y="222535"/>
                      <a:pt x="1095347" y="153955"/>
                      <a:pt x="998192" y="105378"/>
                    </a:cubicBezTo>
                    <a:cubicBezTo>
                      <a:pt x="921039" y="66325"/>
                      <a:pt x="836267" y="41560"/>
                      <a:pt x="755304" y="9175"/>
                    </a:cubicBezTo>
                    <a:cubicBezTo>
                      <a:pt x="714347" y="-7017"/>
                      <a:pt x="678152" y="-2255"/>
                      <a:pt x="644814" y="27273"/>
                    </a:cubicBezTo>
                    <a:cubicBezTo>
                      <a:pt x="566709" y="96805"/>
                      <a:pt x="488604" y="167290"/>
                      <a:pt x="411452" y="237775"/>
                    </a:cubicBezTo>
                    <a:cubicBezTo>
                      <a:pt x="400974" y="247300"/>
                      <a:pt x="390497" y="257778"/>
                      <a:pt x="384782" y="270160"/>
                    </a:cubicBezTo>
                    <a:cubicBezTo>
                      <a:pt x="368589" y="301593"/>
                      <a:pt x="378114" y="342550"/>
                      <a:pt x="404784" y="365410"/>
                    </a:cubicBezTo>
                    <a:cubicBezTo>
                      <a:pt x="435264" y="390175"/>
                      <a:pt x="471459" y="392080"/>
                      <a:pt x="505749" y="366363"/>
                    </a:cubicBezTo>
                    <a:cubicBezTo>
                      <a:pt x="568614" y="318738"/>
                      <a:pt x="630527" y="269208"/>
                      <a:pt x="693392" y="220630"/>
                    </a:cubicBezTo>
                    <a:cubicBezTo>
                      <a:pt x="706727" y="210153"/>
                      <a:pt x="720062" y="194913"/>
                      <a:pt x="740064" y="203485"/>
                    </a:cubicBezTo>
                    <a:cubicBezTo>
                      <a:pt x="771497" y="216820"/>
                      <a:pt x="803882" y="227298"/>
                      <a:pt x="835314" y="250158"/>
                    </a:cubicBezTo>
                    <a:cubicBezTo>
                      <a:pt x="776259" y="332073"/>
                      <a:pt x="719109" y="411130"/>
                      <a:pt x="662912" y="492093"/>
                    </a:cubicBezTo>
                    <a:cubicBezTo>
                      <a:pt x="638147" y="528288"/>
                      <a:pt x="605762" y="559720"/>
                      <a:pt x="590522" y="602583"/>
                    </a:cubicBezTo>
                    <a:cubicBezTo>
                      <a:pt x="585759" y="610203"/>
                      <a:pt x="580044" y="617823"/>
                      <a:pt x="576234" y="627348"/>
                    </a:cubicBezTo>
                    <a:cubicBezTo>
                      <a:pt x="540039" y="723550"/>
                      <a:pt x="500034" y="818800"/>
                      <a:pt x="468602" y="916908"/>
                    </a:cubicBezTo>
                    <a:cubicBezTo>
                      <a:pt x="452409" y="969295"/>
                      <a:pt x="424787" y="984535"/>
                      <a:pt x="374304" y="985488"/>
                    </a:cubicBezTo>
                    <a:cubicBezTo>
                      <a:pt x="279054" y="985488"/>
                      <a:pt x="183804" y="991203"/>
                      <a:pt x="88554" y="994060"/>
                    </a:cubicBezTo>
                    <a:cubicBezTo>
                      <a:pt x="53312" y="995013"/>
                      <a:pt x="27594" y="1010253"/>
                      <a:pt x="11402" y="1040733"/>
                    </a:cubicBezTo>
                    <a:cubicBezTo>
                      <a:pt x="-20031" y="1099788"/>
                      <a:pt x="16164" y="1165510"/>
                      <a:pt x="87602" y="1170273"/>
                    </a:cubicBezTo>
                    <a:cubicBezTo>
                      <a:pt x="231429" y="1179798"/>
                      <a:pt x="376209" y="1176940"/>
                      <a:pt x="520989" y="1177893"/>
                    </a:cubicBezTo>
                    <a:cubicBezTo>
                      <a:pt x="557184" y="1177893"/>
                      <a:pt x="583854" y="1158843"/>
                      <a:pt x="600999" y="1126458"/>
                    </a:cubicBezTo>
                    <a:cubicBezTo>
                      <a:pt x="612429" y="1105503"/>
                      <a:pt x="620049" y="1082643"/>
                      <a:pt x="630527" y="1061688"/>
                    </a:cubicBezTo>
                    <a:cubicBezTo>
                      <a:pt x="656244" y="1011205"/>
                      <a:pt x="672437" y="956913"/>
                      <a:pt x="707679" y="899763"/>
                    </a:cubicBezTo>
                    <a:cubicBezTo>
                      <a:pt x="742922" y="970248"/>
                      <a:pt x="772449" y="1034065"/>
                      <a:pt x="805787" y="1095978"/>
                    </a:cubicBezTo>
                    <a:cubicBezTo>
                      <a:pt x="820074" y="1122648"/>
                      <a:pt x="818169" y="1140745"/>
                      <a:pt x="801024" y="1163605"/>
                    </a:cubicBezTo>
                    <a:cubicBezTo>
                      <a:pt x="744827" y="1236948"/>
                      <a:pt x="690534" y="1311243"/>
                      <a:pt x="636242" y="1384585"/>
                    </a:cubicBezTo>
                    <a:cubicBezTo>
                      <a:pt x="618144" y="1408398"/>
                      <a:pt x="598142" y="1432210"/>
                      <a:pt x="584807" y="1458880"/>
                    </a:cubicBezTo>
                    <a:cubicBezTo>
                      <a:pt x="552422" y="1520793"/>
                      <a:pt x="598142" y="1589373"/>
                      <a:pt x="666722" y="1587468"/>
                    </a:cubicBezTo>
                    <a:cubicBezTo>
                      <a:pt x="700059" y="1586515"/>
                      <a:pt x="722919" y="1568418"/>
                      <a:pt x="741969" y="1543653"/>
                    </a:cubicBezTo>
                    <a:cubicBezTo>
                      <a:pt x="833409" y="1431258"/>
                      <a:pt x="924849" y="1317910"/>
                      <a:pt x="1016289" y="1205515"/>
                    </a:cubicBezTo>
                    <a:cubicBezTo>
                      <a:pt x="1040102" y="1175988"/>
                      <a:pt x="1046769" y="1143603"/>
                      <a:pt x="1032482" y="1107408"/>
                    </a:cubicBezTo>
                    <a:cubicBezTo>
                      <a:pt x="996287" y="1017873"/>
                      <a:pt x="909609" y="814038"/>
                      <a:pt x="897227" y="804513"/>
                    </a:cubicBezTo>
                    <a:cubicBezTo>
                      <a:pt x="897227" y="804513"/>
                      <a:pt x="897227" y="804513"/>
                      <a:pt x="897227" y="804513"/>
                    </a:cubicBezTo>
                    <a:cubicBezTo>
                      <a:pt x="888654" y="775938"/>
                      <a:pt x="897227" y="753078"/>
                      <a:pt x="915324" y="730218"/>
                    </a:cubicBezTo>
                    <a:cubicBezTo>
                      <a:pt x="961044" y="671163"/>
                      <a:pt x="1003907" y="610203"/>
                      <a:pt x="1048674" y="551148"/>
                    </a:cubicBezTo>
                    <a:cubicBezTo>
                      <a:pt x="1064867" y="530193"/>
                      <a:pt x="1075344" y="504475"/>
                      <a:pt x="1101062" y="490188"/>
                    </a:cubicBezTo>
                    <a:cubicBezTo>
                      <a:pt x="1130589" y="527335"/>
                      <a:pt x="1147734" y="570198"/>
                      <a:pt x="1169642" y="610203"/>
                    </a:cubicBezTo>
                    <a:cubicBezTo>
                      <a:pt x="1192502" y="653065"/>
                      <a:pt x="1226792" y="672115"/>
                      <a:pt x="1274417" y="669258"/>
                    </a:cubicBezTo>
                    <a:cubicBezTo>
                      <a:pt x="1291562" y="668305"/>
                      <a:pt x="1309659" y="669258"/>
                      <a:pt x="1326804" y="666400"/>
                    </a:cubicBezTo>
                    <a:cubicBezTo>
                      <a:pt x="1434437" y="650208"/>
                      <a:pt x="1570645" y="651160"/>
                      <a:pt x="1614459" y="639730"/>
                    </a:cubicBezTo>
                    <a:cubicBezTo>
                      <a:pt x="1662084" y="628300"/>
                      <a:pt x="1660179" y="572103"/>
                      <a:pt x="1649702" y="547338"/>
                    </a:cubicBezTo>
                    <a:cubicBezTo>
                      <a:pt x="1629699" y="506380"/>
                      <a:pt x="1592552" y="495903"/>
                      <a:pt x="1548737" y="495903"/>
                    </a:cubicBezTo>
                    <a:close/>
                  </a:path>
                </a:pathLst>
              </a:custGeom>
              <a:grpFill/>
              <a:ln w="19050" cap="flat">
                <a:solidFill>
                  <a:schemeClr val="accent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45" name="Freeform: Shape 44">
                <a:extLst>
                  <a:ext uri="{FF2B5EF4-FFF2-40B4-BE49-F238E27FC236}">
                    <a16:creationId xmlns:a16="http://schemas.microsoft.com/office/drawing/2014/main" id="{8BD16661-FC4A-4E8A-983B-CAD4E8F1A950}"/>
                  </a:ext>
                </a:extLst>
              </p:cNvPr>
              <p:cNvSpPr/>
              <p:nvPr/>
            </p:nvSpPr>
            <p:spPr>
              <a:xfrm>
                <a:off x="10581865" y="-497130"/>
                <a:ext cx="361950" cy="361950"/>
              </a:xfrm>
              <a:custGeom>
                <a:avLst/>
                <a:gdLst>
                  <a:gd name="connsiteX0" fmla="*/ 184817 w 361950"/>
                  <a:gd name="connsiteY0" fmla="*/ 361950 h 361950"/>
                  <a:gd name="connsiteX1" fmla="*/ 365792 w 361950"/>
                  <a:gd name="connsiteY1" fmla="*/ 180975 h 361950"/>
                  <a:gd name="connsiteX2" fmla="*/ 182912 w 361950"/>
                  <a:gd name="connsiteY2" fmla="*/ 0 h 361950"/>
                  <a:gd name="connsiteX3" fmla="*/ 32 w 361950"/>
                  <a:gd name="connsiteY3" fmla="*/ 184785 h 361950"/>
                  <a:gd name="connsiteX4" fmla="*/ 184817 w 36195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184817" y="361950"/>
                    </a:moveTo>
                    <a:cubicBezTo>
                      <a:pt x="283877" y="360998"/>
                      <a:pt x="367698" y="277178"/>
                      <a:pt x="365792" y="180975"/>
                    </a:cubicBezTo>
                    <a:cubicBezTo>
                      <a:pt x="363887" y="80010"/>
                      <a:pt x="282925" y="0"/>
                      <a:pt x="182912" y="0"/>
                    </a:cubicBezTo>
                    <a:cubicBezTo>
                      <a:pt x="80995" y="0"/>
                      <a:pt x="-1873" y="83820"/>
                      <a:pt x="32" y="184785"/>
                    </a:cubicBezTo>
                    <a:cubicBezTo>
                      <a:pt x="1937" y="284798"/>
                      <a:pt x="82900" y="362903"/>
                      <a:pt x="184817" y="361950"/>
                    </a:cubicBezTo>
                    <a:close/>
                  </a:path>
                </a:pathLst>
              </a:custGeom>
              <a:grpFill/>
              <a:ln w="19050" cap="flat">
                <a:solidFill>
                  <a:schemeClr val="accent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grpSp>
        <p:nvGrpSpPr>
          <p:cNvPr id="46" name="Group 45">
            <a:extLst>
              <a:ext uri="{FF2B5EF4-FFF2-40B4-BE49-F238E27FC236}">
                <a16:creationId xmlns:a16="http://schemas.microsoft.com/office/drawing/2014/main" id="{172F9629-4CFA-4901-820B-BA3A893EBD52}"/>
              </a:ext>
              <a:ext uri="{C183D7F6-B498-43B3-948B-1728B52AA6E4}">
                <adec:decorative xmlns:adec="http://schemas.microsoft.com/office/drawing/2017/decorative" val="1"/>
              </a:ext>
            </a:extLst>
          </p:cNvPr>
          <p:cNvGrpSpPr/>
          <p:nvPr/>
        </p:nvGrpSpPr>
        <p:grpSpPr>
          <a:xfrm>
            <a:off x="4305861" y="1151448"/>
            <a:ext cx="3194703" cy="899537"/>
            <a:chOff x="4310718" y="2253956"/>
            <a:chExt cx="3194703" cy="899537"/>
          </a:xfrm>
        </p:grpSpPr>
        <p:sp>
          <p:nvSpPr>
            <p:cNvPr id="47" name="Rectangle 46">
              <a:extLst>
                <a:ext uri="{FF2B5EF4-FFF2-40B4-BE49-F238E27FC236}">
                  <a16:creationId xmlns:a16="http://schemas.microsoft.com/office/drawing/2014/main" id="{D75ED24F-53D8-40D2-8910-813D5C94CDC3}"/>
                </a:ext>
              </a:extLst>
            </p:cNvPr>
            <p:cNvSpPr/>
            <p:nvPr/>
          </p:nvSpPr>
          <p:spPr>
            <a:xfrm>
              <a:off x="4310718" y="2809848"/>
              <a:ext cx="3194703" cy="341632"/>
            </a:xfrm>
            <a:prstGeom prst="rect">
              <a:avLst/>
            </a:prstGeom>
            <a:gradFill flip="none" rotWithShape="1">
              <a:gsLst>
                <a:gs pos="34000">
                  <a:schemeClr val="bg1"/>
                </a:gs>
                <a:gs pos="100000">
                  <a:schemeClr val="bg1">
                    <a:alpha val="0"/>
                  </a:schemeClr>
                </a:gs>
              </a:gsLst>
              <a:lin ang="0" scaled="1"/>
              <a:tileRect/>
            </a:gradFill>
          </p:spPr>
          <p:txBody>
            <a:bodyPr wrap="square" lIns="731520" anchor="ctr">
              <a:sp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2F2F2F"/>
                  </a:solidFill>
                  <a:effectLst/>
                  <a:uLnTx/>
                  <a:uFillTx/>
                  <a:latin typeface="Segoe UI Semibold"/>
                  <a:ea typeface="+mn-ea"/>
                  <a:cs typeface="Segoe UI" pitchFamily="34" charset="0"/>
                </a:rPr>
                <a:t>DAY 2</a:t>
              </a:r>
            </a:p>
          </p:txBody>
        </p:sp>
        <p:grpSp>
          <p:nvGrpSpPr>
            <p:cNvPr id="48" name="Group 47">
              <a:extLst>
                <a:ext uri="{FF2B5EF4-FFF2-40B4-BE49-F238E27FC236}">
                  <a16:creationId xmlns:a16="http://schemas.microsoft.com/office/drawing/2014/main" id="{44A5F9E6-0637-41DF-AF1E-9AC228DD586A}"/>
                </a:ext>
              </a:extLst>
            </p:cNvPr>
            <p:cNvGrpSpPr/>
            <p:nvPr/>
          </p:nvGrpSpPr>
          <p:grpSpPr>
            <a:xfrm>
              <a:off x="4559029" y="2253956"/>
              <a:ext cx="524131" cy="899537"/>
              <a:chOff x="8022334" y="-797176"/>
              <a:chExt cx="1162050" cy="1994361"/>
            </a:xfrm>
            <a:solidFill>
              <a:schemeClr val="bg2"/>
            </a:solidFill>
          </p:grpSpPr>
          <p:sp>
            <p:nvSpPr>
              <p:cNvPr id="49" name="Freeform: Shape 48">
                <a:extLst>
                  <a:ext uri="{FF2B5EF4-FFF2-40B4-BE49-F238E27FC236}">
                    <a16:creationId xmlns:a16="http://schemas.microsoft.com/office/drawing/2014/main" id="{C07EC0C5-D5D1-4FC6-AC31-FBEF8CB274EC}"/>
                  </a:ext>
                </a:extLst>
              </p:cNvPr>
              <p:cNvSpPr/>
              <p:nvPr/>
            </p:nvSpPr>
            <p:spPr>
              <a:xfrm>
                <a:off x="8468300" y="-797176"/>
                <a:ext cx="361950" cy="352425"/>
              </a:xfrm>
              <a:custGeom>
                <a:avLst/>
                <a:gdLst>
                  <a:gd name="connsiteX0" fmla="*/ 363855 w 361950"/>
                  <a:gd name="connsiteY0" fmla="*/ 179079 h 352425"/>
                  <a:gd name="connsiteX1" fmla="*/ 185738 w 361950"/>
                  <a:gd name="connsiteY1" fmla="*/ 361006 h 352425"/>
                  <a:gd name="connsiteX2" fmla="*/ 0 w 361950"/>
                  <a:gd name="connsiteY2" fmla="*/ 182889 h 352425"/>
                  <a:gd name="connsiteX3" fmla="*/ 180975 w 361950"/>
                  <a:gd name="connsiteY3" fmla="*/ 9 h 352425"/>
                  <a:gd name="connsiteX4" fmla="*/ 363855 w 361950"/>
                  <a:gd name="connsiteY4" fmla="*/ 179079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52425">
                    <a:moveTo>
                      <a:pt x="363855" y="179079"/>
                    </a:moveTo>
                    <a:cubicBezTo>
                      <a:pt x="364808" y="283854"/>
                      <a:pt x="289560" y="360054"/>
                      <a:pt x="185738" y="361006"/>
                    </a:cubicBezTo>
                    <a:cubicBezTo>
                      <a:pt x="83820" y="361959"/>
                      <a:pt x="953" y="281949"/>
                      <a:pt x="0" y="182889"/>
                    </a:cubicBezTo>
                    <a:cubicBezTo>
                      <a:pt x="0" y="82876"/>
                      <a:pt x="81915" y="9"/>
                      <a:pt x="180975" y="9"/>
                    </a:cubicBezTo>
                    <a:cubicBezTo>
                      <a:pt x="283845" y="-944"/>
                      <a:pt x="363855" y="77161"/>
                      <a:pt x="363855" y="179079"/>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sp>
            <p:nvSpPr>
              <p:cNvPr id="50" name="Freeform: Shape 49">
                <a:extLst>
                  <a:ext uri="{FF2B5EF4-FFF2-40B4-BE49-F238E27FC236}">
                    <a16:creationId xmlns:a16="http://schemas.microsoft.com/office/drawing/2014/main" id="{CD0F3BA5-801E-43EE-8FC0-CE9304A0BB1B}"/>
                  </a:ext>
                </a:extLst>
              </p:cNvPr>
              <p:cNvSpPr/>
              <p:nvPr/>
            </p:nvSpPr>
            <p:spPr>
              <a:xfrm>
                <a:off x="8022334" y="-403015"/>
                <a:ext cx="1162050" cy="1600200"/>
              </a:xfrm>
              <a:custGeom>
                <a:avLst/>
                <a:gdLst>
                  <a:gd name="connsiteX0" fmla="*/ 1107001 w 1162050"/>
                  <a:gd name="connsiteY0" fmla="*/ 445001 h 1600200"/>
                  <a:gd name="connsiteX1" fmla="*/ 948886 w 1162050"/>
                  <a:gd name="connsiteY1" fmla="*/ 380231 h 1600200"/>
                  <a:gd name="connsiteX2" fmla="*/ 891736 w 1162050"/>
                  <a:gd name="connsiteY2" fmla="*/ 333558 h 1600200"/>
                  <a:gd name="connsiteX3" fmla="*/ 714571 w 1162050"/>
                  <a:gd name="connsiteY3" fmla="*/ 74478 h 1600200"/>
                  <a:gd name="connsiteX4" fmla="*/ 457396 w 1162050"/>
                  <a:gd name="connsiteY4" fmla="*/ 29711 h 1600200"/>
                  <a:gd name="connsiteX5" fmla="*/ 194506 w 1162050"/>
                  <a:gd name="connsiteY5" fmla="*/ 192588 h 1600200"/>
                  <a:gd name="connsiteX6" fmla="*/ 144976 w 1162050"/>
                  <a:gd name="connsiteY6" fmla="*/ 247833 h 1600200"/>
                  <a:gd name="connsiteX7" fmla="*/ 48774 w 1162050"/>
                  <a:gd name="connsiteY7" fmla="*/ 505961 h 1600200"/>
                  <a:gd name="connsiteX8" fmla="*/ 88779 w 1162050"/>
                  <a:gd name="connsiteY8" fmla="*/ 611688 h 1600200"/>
                  <a:gd name="connsiteX9" fmla="*/ 188791 w 1162050"/>
                  <a:gd name="connsiteY9" fmla="*/ 559301 h 1600200"/>
                  <a:gd name="connsiteX10" fmla="*/ 258324 w 1162050"/>
                  <a:gd name="connsiteY10" fmla="*/ 372611 h 1600200"/>
                  <a:gd name="connsiteX11" fmla="*/ 379291 w 1162050"/>
                  <a:gd name="connsiteY11" fmla="*/ 262121 h 1600200"/>
                  <a:gd name="connsiteX12" fmla="*/ 370719 w 1162050"/>
                  <a:gd name="connsiteY12" fmla="*/ 344988 h 1600200"/>
                  <a:gd name="connsiteX13" fmla="*/ 318331 w 1162050"/>
                  <a:gd name="connsiteY13" fmla="*/ 658361 h 1600200"/>
                  <a:gd name="connsiteX14" fmla="*/ 316426 w 1162050"/>
                  <a:gd name="connsiteY14" fmla="*/ 685983 h 1600200"/>
                  <a:gd name="connsiteX15" fmla="*/ 224986 w 1162050"/>
                  <a:gd name="connsiteY15" fmla="*/ 1014596 h 1600200"/>
                  <a:gd name="connsiteX16" fmla="*/ 174504 w 1162050"/>
                  <a:gd name="connsiteY16" fmla="*/ 1146993 h 1600200"/>
                  <a:gd name="connsiteX17" fmla="*/ 13531 w 1162050"/>
                  <a:gd name="connsiteY17" fmla="*/ 1459413 h 1600200"/>
                  <a:gd name="connsiteX18" fmla="*/ 54489 w 1162050"/>
                  <a:gd name="connsiteY18" fmla="*/ 1596573 h 1600200"/>
                  <a:gd name="connsiteX19" fmla="*/ 189744 w 1162050"/>
                  <a:gd name="connsiteY19" fmla="*/ 1548948 h 1600200"/>
                  <a:gd name="connsiteX20" fmla="*/ 266896 w 1162050"/>
                  <a:gd name="connsiteY20" fmla="*/ 1401311 h 1600200"/>
                  <a:gd name="connsiteX21" fmla="*/ 448824 w 1162050"/>
                  <a:gd name="connsiteY21" fmla="*/ 989831 h 1600200"/>
                  <a:gd name="connsiteX22" fmla="*/ 493591 w 1162050"/>
                  <a:gd name="connsiteY22" fmla="*/ 853623 h 1600200"/>
                  <a:gd name="connsiteX23" fmla="*/ 660279 w 1162050"/>
                  <a:gd name="connsiteY23" fmla="*/ 1085081 h 1600200"/>
                  <a:gd name="connsiteX24" fmla="*/ 666946 w 1162050"/>
                  <a:gd name="connsiteY24" fmla="*/ 1145088 h 1600200"/>
                  <a:gd name="connsiteX25" fmla="*/ 660279 w 1162050"/>
                  <a:gd name="connsiteY25" fmla="*/ 1506086 h 1600200"/>
                  <a:gd name="connsiteX26" fmla="*/ 748861 w 1162050"/>
                  <a:gd name="connsiteY26" fmla="*/ 1599431 h 1600200"/>
                  <a:gd name="connsiteX27" fmla="*/ 853636 w 1162050"/>
                  <a:gd name="connsiteY27" fmla="*/ 1518468 h 1600200"/>
                  <a:gd name="connsiteX28" fmla="*/ 866971 w 1162050"/>
                  <a:gd name="connsiteY28" fmla="*/ 1166996 h 1600200"/>
                  <a:gd name="connsiteX29" fmla="*/ 816489 w 1162050"/>
                  <a:gd name="connsiteY29" fmla="*/ 956493 h 1600200"/>
                  <a:gd name="connsiteX30" fmla="*/ 661231 w 1162050"/>
                  <a:gd name="connsiteY30" fmla="*/ 694556 h 1600200"/>
                  <a:gd name="connsiteX31" fmla="*/ 660279 w 1162050"/>
                  <a:gd name="connsiteY31" fmla="*/ 674553 h 1600200"/>
                  <a:gd name="connsiteX32" fmla="*/ 726954 w 1162050"/>
                  <a:gd name="connsiteY32" fmla="*/ 351656 h 1600200"/>
                  <a:gd name="connsiteX33" fmla="*/ 796486 w 1162050"/>
                  <a:gd name="connsiteY33" fmla="*/ 454526 h 1600200"/>
                  <a:gd name="connsiteX34" fmla="*/ 836491 w 1162050"/>
                  <a:gd name="connsiteY34" fmla="*/ 493578 h 1600200"/>
                  <a:gd name="connsiteX35" fmla="*/ 1060329 w 1162050"/>
                  <a:gd name="connsiteY35" fmla="*/ 585971 h 1600200"/>
                  <a:gd name="connsiteX36" fmla="*/ 1164151 w 1162050"/>
                  <a:gd name="connsiteY36" fmla="*/ 522153 h 1600200"/>
                  <a:gd name="connsiteX37" fmla="*/ 1107001 w 1162050"/>
                  <a:gd name="connsiteY37" fmla="*/ 44500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2050" h="1600200">
                    <a:moveTo>
                      <a:pt x="1107001" y="445001"/>
                    </a:moveTo>
                    <a:cubicBezTo>
                      <a:pt x="1054614" y="422141"/>
                      <a:pt x="1002226" y="401186"/>
                      <a:pt x="948886" y="380231"/>
                    </a:cubicBezTo>
                    <a:cubicBezTo>
                      <a:pt x="924121" y="370706"/>
                      <a:pt x="906024" y="355466"/>
                      <a:pt x="891736" y="333558"/>
                    </a:cubicBezTo>
                    <a:cubicBezTo>
                      <a:pt x="834586" y="245928"/>
                      <a:pt x="781246" y="155441"/>
                      <a:pt x="714571" y="74478"/>
                    </a:cubicBezTo>
                    <a:cubicBezTo>
                      <a:pt x="649801" y="-4579"/>
                      <a:pt x="545026" y="-22677"/>
                      <a:pt x="457396" y="29711"/>
                    </a:cubicBezTo>
                    <a:cubicBezTo>
                      <a:pt x="368814" y="83051"/>
                      <a:pt x="282136" y="138296"/>
                      <a:pt x="194506" y="192588"/>
                    </a:cubicBezTo>
                    <a:cubicBezTo>
                      <a:pt x="172599" y="205923"/>
                      <a:pt x="154501" y="223068"/>
                      <a:pt x="144976" y="247833"/>
                    </a:cubicBezTo>
                    <a:cubicBezTo>
                      <a:pt x="112591" y="333558"/>
                      <a:pt x="79254" y="419283"/>
                      <a:pt x="48774" y="505961"/>
                    </a:cubicBezTo>
                    <a:cubicBezTo>
                      <a:pt x="29724" y="558348"/>
                      <a:pt x="45916" y="595496"/>
                      <a:pt x="88779" y="611688"/>
                    </a:cubicBezTo>
                    <a:cubicBezTo>
                      <a:pt x="132594" y="627881"/>
                      <a:pt x="167836" y="610736"/>
                      <a:pt x="188791" y="559301"/>
                    </a:cubicBezTo>
                    <a:cubicBezTo>
                      <a:pt x="213556" y="497388"/>
                      <a:pt x="241179" y="436428"/>
                      <a:pt x="258324" y="372611"/>
                    </a:cubicBezTo>
                    <a:cubicBezTo>
                      <a:pt x="275469" y="306888"/>
                      <a:pt x="325951" y="287838"/>
                      <a:pt x="379291" y="262121"/>
                    </a:cubicBezTo>
                    <a:cubicBezTo>
                      <a:pt x="385006" y="293553"/>
                      <a:pt x="374529" y="319271"/>
                      <a:pt x="370719" y="344988"/>
                    </a:cubicBezTo>
                    <a:cubicBezTo>
                      <a:pt x="354526" y="449763"/>
                      <a:pt x="328809" y="552633"/>
                      <a:pt x="318331" y="658361"/>
                    </a:cubicBezTo>
                    <a:cubicBezTo>
                      <a:pt x="317379" y="667886"/>
                      <a:pt x="319284" y="678363"/>
                      <a:pt x="316426" y="685983"/>
                    </a:cubicBezTo>
                    <a:cubicBezTo>
                      <a:pt x="275469" y="792663"/>
                      <a:pt x="255466" y="905058"/>
                      <a:pt x="224986" y="1014596"/>
                    </a:cubicBezTo>
                    <a:cubicBezTo>
                      <a:pt x="211651" y="1060316"/>
                      <a:pt x="196411" y="1105083"/>
                      <a:pt x="174504" y="1146993"/>
                    </a:cubicBezTo>
                    <a:cubicBezTo>
                      <a:pt x="120211" y="1250816"/>
                      <a:pt x="65919" y="1354638"/>
                      <a:pt x="13531" y="1459413"/>
                    </a:cubicBezTo>
                    <a:cubicBezTo>
                      <a:pt x="-15044" y="1516563"/>
                      <a:pt x="3054" y="1570856"/>
                      <a:pt x="54489" y="1596573"/>
                    </a:cubicBezTo>
                    <a:cubicBezTo>
                      <a:pt x="106876" y="1623243"/>
                      <a:pt x="159264" y="1605146"/>
                      <a:pt x="189744" y="1548948"/>
                    </a:cubicBezTo>
                    <a:cubicBezTo>
                      <a:pt x="216414" y="1500371"/>
                      <a:pt x="241179" y="1450841"/>
                      <a:pt x="266896" y="1401311"/>
                    </a:cubicBezTo>
                    <a:cubicBezTo>
                      <a:pt x="335476" y="1267961"/>
                      <a:pt x="408819" y="1135563"/>
                      <a:pt x="448824" y="989831"/>
                    </a:cubicBezTo>
                    <a:cubicBezTo>
                      <a:pt x="461206" y="945063"/>
                      <a:pt x="478351" y="901248"/>
                      <a:pt x="493591" y="853623"/>
                    </a:cubicBezTo>
                    <a:cubicBezTo>
                      <a:pt x="520261" y="871721"/>
                      <a:pt x="645991" y="1062221"/>
                      <a:pt x="660279" y="1085081"/>
                    </a:cubicBezTo>
                    <a:cubicBezTo>
                      <a:pt x="668851" y="1104131"/>
                      <a:pt x="668851" y="1124133"/>
                      <a:pt x="666946" y="1145088"/>
                    </a:cubicBezTo>
                    <a:cubicBezTo>
                      <a:pt x="655516" y="1265103"/>
                      <a:pt x="662184" y="1385118"/>
                      <a:pt x="660279" y="1506086"/>
                    </a:cubicBezTo>
                    <a:cubicBezTo>
                      <a:pt x="659326" y="1559426"/>
                      <a:pt x="696474" y="1595621"/>
                      <a:pt x="748861" y="1599431"/>
                    </a:cubicBezTo>
                    <a:cubicBezTo>
                      <a:pt x="804106" y="1603241"/>
                      <a:pt x="845064" y="1571808"/>
                      <a:pt x="853636" y="1518468"/>
                    </a:cubicBezTo>
                    <a:cubicBezTo>
                      <a:pt x="856494" y="1501323"/>
                      <a:pt x="866019" y="1267008"/>
                      <a:pt x="866971" y="1166996"/>
                    </a:cubicBezTo>
                    <a:cubicBezTo>
                      <a:pt x="866971" y="1093653"/>
                      <a:pt x="864114" y="1021263"/>
                      <a:pt x="816489" y="956493"/>
                    </a:cubicBezTo>
                    <a:cubicBezTo>
                      <a:pt x="768864" y="891723"/>
                      <a:pt x="671709" y="705033"/>
                      <a:pt x="661231" y="694556"/>
                    </a:cubicBezTo>
                    <a:cubicBezTo>
                      <a:pt x="661231" y="687888"/>
                      <a:pt x="660279" y="681221"/>
                      <a:pt x="660279" y="674553"/>
                    </a:cubicBezTo>
                    <a:cubicBezTo>
                      <a:pt x="682186" y="570731"/>
                      <a:pt x="703141" y="465956"/>
                      <a:pt x="726954" y="351656"/>
                    </a:cubicBezTo>
                    <a:cubicBezTo>
                      <a:pt x="754576" y="391661"/>
                      <a:pt x="775531" y="423093"/>
                      <a:pt x="796486" y="454526"/>
                    </a:cubicBezTo>
                    <a:cubicBezTo>
                      <a:pt x="806964" y="470718"/>
                      <a:pt x="818394" y="485958"/>
                      <a:pt x="836491" y="493578"/>
                    </a:cubicBezTo>
                    <a:cubicBezTo>
                      <a:pt x="910786" y="525011"/>
                      <a:pt x="985081" y="557396"/>
                      <a:pt x="1060329" y="585971"/>
                    </a:cubicBezTo>
                    <a:cubicBezTo>
                      <a:pt x="1112716" y="605021"/>
                      <a:pt x="1160341" y="573588"/>
                      <a:pt x="1164151" y="522153"/>
                    </a:cubicBezTo>
                    <a:cubicBezTo>
                      <a:pt x="1167009" y="489768"/>
                      <a:pt x="1148911" y="463098"/>
                      <a:pt x="1107001" y="445001"/>
                    </a:cubicBezTo>
                    <a:close/>
                  </a:path>
                </a:pathLst>
              </a:custGeom>
              <a:grp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Segoe UI Semilight"/>
                  <a:ea typeface="+mn-ea"/>
                  <a:cs typeface="+mn-cs"/>
                </a:endParaRPr>
              </a:p>
            </p:txBody>
          </p:sp>
        </p:grpSp>
      </p:grpSp>
      <p:sp>
        <p:nvSpPr>
          <p:cNvPr id="34" name="Arrow: Chevron 33">
            <a:extLst>
              <a:ext uri="{FF2B5EF4-FFF2-40B4-BE49-F238E27FC236}">
                <a16:creationId xmlns:a16="http://schemas.microsoft.com/office/drawing/2014/main" id="{06835AC1-52FC-476E-B66D-40F4C725C575}"/>
              </a:ext>
            </a:extLst>
          </p:cNvPr>
          <p:cNvSpPr/>
          <p:nvPr/>
        </p:nvSpPr>
        <p:spPr bwMode="auto">
          <a:xfrm>
            <a:off x="4117325" y="2046189"/>
            <a:ext cx="4104637" cy="899537"/>
          </a:xfrm>
          <a:prstGeom prst="chevron">
            <a:avLst>
              <a:gd name="adj" fmla="val 26542"/>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35995" bIns="146284"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GB"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Walk</a:t>
            </a:r>
            <a:endParaRPr kumimoji="0" lang="en-GB"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7" name="Content Placeholder 3">
            <a:extLst>
              <a:ext uri="{FF2B5EF4-FFF2-40B4-BE49-F238E27FC236}">
                <a16:creationId xmlns:a16="http://schemas.microsoft.com/office/drawing/2014/main" id="{10EA4A34-D9AF-402F-9F4D-46ECF01E8664}"/>
              </a:ext>
            </a:extLst>
          </p:cNvPr>
          <p:cNvSpPr txBox="1">
            <a:spLocks/>
          </p:cNvSpPr>
          <p:nvPr/>
        </p:nvSpPr>
        <p:spPr>
          <a:xfrm>
            <a:off x="516142" y="2980015"/>
            <a:ext cx="3601184" cy="387798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GB" sz="1200" dirty="0">
                <a:solidFill>
                  <a:schemeClr val="tx2"/>
                </a:solidFill>
                <a:hlinkClick r:id="rId3">
                  <a:extLst>
                    <a:ext uri="{A12FA001-AC4F-418D-AE19-62706E023703}">
                      <ahyp:hlinkClr xmlns:ahyp="http://schemas.microsoft.com/office/drawing/2018/hyperlinkcolor" val="tx"/>
                    </a:ext>
                  </a:extLst>
                </a:hlinkClick>
              </a:rPr>
              <a:t>Create a canvas app in Power Apps</a:t>
            </a:r>
            <a:endParaRPr lang="en-GB" sz="1200" dirty="0">
              <a:solidFill>
                <a:schemeClr val="tx2"/>
              </a:solidFill>
            </a:endParaRPr>
          </a:p>
          <a:p>
            <a:pPr>
              <a:spcBef>
                <a:spcPts val="0"/>
              </a:spcBef>
              <a:spcAft>
                <a:spcPts val="1200"/>
              </a:spcAft>
            </a:pPr>
            <a:r>
              <a:rPr lang="en-GB" sz="1200" dirty="0">
                <a:solidFill>
                  <a:schemeClr val="tx2"/>
                </a:solidFill>
                <a:hlinkClick r:id="rId4">
                  <a:extLst>
                    <a:ext uri="{A12FA001-AC4F-418D-AE19-62706E023703}">
                      <ahyp:hlinkClr xmlns:ahyp="http://schemas.microsoft.com/office/drawing/2018/hyperlinkcolor" val="tx"/>
                    </a:ext>
                  </a:extLst>
                </a:hlinkClick>
              </a:rPr>
              <a:t>Get started using Dataverse</a:t>
            </a:r>
            <a:endParaRPr lang="en-GB" sz="1200" dirty="0">
              <a:solidFill>
                <a:schemeClr val="tx2"/>
              </a:solidFill>
            </a:endParaRPr>
          </a:p>
          <a:p>
            <a:pPr>
              <a:spcBef>
                <a:spcPts val="0"/>
              </a:spcBef>
              <a:spcAft>
                <a:spcPts val="1200"/>
              </a:spcAft>
            </a:pPr>
            <a:r>
              <a:rPr lang="en-GB" sz="1200" dirty="0">
                <a:solidFill>
                  <a:schemeClr val="tx2"/>
                </a:solidFill>
                <a:hlinkClick r:id="rId5">
                  <a:extLst>
                    <a:ext uri="{A12FA001-AC4F-418D-AE19-62706E023703}">
                      <ahyp:hlinkClr xmlns:ahyp="http://schemas.microsoft.com/office/drawing/2018/hyperlinkcolor" val="tx"/>
                    </a:ext>
                  </a:extLst>
                </a:hlinkClick>
              </a:rPr>
              <a:t>Create a model driven application in Power Apps</a:t>
            </a:r>
            <a:endParaRPr lang="en-GB" sz="1200" dirty="0">
              <a:solidFill>
                <a:schemeClr val="tx2"/>
              </a:solidFill>
            </a:endParaRPr>
          </a:p>
          <a:p>
            <a:pPr>
              <a:spcBef>
                <a:spcPts val="0"/>
              </a:spcBef>
              <a:spcAft>
                <a:spcPts val="1200"/>
              </a:spcAft>
            </a:pPr>
            <a:r>
              <a:rPr lang="en-GB" sz="1200" dirty="0">
                <a:solidFill>
                  <a:schemeClr val="tx2"/>
                </a:solidFill>
                <a:hlinkClick r:id="rId6">
                  <a:extLst>
                    <a:ext uri="{A12FA001-AC4F-418D-AE19-62706E023703}">
                      <ahyp:hlinkClr xmlns:ahyp="http://schemas.microsoft.com/office/drawing/2018/hyperlinkcolor" val="tx"/>
                    </a:ext>
                  </a:extLst>
                </a:hlinkClick>
              </a:rPr>
              <a:t>Automate a business process using Power Automate</a:t>
            </a:r>
            <a:endParaRPr lang="en-GB" sz="1200" dirty="0">
              <a:solidFill>
                <a:schemeClr val="tx2"/>
              </a:solidFill>
            </a:endParaRPr>
          </a:p>
          <a:p>
            <a:pPr>
              <a:spcBef>
                <a:spcPts val="0"/>
              </a:spcBef>
              <a:spcAft>
                <a:spcPts val="1200"/>
              </a:spcAft>
            </a:pPr>
            <a:r>
              <a:rPr lang="en-GB" sz="1200" dirty="0">
                <a:solidFill>
                  <a:schemeClr val="tx2"/>
                </a:solidFill>
                <a:hlinkClick r:id="rId7">
                  <a:extLst>
                    <a:ext uri="{A12FA001-AC4F-418D-AE19-62706E023703}">
                      <ahyp:hlinkClr xmlns:ahyp="http://schemas.microsoft.com/office/drawing/2018/hyperlinkcolor" val="tx"/>
                    </a:ext>
                  </a:extLst>
                </a:hlinkClick>
              </a:rPr>
              <a:t>Bring AI to your business with AI Builder</a:t>
            </a:r>
            <a:endParaRPr lang="en-GB" sz="1200" dirty="0">
              <a:solidFill>
                <a:schemeClr val="tx2"/>
              </a:solidFill>
            </a:endParaRPr>
          </a:p>
          <a:p>
            <a:pPr>
              <a:spcBef>
                <a:spcPts val="0"/>
              </a:spcBef>
              <a:spcAft>
                <a:spcPts val="1200"/>
              </a:spcAft>
            </a:pPr>
            <a:r>
              <a:rPr lang="en-GB" sz="1200" dirty="0">
                <a:solidFill>
                  <a:schemeClr val="tx2"/>
                </a:solidFill>
                <a:hlinkClick r:id="rId8">
                  <a:extLst>
                    <a:ext uri="{A12FA001-AC4F-418D-AE19-62706E023703}">
                      <ahyp:hlinkClr xmlns:ahyp="http://schemas.microsoft.com/office/drawing/2018/hyperlinkcolor" val="tx"/>
                    </a:ext>
                  </a:extLst>
                </a:hlinkClick>
              </a:rPr>
              <a:t>Create apps, chatbots, flows, and more with Microsoft Dataverse and Teams</a:t>
            </a:r>
            <a:endParaRPr lang="en-GB" sz="1200" dirty="0">
              <a:solidFill>
                <a:schemeClr val="tx2"/>
              </a:solidFill>
            </a:endParaRPr>
          </a:p>
          <a:p>
            <a:pPr marL="0" indent="0">
              <a:spcBef>
                <a:spcPts val="0"/>
              </a:spcBef>
              <a:spcAft>
                <a:spcPts val="1200"/>
              </a:spcAft>
              <a:buFont typeface="Wingdings" panose="05000000000000000000" pitchFamily="2" charset="2"/>
              <a:buNone/>
            </a:pPr>
            <a:endParaRPr lang="en-GB" sz="1200" dirty="0">
              <a:solidFill>
                <a:schemeClr val="tx2"/>
              </a:solidFill>
            </a:endParaRPr>
          </a:p>
          <a:p>
            <a:pPr marL="0" indent="0">
              <a:spcBef>
                <a:spcPts val="0"/>
              </a:spcBef>
              <a:spcAft>
                <a:spcPts val="1200"/>
              </a:spcAft>
              <a:buFont typeface="Wingdings" panose="05000000000000000000" pitchFamily="2" charset="2"/>
              <a:buNone/>
            </a:pPr>
            <a:endParaRPr lang="en-GB" sz="1200" dirty="0">
              <a:solidFill>
                <a:schemeClr val="tx2"/>
              </a:solidFill>
            </a:endParaRPr>
          </a:p>
          <a:p>
            <a:pPr marL="0" indent="0">
              <a:spcBef>
                <a:spcPts val="0"/>
              </a:spcBef>
              <a:spcAft>
                <a:spcPts val="1200"/>
              </a:spcAft>
              <a:buFont typeface="Wingdings" panose="05000000000000000000" pitchFamily="2" charset="2"/>
              <a:buNone/>
            </a:pPr>
            <a:endParaRPr lang="en-GB" sz="1200" dirty="0">
              <a:solidFill>
                <a:schemeClr val="tx2"/>
              </a:solidFill>
            </a:endParaRPr>
          </a:p>
          <a:p>
            <a:pPr marL="0" indent="0">
              <a:spcBef>
                <a:spcPts val="0"/>
              </a:spcBef>
              <a:spcAft>
                <a:spcPts val="1200"/>
              </a:spcAft>
              <a:buFont typeface="Wingdings" panose="05000000000000000000" pitchFamily="2" charset="2"/>
              <a:buNone/>
            </a:pPr>
            <a:endParaRPr lang="en-GB" sz="1200" dirty="0">
              <a:solidFill>
                <a:schemeClr val="tx2"/>
              </a:solidFill>
            </a:endParaRPr>
          </a:p>
        </p:txBody>
      </p:sp>
      <p:sp>
        <p:nvSpPr>
          <p:cNvPr id="2" name="Content Placeholder 3">
            <a:extLst>
              <a:ext uri="{FF2B5EF4-FFF2-40B4-BE49-F238E27FC236}">
                <a16:creationId xmlns:a16="http://schemas.microsoft.com/office/drawing/2014/main" id="{8A9A2F5E-CB04-4814-BDDA-826F65EA25F9}"/>
              </a:ext>
            </a:extLst>
          </p:cNvPr>
          <p:cNvSpPr txBox="1">
            <a:spLocks/>
          </p:cNvSpPr>
          <p:nvPr/>
        </p:nvSpPr>
        <p:spPr>
          <a:xfrm>
            <a:off x="4117325" y="3014304"/>
            <a:ext cx="3601184" cy="387798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GB" sz="1200" dirty="0">
                <a:solidFill>
                  <a:schemeClr val="tx2"/>
                </a:solidFill>
                <a:hlinkClick r:id="rId9">
                  <a:extLst>
                    <a:ext uri="{A12FA001-AC4F-418D-AE19-62706E023703}">
                      <ahyp:hlinkClr xmlns:ahyp="http://schemas.microsoft.com/office/drawing/2018/hyperlinkcolor" val="tx"/>
                    </a:ext>
                  </a:extLst>
                </a:hlinkClick>
              </a:rPr>
              <a:t>Use the UI and controls in a canvas app in Power Apps</a:t>
            </a:r>
            <a:endParaRPr lang="en-GB" sz="1200" dirty="0">
              <a:solidFill>
                <a:schemeClr val="tx2"/>
              </a:solidFill>
            </a:endParaRPr>
          </a:p>
          <a:p>
            <a:pPr>
              <a:spcBef>
                <a:spcPts val="0"/>
              </a:spcBef>
              <a:spcAft>
                <a:spcPts val="1200"/>
              </a:spcAft>
            </a:pPr>
            <a:r>
              <a:rPr lang="en-GB" sz="1200" dirty="0">
                <a:solidFill>
                  <a:schemeClr val="tx2"/>
                </a:solidFill>
                <a:hlinkClick r:id="rId10">
                  <a:extLst>
                    <a:ext uri="{A12FA001-AC4F-418D-AE19-62706E023703}">
                      <ahyp:hlinkClr xmlns:ahyp="http://schemas.microsoft.com/office/drawing/2018/hyperlinkcolor" val="tx"/>
                    </a:ext>
                  </a:extLst>
                </a:hlinkClick>
              </a:rPr>
              <a:t>Use basic formulas to make better Power Apps canvas apps</a:t>
            </a:r>
            <a:endParaRPr lang="en-GB" sz="1200" dirty="0">
              <a:solidFill>
                <a:schemeClr val="tx2"/>
              </a:solidFill>
            </a:endParaRPr>
          </a:p>
          <a:p>
            <a:pPr>
              <a:spcBef>
                <a:spcPts val="0"/>
              </a:spcBef>
              <a:spcAft>
                <a:spcPts val="1200"/>
              </a:spcAft>
            </a:pPr>
            <a:r>
              <a:rPr lang="en-GB" sz="1200" dirty="0">
                <a:solidFill>
                  <a:schemeClr val="tx2"/>
                </a:solidFill>
                <a:hlinkClick r:id="rId11">
                  <a:extLst>
                    <a:ext uri="{A12FA001-AC4F-418D-AE19-62706E023703}">
                      <ahyp:hlinkClr xmlns:ahyp="http://schemas.microsoft.com/office/drawing/2018/hyperlinkcolor" val="tx"/>
                    </a:ext>
                  </a:extLst>
                </a:hlinkClick>
              </a:rPr>
              <a:t>Create relationships, business rules, calculations, and rollups in Dataverse</a:t>
            </a:r>
            <a:endParaRPr lang="en-GB" sz="1200" dirty="0">
              <a:solidFill>
                <a:schemeClr val="tx2"/>
              </a:solidFill>
            </a:endParaRPr>
          </a:p>
          <a:p>
            <a:pPr>
              <a:spcBef>
                <a:spcPts val="0"/>
              </a:spcBef>
              <a:spcAft>
                <a:spcPts val="1200"/>
              </a:spcAft>
            </a:pPr>
            <a:r>
              <a:rPr lang="en-GB" sz="1200" dirty="0">
                <a:solidFill>
                  <a:schemeClr val="tx2"/>
                </a:solidFill>
                <a:hlinkClick r:id="rId12">
                  <a:extLst>
                    <a:ext uri="{A12FA001-AC4F-418D-AE19-62706E023703}">
                      <ahyp:hlinkClr xmlns:ahyp="http://schemas.microsoft.com/office/drawing/2018/hyperlinkcolor" val="tx"/>
                    </a:ext>
                  </a:extLst>
                </a:hlinkClick>
              </a:rPr>
              <a:t>Work with data in a Power Apps canvas app</a:t>
            </a:r>
            <a:endParaRPr lang="en-GB" sz="1200" dirty="0">
              <a:solidFill>
                <a:schemeClr val="tx2"/>
              </a:solidFill>
            </a:endParaRPr>
          </a:p>
          <a:p>
            <a:pPr>
              <a:spcBef>
                <a:spcPts val="0"/>
              </a:spcBef>
              <a:spcAft>
                <a:spcPts val="1200"/>
              </a:spcAft>
            </a:pPr>
            <a:r>
              <a:rPr lang="en-GB" sz="1200" dirty="0">
                <a:solidFill>
                  <a:schemeClr val="tx2"/>
                </a:solidFill>
                <a:hlinkClick r:id="rId13">
                  <a:extLst>
                    <a:ext uri="{A12FA001-AC4F-418D-AE19-62706E023703}">
                      <ahyp:hlinkClr xmlns:ahyp="http://schemas.microsoft.com/office/drawing/2018/hyperlinkcolor" val="tx"/>
                    </a:ext>
                  </a:extLst>
                </a:hlinkClick>
              </a:rPr>
              <a:t>Integrate Power Automate flows and Dataverse</a:t>
            </a:r>
            <a:endParaRPr lang="en-GB" sz="1200" dirty="0">
              <a:solidFill>
                <a:schemeClr val="tx2"/>
              </a:solidFill>
            </a:endParaRPr>
          </a:p>
          <a:p>
            <a:pPr>
              <a:spcBef>
                <a:spcPts val="0"/>
              </a:spcBef>
              <a:spcAft>
                <a:spcPts val="1200"/>
              </a:spcAft>
            </a:pPr>
            <a:r>
              <a:rPr lang="en-GB" sz="1200" dirty="0">
                <a:solidFill>
                  <a:schemeClr val="tx2"/>
                </a:solidFill>
                <a:hlinkClick r:id="rId14">
                  <a:extLst>
                    <a:ext uri="{A12FA001-AC4F-418D-AE19-62706E023703}">
                      <ahyp:hlinkClr xmlns:ahyp="http://schemas.microsoft.com/office/drawing/2018/hyperlinkcolor" val="tx"/>
                    </a:ext>
                  </a:extLst>
                </a:hlinkClick>
              </a:rPr>
              <a:t>Integrate SharePoint and Power Automate</a:t>
            </a:r>
            <a:endParaRPr lang="en-GB" sz="1200" dirty="0">
              <a:solidFill>
                <a:schemeClr val="tx2"/>
              </a:solidFill>
            </a:endParaRPr>
          </a:p>
        </p:txBody>
      </p:sp>
      <p:sp>
        <p:nvSpPr>
          <p:cNvPr id="3" name="Content Placeholder 3">
            <a:extLst>
              <a:ext uri="{FF2B5EF4-FFF2-40B4-BE49-F238E27FC236}">
                <a16:creationId xmlns:a16="http://schemas.microsoft.com/office/drawing/2014/main" id="{605A42CC-43D5-447A-B4F2-C4469EAE3E7F}"/>
              </a:ext>
            </a:extLst>
          </p:cNvPr>
          <p:cNvSpPr txBox="1">
            <a:spLocks/>
          </p:cNvSpPr>
          <p:nvPr/>
        </p:nvSpPr>
        <p:spPr>
          <a:xfrm>
            <a:off x="7922922" y="3014304"/>
            <a:ext cx="3601184" cy="387798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GB" sz="1200" dirty="0">
                <a:solidFill>
                  <a:schemeClr val="tx2"/>
                </a:solidFill>
                <a:hlinkClick r:id="rId15">
                  <a:extLst>
                    <a:ext uri="{A12FA001-AC4F-418D-AE19-62706E023703}">
                      <ahyp:hlinkClr xmlns:ahyp="http://schemas.microsoft.com/office/drawing/2018/hyperlinkcolor" val="tx"/>
                    </a:ext>
                  </a:extLst>
                </a:hlinkClick>
              </a:rPr>
              <a:t>Master advanced techniques for Power Apps canvas apps</a:t>
            </a:r>
            <a:endParaRPr lang="en-GB" sz="1200" dirty="0">
              <a:solidFill>
                <a:schemeClr val="tx2"/>
              </a:solidFill>
            </a:endParaRPr>
          </a:p>
          <a:p>
            <a:pPr>
              <a:spcBef>
                <a:spcPts val="0"/>
              </a:spcBef>
              <a:spcAft>
                <a:spcPts val="1200"/>
              </a:spcAft>
            </a:pPr>
            <a:r>
              <a:rPr lang="en-GB" sz="1200" dirty="0">
                <a:solidFill>
                  <a:schemeClr val="tx2"/>
                </a:solidFill>
                <a:hlinkClick r:id="rId16">
                  <a:extLst>
                    <a:ext uri="{A12FA001-AC4F-418D-AE19-62706E023703}">
                      <ahyp:hlinkClr xmlns:ahyp="http://schemas.microsoft.com/office/drawing/2018/hyperlinkcolor" val="tx"/>
                    </a:ext>
                  </a:extLst>
                </a:hlinkClick>
              </a:rPr>
              <a:t>Create components with Power Apps Component Framework</a:t>
            </a:r>
            <a:endParaRPr lang="en-GB" sz="1200" dirty="0">
              <a:solidFill>
                <a:schemeClr val="tx2"/>
              </a:solidFill>
            </a:endParaRPr>
          </a:p>
          <a:p>
            <a:pPr>
              <a:spcBef>
                <a:spcPts val="0"/>
              </a:spcBef>
              <a:spcAft>
                <a:spcPts val="1200"/>
              </a:spcAft>
            </a:pPr>
            <a:r>
              <a:rPr lang="en-GB" sz="1200" dirty="0">
                <a:solidFill>
                  <a:schemeClr val="tx2"/>
                </a:solidFill>
                <a:hlinkClick r:id="rId17">
                  <a:extLst>
                    <a:ext uri="{A12FA001-AC4F-418D-AE19-62706E023703}">
                      <ahyp:hlinkClr xmlns:ahyp="http://schemas.microsoft.com/office/drawing/2018/hyperlinkcolor" val="tx"/>
                    </a:ext>
                  </a:extLst>
                </a:hlinkClick>
              </a:rPr>
              <a:t>Integrate with Microsoft Power Platform and Dataverse</a:t>
            </a:r>
            <a:endParaRPr lang="en-GB" sz="1200" dirty="0">
              <a:solidFill>
                <a:schemeClr val="tx2"/>
              </a:solidFill>
            </a:endParaRPr>
          </a:p>
          <a:p>
            <a:pPr>
              <a:spcBef>
                <a:spcPts val="0"/>
              </a:spcBef>
              <a:spcAft>
                <a:spcPts val="1200"/>
              </a:spcAft>
            </a:pPr>
            <a:r>
              <a:rPr lang="en-GB" sz="1200" dirty="0">
                <a:solidFill>
                  <a:schemeClr val="tx2"/>
                </a:solidFill>
                <a:hlinkClick r:id="rId18">
                  <a:extLst>
                    <a:ext uri="{A12FA001-AC4F-418D-AE19-62706E023703}">
                      <ahyp:hlinkClr xmlns:ahyp="http://schemas.microsoft.com/office/drawing/2018/hyperlinkcolor" val="tx"/>
                    </a:ext>
                  </a:extLst>
                </a:hlinkClick>
              </a:rPr>
              <a:t>Use advanced data options and connectors in Power Apps</a:t>
            </a:r>
            <a:endParaRPr lang="en-GB" sz="1200" dirty="0">
              <a:solidFill>
                <a:schemeClr val="tx2"/>
              </a:solidFill>
            </a:endParaRPr>
          </a:p>
          <a:p>
            <a:pPr>
              <a:spcBef>
                <a:spcPts val="0"/>
              </a:spcBef>
              <a:spcAft>
                <a:spcPts val="1200"/>
              </a:spcAft>
            </a:pPr>
            <a:r>
              <a:rPr lang="en-GB" sz="1200" dirty="0">
                <a:solidFill>
                  <a:schemeClr val="tx2"/>
                </a:solidFill>
                <a:hlinkClick r:id="rId19">
                  <a:extLst>
                    <a:ext uri="{A12FA001-AC4F-418D-AE19-62706E023703}">
                      <ahyp:hlinkClr xmlns:ahyp="http://schemas.microsoft.com/office/drawing/2018/hyperlinkcolor" val="tx"/>
                    </a:ext>
                  </a:extLst>
                </a:hlinkClick>
              </a:rPr>
              <a:t>Build custom connectors</a:t>
            </a:r>
            <a:endParaRPr lang="en-GB" sz="1200" dirty="0">
              <a:solidFill>
                <a:schemeClr val="tx2"/>
              </a:solidFill>
            </a:endParaRPr>
          </a:p>
          <a:p>
            <a:pPr>
              <a:spcBef>
                <a:spcPts val="0"/>
              </a:spcBef>
              <a:spcAft>
                <a:spcPts val="1200"/>
              </a:spcAft>
            </a:pPr>
            <a:r>
              <a:rPr lang="en-GB" sz="1200" dirty="0">
                <a:solidFill>
                  <a:schemeClr val="tx2"/>
                </a:solidFill>
                <a:hlinkClick r:id="rId20">
                  <a:extLst>
                    <a:ext uri="{A12FA001-AC4F-418D-AE19-62706E023703}">
                      <ahyp:hlinkClr xmlns:ahyp="http://schemas.microsoft.com/office/drawing/2018/hyperlinkcolor" val="tx"/>
                    </a:ext>
                  </a:extLst>
                </a:hlinkClick>
              </a:rPr>
              <a:t>Extend Microsoft Dataverse</a:t>
            </a:r>
            <a:endParaRPr lang="en-GB" sz="1200" dirty="0">
              <a:solidFill>
                <a:schemeClr val="tx2"/>
              </a:solidFill>
            </a:endParaRPr>
          </a:p>
        </p:txBody>
      </p:sp>
    </p:spTree>
    <p:extLst>
      <p:ext uri="{BB962C8B-B14F-4D97-AF65-F5344CB8AC3E}">
        <p14:creationId xmlns:p14="http://schemas.microsoft.com/office/powerpoint/2010/main" val="3467450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22" presetClass="entr" presetSubtype="8"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a:extLst>
              <a:ext uri="{FF2B5EF4-FFF2-40B4-BE49-F238E27FC236}">
                <a16:creationId xmlns:a16="http://schemas.microsoft.com/office/drawing/2014/main" id="{9373B4FB-800D-9A45-9060-5F3DF1F9B476}"/>
              </a:ext>
              <a:ext uri="{C183D7F6-B498-43B3-948B-1728B52AA6E4}">
                <adec:decorative xmlns:adec="http://schemas.microsoft.com/office/drawing/2017/decorative" val="1"/>
              </a:ext>
            </a:extLst>
          </p:cNvPr>
          <p:cNvSpPr/>
          <p:nvPr/>
        </p:nvSpPr>
        <p:spPr>
          <a:xfrm>
            <a:off x="1678568" y="3071544"/>
            <a:ext cx="2667680" cy="2667680"/>
          </a:xfrm>
          <a:prstGeom prst="leftCircularArrow">
            <a:avLst>
              <a:gd name="adj1" fmla="val 3588"/>
              <a:gd name="adj2" fmla="val 446117"/>
              <a:gd name="adj3" fmla="val 2221628"/>
              <a:gd name="adj4" fmla="val 9802502"/>
              <a:gd name="adj5" fmla="val 4186"/>
            </a:avLst>
          </a:prstGeom>
          <a:solidFill>
            <a:schemeClr val="tx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Circular Arrow 5">
            <a:extLst>
              <a:ext uri="{FF2B5EF4-FFF2-40B4-BE49-F238E27FC236}">
                <a16:creationId xmlns:a16="http://schemas.microsoft.com/office/drawing/2014/main" id="{DFF38D68-351B-884B-9C5D-523AC7318511}"/>
              </a:ext>
              <a:ext uri="{C183D7F6-B498-43B3-948B-1728B52AA6E4}">
                <adec:decorative xmlns:adec="http://schemas.microsoft.com/office/drawing/2017/decorative" val="1"/>
              </a:ext>
            </a:extLst>
          </p:cNvPr>
          <p:cNvSpPr/>
          <p:nvPr/>
        </p:nvSpPr>
        <p:spPr>
          <a:xfrm>
            <a:off x="4732747" y="2119484"/>
            <a:ext cx="2963274" cy="2963274"/>
          </a:xfrm>
          <a:prstGeom prst="circularArrow">
            <a:avLst>
              <a:gd name="adj1" fmla="val 3230"/>
              <a:gd name="adj2" fmla="val 398210"/>
              <a:gd name="adj3" fmla="val 19426279"/>
              <a:gd name="adj4" fmla="val 12024184"/>
              <a:gd name="adj5" fmla="val 3768"/>
            </a:avLst>
          </a:prstGeom>
          <a:solidFill>
            <a:schemeClr val="accent3"/>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Shape 6">
            <a:extLst>
              <a:ext uri="{FF2B5EF4-FFF2-40B4-BE49-F238E27FC236}">
                <a16:creationId xmlns:a16="http://schemas.microsoft.com/office/drawing/2014/main" id="{B765EA33-76D3-BC46-9C97-7E700CBCC4CA}"/>
              </a:ext>
              <a:ext uri="{C183D7F6-B498-43B3-948B-1728B52AA6E4}">
                <adec:decorative xmlns:adec="http://schemas.microsoft.com/office/drawing/2017/decorative" val="1"/>
              </a:ext>
            </a:extLst>
          </p:cNvPr>
          <p:cNvSpPr/>
          <p:nvPr/>
        </p:nvSpPr>
        <p:spPr>
          <a:xfrm>
            <a:off x="7975845" y="3071544"/>
            <a:ext cx="2667680" cy="2667680"/>
          </a:xfrm>
          <a:prstGeom prst="leftCircularArrow">
            <a:avLst>
              <a:gd name="adj1" fmla="val 3588"/>
              <a:gd name="adj2" fmla="val 446117"/>
              <a:gd name="adj3" fmla="val 2221628"/>
              <a:gd name="adj4" fmla="val 10148700"/>
              <a:gd name="adj5" fmla="val 4186"/>
            </a:avLst>
          </a:prstGeom>
          <a:solidFill>
            <a:schemeClr val="tx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Rectangle 8">
            <a:extLst>
              <a:ext uri="{FF2B5EF4-FFF2-40B4-BE49-F238E27FC236}">
                <a16:creationId xmlns:a16="http://schemas.microsoft.com/office/drawing/2014/main" id="{C799C45A-EED8-1A4C-8FEB-FECFB9F4B693}"/>
              </a:ext>
              <a:ext uri="{C183D7F6-B498-43B3-948B-1728B52AA6E4}">
                <adec:decorative xmlns:adec="http://schemas.microsoft.com/office/drawing/2017/decorative" val="1"/>
              </a:ext>
            </a:extLst>
          </p:cNvPr>
          <p:cNvSpPr/>
          <p:nvPr/>
        </p:nvSpPr>
        <p:spPr>
          <a:xfrm>
            <a:off x="443439" y="3009624"/>
            <a:ext cx="2438400" cy="12413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2CFA8B1B-0509-B64C-9E40-F4C3BA50CBF5}"/>
              </a:ext>
            </a:extLst>
          </p:cNvPr>
          <p:cNvSpPr/>
          <p:nvPr/>
        </p:nvSpPr>
        <p:spPr>
          <a:xfrm>
            <a:off x="536153" y="3140737"/>
            <a:ext cx="2183250" cy="964880"/>
          </a:xfrm>
          <a:prstGeom prst="rect">
            <a:avLst/>
          </a:prstGeom>
        </p:spPr>
        <p:txBody>
          <a:bodyPr wrap="square">
            <a:spAutoFit/>
          </a:bodyPr>
          <a:lstStyle/>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Managers</a:t>
            </a:r>
          </a:p>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Early Adopters</a:t>
            </a:r>
          </a:p>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Change Champions</a:t>
            </a:r>
          </a:p>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Executive Sponsors</a:t>
            </a:r>
          </a:p>
        </p:txBody>
      </p:sp>
      <p:sp>
        <p:nvSpPr>
          <p:cNvPr id="11" name="Rectangle 10">
            <a:extLst>
              <a:ext uri="{FF2B5EF4-FFF2-40B4-BE49-F238E27FC236}">
                <a16:creationId xmlns:a16="http://schemas.microsoft.com/office/drawing/2014/main" id="{95B0748C-F248-8D4F-A3A1-D746AFFA76AF}"/>
              </a:ext>
              <a:ext uri="{C183D7F6-B498-43B3-948B-1728B52AA6E4}">
                <adec:decorative xmlns:adec="http://schemas.microsoft.com/office/drawing/2017/decorative" val="1"/>
              </a:ext>
            </a:extLst>
          </p:cNvPr>
          <p:cNvSpPr/>
          <p:nvPr/>
        </p:nvSpPr>
        <p:spPr>
          <a:xfrm>
            <a:off x="438831" y="4206899"/>
            <a:ext cx="2438400" cy="692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E2D18C7C-E81D-2A40-8024-D80EB90A25EF}"/>
              </a:ext>
            </a:extLst>
          </p:cNvPr>
          <p:cNvSpPr/>
          <p:nvPr/>
        </p:nvSpPr>
        <p:spPr>
          <a:xfrm>
            <a:off x="438831" y="4386244"/>
            <a:ext cx="2438399" cy="341632"/>
          </a:xfrm>
          <a:prstGeom prst="rect">
            <a:avLst/>
          </a:prstGeom>
        </p:spPr>
        <p:txBody>
          <a:bodyPr wrap="square">
            <a:spAutoFit/>
          </a:bodyPr>
          <a:lstStyle/>
          <a:p>
            <a:pPr marL="0" marR="0" lvl="0" indent="0" algn="ctr" defTabSz="75566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Core Team</a:t>
            </a:r>
          </a:p>
        </p:txBody>
      </p:sp>
      <p:sp>
        <p:nvSpPr>
          <p:cNvPr id="13" name="Rectangle 12">
            <a:extLst>
              <a:ext uri="{FF2B5EF4-FFF2-40B4-BE49-F238E27FC236}">
                <a16:creationId xmlns:a16="http://schemas.microsoft.com/office/drawing/2014/main" id="{E2A5DF83-B773-5142-B0B6-9BF02EC5052E}"/>
              </a:ext>
              <a:ext uri="{C183D7F6-B498-43B3-948B-1728B52AA6E4}">
                <adec:decorative xmlns:adec="http://schemas.microsoft.com/office/drawing/2017/decorative" val="1"/>
              </a:ext>
            </a:extLst>
          </p:cNvPr>
          <p:cNvSpPr/>
          <p:nvPr/>
        </p:nvSpPr>
        <p:spPr>
          <a:xfrm>
            <a:off x="3337635" y="3009624"/>
            <a:ext cx="2438400" cy="12413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EFF66AF4-F1C0-D44C-97FE-EC1E6F0AE58E}"/>
              </a:ext>
              <a:ext uri="{C183D7F6-B498-43B3-948B-1728B52AA6E4}">
                <adec:decorative xmlns:adec="http://schemas.microsoft.com/office/drawing/2017/decorative" val="1"/>
              </a:ext>
            </a:extLst>
          </p:cNvPr>
          <p:cNvSpPr/>
          <p:nvPr/>
        </p:nvSpPr>
        <p:spPr>
          <a:xfrm>
            <a:off x="3337635" y="4206899"/>
            <a:ext cx="2438400" cy="692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F73C55A9-E129-2443-A617-1CCA7B2A73B8}"/>
              </a:ext>
            </a:extLst>
          </p:cNvPr>
          <p:cNvSpPr/>
          <p:nvPr/>
        </p:nvSpPr>
        <p:spPr>
          <a:xfrm>
            <a:off x="3337635" y="4386244"/>
            <a:ext cx="2438399" cy="341632"/>
          </a:xfrm>
          <a:prstGeom prst="rect">
            <a:avLst/>
          </a:prstGeom>
        </p:spPr>
        <p:txBody>
          <a:bodyPr wrap="square">
            <a:spAutoFit/>
          </a:bodyPr>
          <a:lstStyle/>
          <a:p>
            <a:pPr marL="0" marR="0" lvl="0" indent="0" algn="ctr" defTabSz="75566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IT Preparation</a:t>
            </a:r>
          </a:p>
        </p:txBody>
      </p:sp>
      <p:sp>
        <p:nvSpPr>
          <p:cNvPr id="16" name="Rectangle 15">
            <a:extLst>
              <a:ext uri="{FF2B5EF4-FFF2-40B4-BE49-F238E27FC236}">
                <a16:creationId xmlns:a16="http://schemas.microsoft.com/office/drawing/2014/main" id="{24EF5AD5-D432-5C4D-9CE7-9C267D0D4D76}"/>
              </a:ext>
            </a:extLst>
          </p:cNvPr>
          <p:cNvSpPr/>
          <p:nvPr/>
        </p:nvSpPr>
        <p:spPr>
          <a:xfrm>
            <a:off x="3449627" y="3140737"/>
            <a:ext cx="2200378" cy="932563"/>
          </a:xfrm>
          <a:prstGeom prst="rect">
            <a:avLst/>
          </a:prstGeom>
        </p:spPr>
        <p:txBody>
          <a:bodyPr wrap="square">
            <a:spAutoFit/>
          </a:bodyPr>
          <a:lstStyle/>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Administration course for IT resources</a:t>
            </a:r>
          </a:p>
          <a:p>
            <a:pPr marL="285750" marR="0" lvl="1" indent="-285750" algn="l" defTabSz="80011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Segoe UI Semilight" panose="020B0402040204020203" pitchFamily="34" charset="0"/>
                <a:ea typeface="+mn-ea"/>
                <a:cs typeface="Segoe UI Semilight" panose="020B0402040204020203" pitchFamily="34" charset="0"/>
              </a:rPr>
              <a:t>Formal accreditation</a:t>
            </a:r>
          </a:p>
          <a:p>
            <a:pPr marL="285750" lvl="1" indent="-285750" defTabSz="800110">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Admin in a Day</a:t>
            </a:r>
          </a:p>
        </p:txBody>
      </p:sp>
      <p:sp>
        <p:nvSpPr>
          <p:cNvPr id="17" name="Rectangle 16">
            <a:extLst>
              <a:ext uri="{FF2B5EF4-FFF2-40B4-BE49-F238E27FC236}">
                <a16:creationId xmlns:a16="http://schemas.microsoft.com/office/drawing/2014/main" id="{5FE4113E-73EB-D248-AF2E-666965622FA4}"/>
              </a:ext>
              <a:ext uri="{C183D7F6-B498-43B3-948B-1728B52AA6E4}">
                <adec:decorative xmlns:adec="http://schemas.microsoft.com/office/drawing/2017/decorative" val="1"/>
              </a:ext>
            </a:extLst>
          </p:cNvPr>
          <p:cNvSpPr/>
          <p:nvPr/>
        </p:nvSpPr>
        <p:spPr>
          <a:xfrm>
            <a:off x="6292015" y="3009625"/>
            <a:ext cx="2438400" cy="12413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41823088-41D2-B845-A468-4156A8B4978A}"/>
              </a:ext>
              <a:ext uri="{C183D7F6-B498-43B3-948B-1728B52AA6E4}">
                <adec:decorative xmlns:adec="http://schemas.microsoft.com/office/drawing/2017/decorative" val="1"/>
              </a:ext>
            </a:extLst>
          </p:cNvPr>
          <p:cNvSpPr/>
          <p:nvPr/>
        </p:nvSpPr>
        <p:spPr>
          <a:xfrm>
            <a:off x="6292015" y="4206899"/>
            <a:ext cx="2438400" cy="692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692022B1-DE2D-5348-8F3A-A4B309DC8C55}"/>
              </a:ext>
            </a:extLst>
          </p:cNvPr>
          <p:cNvSpPr/>
          <p:nvPr/>
        </p:nvSpPr>
        <p:spPr>
          <a:xfrm>
            <a:off x="6292015" y="4386244"/>
            <a:ext cx="2438400" cy="341632"/>
          </a:xfrm>
          <a:prstGeom prst="rect">
            <a:avLst/>
          </a:prstGeom>
        </p:spPr>
        <p:txBody>
          <a:bodyPr wrap="square">
            <a:spAutoFit/>
          </a:bodyPr>
          <a:lstStyle/>
          <a:p>
            <a:pPr marL="0" marR="0" lvl="0" indent="0" algn="ctr" defTabSz="75566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Business Groups</a:t>
            </a:r>
          </a:p>
        </p:txBody>
      </p:sp>
      <p:sp>
        <p:nvSpPr>
          <p:cNvPr id="20" name="Rectangle 19">
            <a:extLst>
              <a:ext uri="{FF2B5EF4-FFF2-40B4-BE49-F238E27FC236}">
                <a16:creationId xmlns:a16="http://schemas.microsoft.com/office/drawing/2014/main" id="{9D9A4379-0B30-0F4D-891F-37125E368AE6}"/>
              </a:ext>
            </a:extLst>
          </p:cNvPr>
          <p:cNvSpPr/>
          <p:nvPr/>
        </p:nvSpPr>
        <p:spPr>
          <a:xfrm>
            <a:off x="6402341" y="3140737"/>
            <a:ext cx="2238120" cy="738664"/>
          </a:xfrm>
          <a:prstGeom prst="rect">
            <a:avLst/>
          </a:prstGeom>
        </p:spPr>
        <p:txBody>
          <a:bodyPr wrap="square">
            <a:spAutoFit/>
          </a:bodyPr>
          <a:lstStyle/>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App in an Hour</a:t>
            </a:r>
          </a:p>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Flow in a Day</a:t>
            </a:r>
          </a:p>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dirty="0">
                <a:solidFill>
                  <a:srgbClr val="2F2F2F"/>
                </a:solidFill>
                <a:latin typeface="Segoe UI Semilight" panose="020B0402040204020203" pitchFamily="34" charset="0"/>
                <a:cs typeface="Segoe UI Semilight" panose="020B0402040204020203" pitchFamily="34" charset="0"/>
              </a:rPr>
              <a:t>AI Builder in a Day</a:t>
            </a:r>
            <a:endParaRPr lang="en-US" sz="1400" b="0" kern="1200" dirty="0">
              <a:solidFill>
                <a:srgbClr val="2F2F2F"/>
              </a:solidFill>
              <a:latin typeface="Segoe UI Semilight" panose="020B0402040204020203" pitchFamily="34" charset="0"/>
              <a:ea typeface="+mn-ea"/>
              <a:cs typeface="Segoe UI Semilight" panose="020B0402040204020203" pitchFamily="34" charset="0"/>
            </a:endParaRPr>
          </a:p>
        </p:txBody>
      </p:sp>
      <p:sp>
        <p:nvSpPr>
          <p:cNvPr id="21" name="Rectangle 20">
            <a:extLst>
              <a:ext uri="{FF2B5EF4-FFF2-40B4-BE49-F238E27FC236}">
                <a16:creationId xmlns:a16="http://schemas.microsoft.com/office/drawing/2014/main" id="{BD088DFD-B3DB-AD4C-9272-F37ABDF2C0A7}"/>
              </a:ext>
              <a:ext uri="{C183D7F6-B498-43B3-948B-1728B52AA6E4}">
                <adec:decorative xmlns:adec="http://schemas.microsoft.com/office/drawing/2017/decorative" val="1"/>
              </a:ext>
            </a:extLst>
          </p:cNvPr>
          <p:cNvSpPr/>
          <p:nvPr/>
        </p:nvSpPr>
        <p:spPr>
          <a:xfrm>
            <a:off x="9206795" y="2967124"/>
            <a:ext cx="2438400" cy="12413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2A59E77C-5A68-D745-A4CC-707F0A7E2AEF}"/>
              </a:ext>
            </a:extLst>
          </p:cNvPr>
          <p:cNvSpPr/>
          <p:nvPr/>
        </p:nvSpPr>
        <p:spPr>
          <a:xfrm>
            <a:off x="9309685" y="3140737"/>
            <a:ext cx="2173478" cy="964880"/>
          </a:xfrm>
          <a:prstGeom prst="rect">
            <a:avLst/>
          </a:prstGeom>
        </p:spPr>
        <p:txBody>
          <a:bodyPr wrap="square">
            <a:spAutoFit/>
          </a:bodyPr>
          <a:lstStyle/>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Lunch &amp; Learn</a:t>
            </a:r>
          </a:p>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Tips and Tricks</a:t>
            </a:r>
          </a:p>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dirty="0">
                <a:solidFill>
                  <a:srgbClr val="2F2F2F"/>
                </a:solidFill>
                <a:latin typeface="Segoe UI Semilight" panose="020B0402040204020203" pitchFamily="34" charset="0"/>
                <a:cs typeface="Segoe UI Semilight" panose="020B0402040204020203" pitchFamily="34" charset="0"/>
              </a:rPr>
              <a:t>Hackathons</a:t>
            </a:r>
          </a:p>
          <a:p>
            <a:pPr marL="214313" lvl="1" indent="-214313" algn="l" defTabSz="600083" hangingPunct="1">
              <a:lnSpc>
                <a:spcPct val="90000"/>
              </a:lnSpc>
              <a:spcBef>
                <a:spcPct val="0"/>
              </a:spcBef>
              <a:spcAft>
                <a:spcPct val="15000"/>
              </a:spcAft>
              <a:buFont typeface="Arial" panose="020B0604020202020204" pitchFamily="34" charset="0"/>
              <a:buChar char="•"/>
              <a:defRPr/>
            </a:pPr>
            <a:r>
              <a:rPr lang="en-US" sz="1400" b="0" kern="1200" dirty="0">
                <a:solidFill>
                  <a:srgbClr val="2F2F2F"/>
                </a:solidFill>
                <a:latin typeface="Segoe UI Semilight" panose="020B0402040204020203" pitchFamily="34" charset="0"/>
                <a:ea typeface="+mn-ea"/>
                <a:cs typeface="Segoe UI Semilight" panose="020B0402040204020203" pitchFamily="34" charset="0"/>
              </a:rPr>
              <a:t>Sharing success stories</a:t>
            </a:r>
          </a:p>
        </p:txBody>
      </p:sp>
      <p:sp>
        <p:nvSpPr>
          <p:cNvPr id="23" name="Rectangle 22">
            <a:extLst>
              <a:ext uri="{FF2B5EF4-FFF2-40B4-BE49-F238E27FC236}">
                <a16:creationId xmlns:a16="http://schemas.microsoft.com/office/drawing/2014/main" id="{E6740815-A9A0-134D-8A03-3BA7CA519B3A}"/>
              </a:ext>
              <a:ext uri="{C183D7F6-B498-43B3-948B-1728B52AA6E4}">
                <adec:decorative xmlns:adec="http://schemas.microsoft.com/office/drawing/2017/decorative" val="1"/>
              </a:ext>
            </a:extLst>
          </p:cNvPr>
          <p:cNvSpPr/>
          <p:nvPr/>
        </p:nvSpPr>
        <p:spPr>
          <a:xfrm>
            <a:off x="9212363" y="4206899"/>
            <a:ext cx="2438400" cy="692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47CED729-EAF3-8E43-859E-5D1EA0729BB0}"/>
              </a:ext>
            </a:extLst>
          </p:cNvPr>
          <p:cNvSpPr/>
          <p:nvPr/>
        </p:nvSpPr>
        <p:spPr>
          <a:xfrm>
            <a:off x="9243776" y="4261595"/>
            <a:ext cx="2375573" cy="590931"/>
          </a:xfrm>
          <a:prstGeom prst="rect">
            <a:avLst/>
          </a:prstGeom>
        </p:spPr>
        <p:txBody>
          <a:bodyPr wrap="square">
            <a:spAutoFit/>
          </a:bodyPr>
          <a:lstStyle/>
          <a:p>
            <a:pPr marL="0" marR="0" lvl="0" indent="0" algn="ctr" defTabSz="75566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Ongoing Engagement</a:t>
            </a:r>
          </a:p>
        </p:txBody>
      </p:sp>
      <p:sp>
        <p:nvSpPr>
          <p:cNvPr id="2" name="Title 1">
            <a:extLst>
              <a:ext uri="{FF2B5EF4-FFF2-40B4-BE49-F238E27FC236}">
                <a16:creationId xmlns:a16="http://schemas.microsoft.com/office/drawing/2014/main" id="{1C5B697D-2A03-4516-BA14-190BC81E5576}"/>
              </a:ext>
            </a:extLst>
          </p:cNvPr>
          <p:cNvSpPr>
            <a:spLocks noGrp="1"/>
          </p:cNvSpPr>
          <p:nvPr>
            <p:ph type="title" idx="4294967295"/>
          </p:nvPr>
        </p:nvSpPr>
        <p:spPr>
          <a:xfrm>
            <a:off x="438831" y="413661"/>
            <a:ext cx="11403013" cy="615553"/>
          </a:xfrm>
          <a:prstGeom prst="rect">
            <a:avLst/>
          </a:prstGeom>
        </p:spPr>
        <p:txBody>
          <a:bodyPr/>
          <a:lstStyle/>
          <a:p>
            <a:r>
              <a:rPr lang="en-US" dirty="0">
                <a:solidFill>
                  <a:schemeClr val="tx1"/>
                </a:solidFill>
              </a:rPr>
              <a:t>Align</a:t>
            </a:r>
            <a:r>
              <a:rPr lang="en-US" dirty="0">
                <a:solidFill>
                  <a:srgbClr val="0078D4"/>
                </a:solidFill>
              </a:rPr>
              <a:t> </a:t>
            </a:r>
            <a:r>
              <a:rPr lang="en-US" dirty="0">
                <a:solidFill>
                  <a:schemeClr val="accent1"/>
                </a:solidFill>
              </a:rPr>
              <a:t>training strategy </a:t>
            </a:r>
            <a:r>
              <a:rPr lang="en-US" dirty="0">
                <a:solidFill>
                  <a:srgbClr val="000000"/>
                </a:solidFill>
              </a:rPr>
              <a:t>throughout</a:t>
            </a:r>
            <a:r>
              <a:rPr lang="en-US" dirty="0">
                <a:solidFill>
                  <a:srgbClr val="0078D4"/>
                </a:solidFill>
              </a:rPr>
              <a:t> </a:t>
            </a:r>
            <a:r>
              <a:rPr lang="en-US" dirty="0"/>
              <a:t>the process</a:t>
            </a:r>
          </a:p>
        </p:txBody>
      </p:sp>
    </p:spTree>
    <p:extLst>
      <p:ext uri="{BB962C8B-B14F-4D97-AF65-F5344CB8AC3E}">
        <p14:creationId xmlns:p14="http://schemas.microsoft.com/office/powerpoint/2010/main" val="77196259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7422811" cy="553998"/>
          </a:xfrm>
        </p:spPr>
        <p:txBody>
          <a:bodyPr/>
          <a:lstStyle/>
          <a:p>
            <a:r>
              <a:rPr lang="en-GB" sz="3600" dirty="0">
                <a:solidFill>
                  <a:schemeClr val="tx1"/>
                </a:solidFill>
              </a:rPr>
              <a:t>Get</a:t>
            </a:r>
            <a:r>
              <a:rPr lang="en-GB" sz="3600" dirty="0">
                <a:solidFill>
                  <a:schemeClr val="tx2"/>
                </a:solidFill>
              </a:rPr>
              <a:t> certified</a:t>
            </a:r>
          </a:p>
        </p:txBody>
      </p:sp>
      <p:sp>
        <p:nvSpPr>
          <p:cNvPr id="22" name="Rectangle 21">
            <a:extLst>
              <a:ext uri="{FF2B5EF4-FFF2-40B4-BE49-F238E27FC236}">
                <a16:creationId xmlns:a16="http://schemas.microsoft.com/office/drawing/2014/main" id="{14D50884-EFE5-49F5-98D7-7B3979025482}"/>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pic>
        <p:nvPicPr>
          <p:cNvPr id="8" name="Picture 7" descr="Screenshot of Power Platform Learning Paths on Microsoft Learn">
            <a:extLst>
              <a:ext uri="{FF2B5EF4-FFF2-40B4-BE49-F238E27FC236}">
                <a16:creationId xmlns:a16="http://schemas.microsoft.com/office/drawing/2014/main" id="{CF39A9CC-B967-45BB-8C3A-020B6FB617C2}"/>
              </a:ext>
            </a:extLst>
          </p:cNvPr>
          <p:cNvPicPr>
            <a:picLocks noChangeAspect="1"/>
          </p:cNvPicPr>
          <p:nvPr/>
        </p:nvPicPr>
        <p:blipFill rotWithShape="1">
          <a:blip r:embed="rId3"/>
          <a:srcRect t="9991"/>
          <a:stretch/>
        </p:blipFill>
        <p:spPr>
          <a:xfrm>
            <a:off x="8505738" y="1902638"/>
            <a:ext cx="3130688" cy="152636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E4E26FEB-0822-42A4-8A7D-EBA0988AFDFC}"/>
              </a:ext>
            </a:extLst>
          </p:cNvPr>
          <p:cNvSpPr txBox="1"/>
          <p:nvPr/>
        </p:nvSpPr>
        <p:spPr>
          <a:xfrm>
            <a:off x="8386831" y="3564431"/>
            <a:ext cx="3413050" cy="215444"/>
          </a:xfrm>
          <a:prstGeom prst="rect">
            <a:avLst/>
          </a:prstGeom>
          <a:noFill/>
        </p:spPr>
        <p:txBody>
          <a:bodyPr wrap="square" lIns="0" tIns="0" rIns="0" bIns="0" rtlCol="0">
            <a:spAutoFit/>
          </a:bodyPr>
          <a:lstStyle/>
          <a:p>
            <a:pPr algn="ctr"/>
            <a:r>
              <a:rPr lang="en-US" sz="1400" dirty="0">
                <a:solidFill>
                  <a:schemeClr val="tx2"/>
                </a:solidFill>
                <a:hlinkClick r:id="rId4">
                  <a:extLst>
                    <a:ext uri="{A12FA001-AC4F-418D-AE19-62706E023703}">
                      <ahyp:hlinkClr xmlns:ahyp="http://schemas.microsoft.com/office/drawing/2018/hyperlinkcolor" val="tx"/>
                    </a:ext>
                  </a:extLst>
                </a:hlinkClick>
              </a:rPr>
              <a:t>Power Platform on Microsoft Learn</a:t>
            </a:r>
            <a:endParaRPr lang="en-US" sz="1400" dirty="0">
              <a:solidFill>
                <a:schemeClr val="tx2"/>
              </a:solidFill>
            </a:endParaRPr>
          </a:p>
        </p:txBody>
      </p:sp>
      <p:pic>
        <p:nvPicPr>
          <p:cNvPr id="16" name="Picture 15" descr="Screenshot of Power Platform Certificates and Exams on Microsoft Learn">
            <a:extLst>
              <a:ext uri="{FF2B5EF4-FFF2-40B4-BE49-F238E27FC236}">
                <a16:creationId xmlns:a16="http://schemas.microsoft.com/office/drawing/2014/main" id="{AD261CCD-6D08-48EE-8E8E-E377B7332EDB}"/>
              </a:ext>
              <a:ext uri="{C183D7F6-B498-43B3-948B-1728B52AA6E4}">
                <adec:decorative xmlns:adec="http://schemas.microsoft.com/office/drawing/2017/decorative" val="0"/>
              </a:ext>
            </a:extLst>
          </p:cNvPr>
          <p:cNvPicPr>
            <a:picLocks noChangeAspect="1"/>
          </p:cNvPicPr>
          <p:nvPr/>
        </p:nvPicPr>
        <p:blipFill rotWithShape="1">
          <a:blip r:embed="rId5"/>
          <a:srcRect l="6" r="6"/>
          <a:stretch/>
        </p:blipFill>
        <p:spPr>
          <a:xfrm>
            <a:off x="8505738" y="4196478"/>
            <a:ext cx="3130688" cy="1526362"/>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EB96A54F-6118-4833-9C1E-4FE8607A12D0}"/>
              </a:ext>
            </a:extLst>
          </p:cNvPr>
          <p:cNvSpPr txBox="1"/>
          <p:nvPr/>
        </p:nvSpPr>
        <p:spPr>
          <a:xfrm>
            <a:off x="8386831" y="5858271"/>
            <a:ext cx="3413050" cy="215444"/>
          </a:xfrm>
          <a:prstGeom prst="rect">
            <a:avLst/>
          </a:prstGeom>
          <a:noFill/>
        </p:spPr>
        <p:txBody>
          <a:bodyPr wrap="square" lIns="0" tIns="0" rIns="0" bIns="0" rtlCol="0">
            <a:spAutoFit/>
          </a:bodyPr>
          <a:lstStyle/>
          <a:p>
            <a:pPr algn="ctr"/>
            <a:r>
              <a:rPr lang="en-US" sz="1400" dirty="0">
                <a:solidFill>
                  <a:schemeClr val="tx2"/>
                </a:solidFill>
                <a:hlinkClick r:id="rId6">
                  <a:extLst>
                    <a:ext uri="{A12FA001-AC4F-418D-AE19-62706E023703}">
                      <ahyp:hlinkClr xmlns:ahyp="http://schemas.microsoft.com/office/drawing/2018/hyperlinkcolor" val="tx"/>
                    </a:ext>
                  </a:extLst>
                </a:hlinkClick>
              </a:rPr>
              <a:t>Get Certified</a:t>
            </a:r>
            <a:endParaRPr lang="en-US" sz="1400" dirty="0">
              <a:solidFill>
                <a:schemeClr val="tx2"/>
              </a:solidFill>
            </a:endParaRPr>
          </a:p>
        </p:txBody>
      </p:sp>
      <p:sp>
        <p:nvSpPr>
          <p:cNvPr id="23" name="Text Placeholder 5">
            <a:extLst>
              <a:ext uri="{FF2B5EF4-FFF2-40B4-BE49-F238E27FC236}">
                <a16:creationId xmlns:a16="http://schemas.microsoft.com/office/drawing/2014/main" id="{9F55507D-E801-4692-ADCC-0A0FD45E5EA8}"/>
              </a:ext>
            </a:extLst>
          </p:cNvPr>
          <p:cNvSpPr txBox="1">
            <a:spLocks/>
          </p:cNvSpPr>
          <p:nvPr/>
        </p:nvSpPr>
        <p:spPr>
          <a:xfrm>
            <a:off x="392119" y="1335391"/>
            <a:ext cx="7422810" cy="181588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1200"/>
              </a:spcAft>
              <a:buClrTx/>
              <a:buSzPct val="90000"/>
              <a:buFont typeface="Arial" panose="020B0604020202020204" pitchFamily="34" charset="0"/>
              <a:buNone/>
              <a:tabLst/>
              <a:defRPr sz="2000" kern="1200" spc="0" baseline="0">
                <a:solidFill>
                  <a:schemeClr val="tx1"/>
                </a:solidFill>
                <a:latin typeface="+mn-lt"/>
                <a:ea typeface="+mn-ea"/>
                <a:cs typeface="Segoe UI" panose="020B0502040204020203" pitchFamily="34" charset="0"/>
              </a:defRPr>
            </a:lvl1pPr>
            <a:lvl2pPr marL="341313" marR="0" indent="-3413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2000" kern="1200" spc="0" baseline="0">
                <a:solidFill>
                  <a:schemeClr val="tx1"/>
                </a:solidFill>
                <a:latin typeface="+mn-lt"/>
                <a:ea typeface="+mn-ea"/>
                <a:cs typeface="+mn-cs"/>
              </a:defRPr>
            </a:lvl2pPr>
            <a:lvl3pPr marL="671513" marR="0" indent="-330200"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3pPr>
            <a:lvl4pPr marL="1023938" marR="0" indent="-352425"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4pPr>
            <a:lvl5pPr marL="1377950" marR="0" indent="-3540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GB" sz="1800" dirty="0">
                <a:latin typeface="Segoe UI" panose="020B0502040204020203" pitchFamily="34" charset="0"/>
                <a:ea typeface="Times New Roman" panose="02020603050405020304" pitchFamily="18" charset="0"/>
              </a:rPr>
              <a:t>Whether you're just starting or an experienced professional, the hands-on courses and learning paths available on Microsoft Learn help you arrive at your goals faster, with more confidence and at your own pace.</a:t>
            </a:r>
          </a:p>
          <a:p>
            <a:pPr>
              <a:spcAft>
                <a:spcPts val="600"/>
              </a:spcAft>
            </a:pPr>
            <a:endParaRPr lang="en-GB" sz="1800" dirty="0">
              <a:latin typeface="Segoe UI" panose="020B0502040204020203" pitchFamily="34" charset="0"/>
              <a:ea typeface="Times New Roman" panose="02020603050405020304" pitchFamily="18" charset="0"/>
            </a:endParaRPr>
          </a:p>
          <a:p>
            <a:pPr>
              <a:spcAft>
                <a:spcPts val="600"/>
              </a:spcAft>
            </a:pPr>
            <a:r>
              <a:rPr lang="en-GB" sz="1800" dirty="0">
                <a:latin typeface="Segoe UI" panose="020B0502040204020203" pitchFamily="34" charset="0"/>
                <a:ea typeface="Times New Roman" panose="02020603050405020304" pitchFamily="18" charset="0"/>
              </a:rPr>
              <a:t>Earn certifications to advance your career and show how you are keeping pace with today’s technical requirements.</a:t>
            </a:r>
          </a:p>
        </p:txBody>
      </p:sp>
      <p:sp>
        <p:nvSpPr>
          <p:cNvPr id="11" name="TextBox 10">
            <a:extLst>
              <a:ext uri="{FF2B5EF4-FFF2-40B4-BE49-F238E27FC236}">
                <a16:creationId xmlns:a16="http://schemas.microsoft.com/office/drawing/2014/main" id="{02A5CD05-8FDB-4548-91D6-F40522E8FE78}"/>
              </a:ext>
            </a:extLst>
          </p:cNvPr>
          <p:cNvSpPr txBox="1"/>
          <p:nvPr/>
        </p:nvSpPr>
        <p:spPr>
          <a:xfrm>
            <a:off x="8059477" y="1335391"/>
            <a:ext cx="4132520" cy="338554"/>
          </a:xfrm>
          <a:prstGeom prst="rect">
            <a:avLst/>
          </a:prstGeom>
          <a:noFill/>
        </p:spPr>
        <p:txBody>
          <a:bodyPr wrap="square">
            <a:spAutoFit/>
          </a:bodyPr>
          <a:lstStyle/>
          <a:p>
            <a:pPr algn="ctr">
              <a:spcAft>
                <a:spcPts val="600"/>
              </a:spcAft>
            </a:pPr>
            <a:r>
              <a:rPr lang="en-US" sz="1600" b="1" dirty="0">
                <a:latin typeface="+mj-lt"/>
              </a:rPr>
              <a:t>Browse Learning Paths and Certificates</a:t>
            </a:r>
            <a:endParaRPr lang="en-US" sz="1600" b="1" dirty="0">
              <a:latin typeface="+mj-lt"/>
              <a:cs typeface="Segoe UI"/>
            </a:endParaRPr>
          </a:p>
        </p:txBody>
      </p:sp>
    </p:spTree>
    <p:extLst>
      <p:ext uri="{BB962C8B-B14F-4D97-AF65-F5344CB8AC3E}">
        <p14:creationId xmlns:p14="http://schemas.microsoft.com/office/powerpoint/2010/main" val="42584986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US" dirty="0"/>
              <a:t>This section will help discover the ways you can show leadership the business value of Microsoft Power Platform. </a:t>
            </a:r>
          </a:p>
        </p:txBody>
      </p:sp>
      <p:sp>
        <p:nvSpPr>
          <p:cNvPr id="5" name="Title 4">
            <a:extLst>
              <a:ext uri="{FF2B5EF4-FFF2-40B4-BE49-F238E27FC236}">
                <a16:creationId xmlns:a16="http://schemas.microsoft.com/office/drawing/2014/main" id="{0C4627E3-E9B7-584F-BF35-1B3AF0A2FA52}"/>
              </a:ext>
            </a:extLst>
          </p:cNvPr>
          <p:cNvSpPr>
            <a:spLocks noGrp="1"/>
          </p:cNvSpPr>
          <p:nvPr>
            <p:ph type="title"/>
          </p:nvPr>
        </p:nvSpPr>
        <p:spPr>
          <a:xfrm>
            <a:off x="4941888" y="585788"/>
            <a:ext cx="6667500" cy="714094"/>
          </a:xfrm>
        </p:spPr>
        <p:txBody>
          <a:bodyPr/>
          <a:lstStyle/>
          <a:p>
            <a:r>
              <a:rPr lang="en-US" dirty="0"/>
              <a:t>Onboard</a:t>
            </a:r>
          </a:p>
        </p:txBody>
      </p:sp>
    </p:spTree>
    <p:extLst>
      <p:ext uri="{BB962C8B-B14F-4D97-AF65-F5344CB8AC3E}">
        <p14:creationId xmlns:p14="http://schemas.microsoft.com/office/powerpoint/2010/main" val="327551070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826383" cy="1107996"/>
          </a:xfrm>
        </p:spPr>
        <p:txBody>
          <a:bodyPr/>
          <a:lstStyle/>
          <a:p>
            <a:pPr defTabSz="914188"/>
            <a:r>
              <a:rPr lang="en-US" sz="3600" spc="-100" dirty="0">
                <a:latin typeface="Segoe UI Semibold"/>
                <a:cs typeface="Segoe UI" pitchFamily="34" charset="0"/>
              </a:rPr>
              <a:t>Build </a:t>
            </a:r>
            <a:r>
              <a:rPr lang="en-US" sz="3600" dirty="0">
                <a:solidFill>
                  <a:schemeClr val="accent1"/>
                </a:solidFill>
              </a:rPr>
              <a:t>a sustainable champions community</a:t>
            </a:r>
            <a:endParaRPr lang="en-US" sz="3600" spc="-100" dirty="0">
              <a:solidFill>
                <a:srgbClr val="000000"/>
              </a:solidFill>
              <a:latin typeface="Segoe UI Semibold"/>
              <a:cs typeface="Segoe UI" pitchFamily="34" charset="0"/>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1" y="1750061"/>
            <a:ext cx="4519428" cy="1107996"/>
          </a:xfrm>
        </p:spPr>
        <p:txBody>
          <a:bodyPr/>
          <a:lstStyle/>
          <a:p>
            <a:pPr marL="0" indent="0">
              <a:spcAft>
                <a:spcPts val="600"/>
              </a:spcAft>
              <a:buNone/>
            </a:pPr>
            <a:r>
              <a:rPr lang="en-GB" sz="1800" kern="1200" dirty="0">
                <a:effectLst/>
                <a:latin typeface="Segoe UI" panose="020B0502040204020203" pitchFamily="34" charset="0"/>
                <a:ea typeface="Times New Roman" panose="02020603050405020304" pitchFamily="18" charset="0"/>
              </a:rPr>
              <a:t>Champions help build, grow, and sustain your Microsoft Power Platform adoption by evangelizing and helping their peers with new solutions.</a:t>
            </a:r>
          </a:p>
        </p:txBody>
      </p:sp>
      <p:sp>
        <p:nvSpPr>
          <p:cNvPr id="4" name="Rectangle 3">
            <a:extLst>
              <a:ext uri="{FF2B5EF4-FFF2-40B4-BE49-F238E27FC236}">
                <a16:creationId xmlns:a16="http://schemas.microsoft.com/office/drawing/2014/main" id="{97CE1BE7-DAC5-4692-8827-FB61AA586E0E}"/>
              </a:ext>
              <a:ext uri="{C183D7F6-B498-43B3-948B-1728B52AA6E4}">
                <adec:decorative xmlns:adec="http://schemas.microsoft.com/office/drawing/2017/decorative" val="1"/>
              </a:ext>
            </a:extLst>
          </p:cNvPr>
          <p:cNvSpPr/>
          <p:nvPr/>
        </p:nvSpPr>
        <p:spPr bwMode="auto">
          <a:xfrm>
            <a:off x="5410583" y="0"/>
            <a:ext cx="6781418" cy="6857027"/>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44821" bIns="44821"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92623">
                    <a:srgbClr val="742774"/>
                  </a:gs>
                  <a:gs pos="79508">
                    <a:srgbClr val="742774"/>
                  </a:gs>
                </a:gsLst>
                <a:lin ang="5400000" scaled="1"/>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92158F26-8E8B-4ABA-B175-7E5BCA11A579}"/>
              </a:ext>
            </a:extLst>
          </p:cNvPr>
          <p:cNvSpPr/>
          <p:nvPr/>
        </p:nvSpPr>
        <p:spPr>
          <a:xfrm>
            <a:off x="5632873" y="482808"/>
            <a:ext cx="5408183" cy="405445"/>
          </a:xfrm>
          <a:prstGeom prst="rect">
            <a:avLst/>
          </a:prstGeom>
        </p:spPr>
        <p:txBody>
          <a:bodyPr wrap="square">
            <a:spAutoFit/>
          </a:bodyPr>
          <a:lstStyle/>
          <a:p>
            <a:pPr marL="114233" marR="0" lvl="1" indent="0" algn="l" defTabSz="913826" rtl="0" eaLnBrk="1" fontAlgn="base" latinLnBrk="0" hangingPunct="1">
              <a:lnSpc>
                <a:spcPct val="114000"/>
              </a:lnSpc>
              <a:spcBef>
                <a:spcPts val="600"/>
              </a:spcBef>
              <a:spcAft>
                <a:spcPts val="300"/>
              </a:spcAft>
              <a:buClr>
                <a:srgbClr val="DC3C00"/>
              </a:buClr>
              <a:buSzTx/>
              <a:buFontTx/>
              <a:buNone/>
              <a:tabLst/>
              <a:defRPr/>
            </a:pPr>
            <a:r>
              <a:rPr kumimoji="0" lang="en-US" sz="1961" b="0" i="0" u="none" strike="noStrike" kern="1200" cap="none" spc="0" normalizeH="0" baseline="0" noProof="0" dirty="0">
                <a:ln w="3175">
                  <a:noFill/>
                </a:ln>
                <a:solidFill>
                  <a:srgbClr val="742774"/>
                </a:solidFill>
                <a:effectLst/>
                <a:uLnTx/>
                <a:uFillTx/>
                <a:latin typeface="Segoe UI"/>
                <a:ea typeface="+mn-ea"/>
                <a:cs typeface="Segoe UI Semilight" panose="020B0402040204020203" pitchFamily="34" charset="0"/>
              </a:rPr>
              <a:t>Champions:</a:t>
            </a:r>
          </a:p>
        </p:txBody>
      </p:sp>
      <p:sp>
        <p:nvSpPr>
          <p:cNvPr id="10" name="Rectangle 9">
            <a:extLst>
              <a:ext uri="{FF2B5EF4-FFF2-40B4-BE49-F238E27FC236}">
                <a16:creationId xmlns:a16="http://schemas.microsoft.com/office/drawing/2014/main" id="{E95E690F-B27E-498A-A96E-0F82430239A1}"/>
              </a:ext>
            </a:extLst>
          </p:cNvPr>
          <p:cNvSpPr/>
          <p:nvPr/>
        </p:nvSpPr>
        <p:spPr>
          <a:xfrm>
            <a:off x="6411778" y="1248087"/>
            <a:ext cx="4382651" cy="636462"/>
          </a:xfrm>
          <a:prstGeom prst="rect">
            <a:avLst/>
          </a:prstGeom>
        </p:spPr>
        <p:txBody>
          <a:bodyPr wrap="square" anchor="ctr" anchorCtr="0">
            <a:noAutofit/>
          </a:bodyPr>
          <a:lstStyle/>
          <a:p>
            <a:pPr marL="0" marR="0" lvl="1" indent="0" algn="l" defTabSz="913826" rtl="0" eaLnBrk="1" fontAlgn="base" latinLnBrk="0" hangingPunct="1">
              <a:lnSpc>
                <a:spcPct val="120000"/>
              </a:lnSpc>
              <a:spcBef>
                <a:spcPts val="600"/>
              </a:spcBef>
              <a:spcAft>
                <a:spcPts val="300"/>
              </a:spcAft>
              <a:buClr>
                <a:srgbClr val="DC3C00"/>
              </a:buClr>
              <a:buSzTx/>
              <a:buFontTx/>
              <a:buNone/>
              <a:tabLst/>
              <a:defRPr/>
            </a:pPr>
            <a: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t>Should be formally trained to increase their depth and breadth of knowledge.</a:t>
            </a:r>
          </a:p>
        </p:txBody>
      </p:sp>
      <p:sp>
        <p:nvSpPr>
          <p:cNvPr id="12" name="Rectangle 11">
            <a:extLst>
              <a:ext uri="{FF2B5EF4-FFF2-40B4-BE49-F238E27FC236}">
                <a16:creationId xmlns:a16="http://schemas.microsoft.com/office/drawing/2014/main" id="{64633207-1498-4947-95FC-9C9FE6E5A522}"/>
              </a:ext>
            </a:extLst>
          </p:cNvPr>
          <p:cNvSpPr/>
          <p:nvPr/>
        </p:nvSpPr>
        <p:spPr>
          <a:xfrm>
            <a:off x="6411779" y="2043464"/>
            <a:ext cx="4239998" cy="636462"/>
          </a:xfrm>
          <a:prstGeom prst="rect">
            <a:avLst/>
          </a:prstGeom>
        </p:spPr>
        <p:txBody>
          <a:bodyPr wrap="square" anchor="ctr" anchorCtr="0">
            <a:noAutofit/>
          </a:bodyPr>
          <a:lstStyle/>
          <a:p>
            <a:pPr marL="0" marR="0" lvl="1" indent="0" algn="l" defTabSz="913826" rtl="0" eaLnBrk="1" fontAlgn="base" latinLnBrk="0" hangingPunct="1">
              <a:lnSpc>
                <a:spcPct val="120000"/>
              </a:lnSpc>
              <a:spcBef>
                <a:spcPts val="600"/>
              </a:spcBef>
              <a:spcAft>
                <a:spcPts val="300"/>
              </a:spcAft>
              <a:buClr>
                <a:srgbClr val="DC3C00"/>
              </a:buClr>
              <a:buSzTx/>
              <a:buFontTx/>
              <a:buNone/>
              <a:tabLst/>
              <a:defRPr/>
            </a:pPr>
            <a: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t>Should be encouraged and empowered</a:t>
            </a:r>
            <a:b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br>
            <a: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t>to guide, teach, and train their peers.</a:t>
            </a:r>
          </a:p>
        </p:txBody>
      </p:sp>
      <p:sp>
        <p:nvSpPr>
          <p:cNvPr id="14" name="Rectangle 13">
            <a:extLst>
              <a:ext uri="{FF2B5EF4-FFF2-40B4-BE49-F238E27FC236}">
                <a16:creationId xmlns:a16="http://schemas.microsoft.com/office/drawing/2014/main" id="{682BF9A8-9304-4620-8022-F1CCBD6E1566}"/>
              </a:ext>
            </a:extLst>
          </p:cNvPr>
          <p:cNvSpPr/>
          <p:nvPr/>
        </p:nvSpPr>
        <p:spPr>
          <a:xfrm>
            <a:off x="6424424" y="2838841"/>
            <a:ext cx="4898775" cy="636462"/>
          </a:xfrm>
          <a:prstGeom prst="rect">
            <a:avLst/>
          </a:prstGeom>
        </p:spPr>
        <p:txBody>
          <a:bodyPr wrap="square" anchor="ctr" anchorCtr="0">
            <a:noAutofit/>
          </a:bodyPr>
          <a:lstStyle/>
          <a:p>
            <a:pPr marL="0" marR="0" lvl="1" indent="0" algn="l" defTabSz="913826" rtl="0" eaLnBrk="1" fontAlgn="base" latinLnBrk="0" hangingPunct="1">
              <a:lnSpc>
                <a:spcPct val="120000"/>
              </a:lnSpc>
              <a:spcBef>
                <a:spcPts val="600"/>
              </a:spcBef>
              <a:spcAft>
                <a:spcPts val="300"/>
              </a:spcAft>
              <a:buClr>
                <a:srgbClr val="DC3C00"/>
              </a:buClr>
              <a:buSzTx/>
              <a:buFontTx/>
              <a:buNone/>
              <a:tabLst/>
              <a:defRPr/>
            </a:pPr>
            <a: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t>Need consistent positive reinforcement that affirms the impact of their efforts.</a:t>
            </a:r>
          </a:p>
        </p:txBody>
      </p:sp>
      <p:sp>
        <p:nvSpPr>
          <p:cNvPr id="16" name="Rectangle 15">
            <a:extLst>
              <a:ext uri="{FF2B5EF4-FFF2-40B4-BE49-F238E27FC236}">
                <a16:creationId xmlns:a16="http://schemas.microsoft.com/office/drawing/2014/main" id="{CF129D48-53AE-4360-B890-E458C0F0D37F}"/>
              </a:ext>
            </a:extLst>
          </p:cNvPr>
          <p:cNvSpPr/>
          <p:nvPr/>
        </p:nvSpPr>
        <p:spPr>
          <a:xfrm>
            <a:off x="6424423" y="3634218"/>
            <a:ext cx="4686760" cy="636462"/>
          </a:xfrm>
          <a:prstGeom prst="rect">
            <a:avLst/>
          </a:prstGeom>
        </p:spPr>
        <p:txBody>
          <a:bodyPr wrap="square" anchor="ctr" anchorCtr="0">
            <a:noAutofit/>
          </a:bodyPr>
          <a:lstStyle/>
          <a:p>
            <a:pPr marL="0" marR="0" lvl="1" indent="0" algn="l" defTabSz="913826" rtl="0" eaLnBrk="1" fontAlgn="base" latinLnBrk="0" hangingPunct="1">
              <a:lnSpc>
                <a:spcPct val="120000"/>
              </a:lnSpc>
              <a:spcBef>
                <a:spcPts val="600"/>
              </a:spcBef>
              <a:spcAft>
                <a:spcPts val="300"/>
              </a:spcAft>
              <a:buClr>
                <a:srgbClr val="DC3C00"/>
              </a:buClr>
              <a:buSzTx/>
              <a:buFontTx/>
              <a:buNone/>
              <a:tabLst/>
              <a:defRPr/>
            </a:pPr>
            <a:r>
              <a:rPr kumimoji="0" lang="en-US" sz="1470" b="0" i="0"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ea typeface="Segoe UI" pitchFamily="34" charset="0"/>
                <a:cs typeface="Segoe UI" pitchFamily="34" charset="0"/>
              </a:rPr>
              <a:t>Need a clear plan upon which to execute.</a:t>
            </a:r>
          </a:p>
        </p:txBody>
      </p:sp>
      <p:cxnSp>
        <p:nvCxnSpPr>
          <p:cNvPr id="18" name="Straight Connector 17">
            <a:extLst>
              <a:ext uri="{FF2B5EF4-FFF2-40B4-BE49-F238E27FC236}">
                <a16:creationId xmlns:a16="http://schemas.microsoft.com/office/drawing/2014/main" id="{25BC0D74-0855-4A30-808F-A933D7BBFB67}"/>
              </a:ext>
              <a:ext uri="{C183D7F6-B498-43B3-948B-1728B52AA6E4}">
                <adec:decorative xmlns:adec="http://schemas.microsoft.com/office/drawing/2017/decorative" val="1"/>
              </a:ext>
            </a:extLst>
          </p:cNvPr>
          <p:cNvCxnSpPr>
            <a:cxnSpLocks/>
          </p:cNvCxnSpPr>
          <p:nvPr/>
        </p:nvCxnSpPr>
        <p:spPr>
          <a:xfrm>
            <a:off x="5843337" y="1168630"/>
            <a:ext cx="6045831" cy="0"/>
          </a:xfrm>
          <a:prstGeom prst="line">
            <a:avLst/>
          </a:prstGeom>
          <a:ln>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591DEB-46F5-4E2F-8A64-9EFD8CD08DF9}"/>
              </a:ext>
              <a:ext uri="{C183D7F6-B498-43B3-948B-1728B52AA6E4}">
                <adec:decorative xmlns:adec="http://schemas.microsoft.com/office/drawing/2017/decorative" val="1"/>
              </a:ext>
            </a:extLst>
          </p:cNvPr>
          <p:cNvCxnSpPr>
            <a:cxnSpLocks/>
          </p:cNvCxnSpPr>
          <p:nvPr/>
        </p:nvCxnSpPr>
        <p:spPr>
          <a:xfrm>
            <a:off x="5843337" y="1964007"/>
            <a:ext cx="6045831" cy="0"/>
          </a:xfrm>
          <a:prstGeom prst="line">
            <a:avLst/>
          </a:prstGeom>
          <a:ln>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61DDEC-8BA6-4F83-89E2-A7DA11A04081}"/>
              </a:ext>
              <a:ext uri="{C183D7F6-B498-43B3-948B-1728B52AA6E4}">
                <adec:decorative xmlns:adec="http://schemas.microsoft.com/office/drawing/2017/decorative" val="1"/>
              </a:ext>
            </a:extLst>
          </p:cNvPr>
          <p:cNvCxnSpPr>
            <a:cxnSpLocks/>
          </p:cNvCxnSpPr>
          <p:nvPr/>
        </p:nvCxnSpPr>
        <p:spPr>
          <a:xfrm>
            <a:off x="5843337" y="2759384"/>
            <a:ext cx="6045831" cy="0"/>
          </a:xfrm>
          <a:prstGeom prst="line">
            <a:avLst/>
          </a:prstGeom>
          <a:ln>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D0577B-26CE-41A2-AF9C-221A80B09EB3}"/>
              </a:ext>
              <a:ext uri="{C183D7F6-B498-43B3-948B-1728B52AA6E4}">
                <adec:decorative xmlns:adec="http://schemas.microsoft.com/office/drawing/2017/decorative" val="1"/>
              </a:ext>
            </a:extLst>
          </p:cNvPr>
          <p:cNvCxnSpPr>
            <a:cxnSpLocks/>
          </p:cNvCxnSpPr>
          <p:nvPr/>
        </p:nvCxnSpPr>
        <p:spPr>
          <a:xfrm>
            <a:off x="5843337" y="3554761"/>
            <a:ext cx="6045831" cy="0"/>
          </a:xfrm>
          <a:prstGeom prst="line">
            <a:avLst/>
          </a:prstGeom>
          <a:ln>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480C49E-A0F5-443A-82C3-15BB359D6F11}"/>
              </a:ext>
            </a:extLst>
          </p:cNvPr>
          <p:cNvSpPr/>
          <p:nvPr/>
        </p:nvSpPr>
        <p:spPr bwMode="auto">
          <a:xfrm>
            <a:off x="5854394" y="1314932"/>
            <a:ext cx="458228"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215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sp>
        <p:nvSpPr>
          <p:cNvPr id="28" name="Oval 27">
            <a:extLst>
              <a:ext uri="{FF2B5EF4-FFF2-40B4-BE49-F238E27FC236}">
                <a16:creationId xmlns:a16="http://schemas.microsoft.com/office/drawing/2014/main" id="{4E18AFFB-B306-4391-BBFF-7432593E7BD1}"/>
              </a:ext>
            </a:extLst>
          </p:cNvPr>
          <p:cNvSpPr/>
          <p:nvPr/>
        </p:nvSpPr>
        <p:spPr bwMode="auto">
          <a:xfrm>
            <a:off x="5854394" y="2110309"/>
            <a:ext cx="458228"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215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p>
        </p:txBody>
      </p:sp>
      <p:sp>
        <p:nvSpPr>
          <p:cNvPr id="30" name="Oval 29">
            <a:extLst>
              <a:ext uri="{FF2B5EF4-FFF2-40B4-BE49-F238E27FC236}">
                <a16:creationId xmlns:a16="http://schemas.microsoft.com/office/drawing/2014/main" id="{66ED6C97-66D2-4F5B-9D2A-97CE7E0CB421}"/>
              </a:ext>
            </a:extLst>
          </p:cNvPr>
          <p:cNvSpPr/>
          <p:nvPr/>
        </p:nvSpPr>
        <p:spPr bwMode="auto">
          <a:xfrm>
            <a:off x="5854394" y="2905686"/>
            <a:ext cx="458228"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215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a:t>
            </a:r>
          </a:p>
        </p:txBody>
      </p:sp>
      <p:sp>
        <p:nvSpPr>
          <p:cNvPr id="32" name="Oval 31">
            <a:extLst>
              <a:ext uri="{FF2B5EF4-FFF2-40B4-BE49-F238E27FC236}">
                <a16:creationId xmlns:a16="http://schemas.microsoft.com/office/drawing/2014/main" id="{76EB42D5-85F1-423A-ABCF-BA960A1D0E42}"/>
              </a:ext>
            </a:extLst>
          </p:cNvPr>
          <p:cNvSpPr/>
          <p:nvPr/>
        </p:nvSpPr>
        <p:spPr bwMode="auto">
          <a:xfrm>
            <a:off x="5854394" y="3701063"/>
            <a:ext cx="458228"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215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4</a:t>
            </a:r>
          </a:p>
        </p:txBody>
      </p:sp>
      <p:sp>
        <p:nvSpPr>
          <p:cNvPr id="34" name="Rectangle 33">
            <a:extLst>
              <a:ext uri="{FF2B5EF4-FFF2-40B4-BE49-F238E27FC236}">
                <a16:creationId xmlns:a16="http://schemas.microsoft.com/office/drawing/2014/main" id="{C2D5D57E-3608-435B-A1B3-EBCD111AB0D1}"/>
              </a:ext>
              <a:ext uri="{C183D7F6-B498-43B3-948B-1728B52AA6E4}">
                <adec:decorative xmlns:adec="http://schemas.microsoft.com/office/drawing/2017/decorative" val="1"/>
              </a:ext>
            </a:extLst>
          </p:cNvPr>
          <p:cNvSpPr/>
          <p:nvPr/>
        </p:nvSpPr>
        <p:spPr bwMode="auto">
          <a:xfrm>
            <a:off x="5410583" y="4591252"/>
            <a:ext cx="6781418" cy="2265775"/>
          </a:xfrm>
          <a:prstGeom prst="rect">
            <a:avLst/>
          </a:prstGeom>
          <a:solidFill>
            <a:srgbClr val="19191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89642" rIns="44821" bIns="44821"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100000"/>
              </a:lnSpc>
              <a:spcBef>
                <a:spcPct val="0"/>
              </a:spcBef>
              <a:spcAft>
                <a:spcPct val="0"/>
              </a:spcAft>
              <a:buClrTx/>
              <a:buSzTx/>
              <a:buFontTx/>
              <a:buNone/>
              <a:tabLst/>
              <a:defRPr/>
            </a:pPr>
            <a:endParaRPr kumimoji="0" lang="en-US" sz="3529" b="0" i="0" u="none" strike="noStrike" kern="0" cap="none" spc="0" normalizeH="0" baseline="0" noProof="0" dirty="0">
              <a:ln>
                <a:noFill/>
              </a:ln>
              <a:gradFill>
                <a:gsLst>
                  <a:gs pos="92623">
                    <a:srgbClr val="D83B01"/>
                  </a:gs>
                  <a:gs pos="79508">
                    <a:srgbClr val="D83B01"/>
                  </a:gs>
                </a:gsLst>
                <a:lin ang="5400000" scaled="1"/>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87ADBE9F-1362-4279-AE06-B1B236ED2DA0}"/>
              </a:ext>
            </a:extLst>
          </p:cNvPr>
          <p:cNvSpPr/>
          <p:nvPr/>
        </p:nvSpPr>
        <p:spPr>
          <a:xfrm>
            <a:off x="5516886" y="4688255"/>
            <a:ext cx="2099238" cy="419023"/>
          </a:xfrm>
          <a:prstGeom prst="rect">
            <a:avLst/>
          </a:prstGeom>
        </p:spPr>
        <p:txBody>
          <a:bodyPr wrap="square">
            <a:spAutoFit/>
          </a:bodyPr>
          <a:lstStyle/>
          <a:p>
            <a:pPr marL="0" marR="0" lvl="0" indent="0" algn="l" defTabSz="896386" rtl="0" eaLnBrk="1" fontAlgn="auto" latinLnBrk="0" hangingPunct="1">
              <a:lnSpc>
                <a:spcPct val="120000"/>
              </a:lnSpc>
              <a:spcBef>
                <a:spcPts val="392"/>
              </a:spcBef>
              <a:spcAft>
                <a:spcPts val="0"/>
              </a:spcAft>
              <a:buClrTx/>
              <a:buSzTx/>
              <a:buFontTx/>
              <a:buNone/>
              <a:tabLst/>
              <a:defRPr/>
            </a:pPr>
            <a:r>
              <a:rPr kumimoji="0" lang="en-US" sz="1961" b="0" i="0" u="none" strike="noStrike" kern="1200" cap="none" spc="0" normalizeH="0" baseline="0" noProof="0" dirty="0">
                <a:ln w="3175">
                  <a:noFill/>
                </a:ln>
                <a:solidFill>
                  <a:srgbClr val="D59DFF"/>
                </a:solidFill>
                <a:effectLst/>
                <a:uLnTx/>
                <a:uFillTx/>
                <a:latin typeface="Segoe UI"/>
                <a:ea typeface="+mn-ea"/>
                <a:cs typeface="Segoe UI Semilight" panose="020B0402040204020203" pitchFamily="34" charset="0"/>
              </a:rPr>
              <a:t>Customer stories: </a:t>
            </a:r>
            <a:endParaRPr kumimoji="0" lang="en-US" sz="1470" b="0" i="0" u="none" strike="noStrike" kern="0" cap="none" spc="0" normalizeH="0" baseline="0" noProof="0" dirty="0">
              <a:ln>
                <a:noFill/>
              </a:ln>
              <a:solidFill>
                <a:srgbClr val="D59DFF"/>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F35555E1-92A1-44BB-853E-B313B5CFD7F4}"/>
              </a:ext>
            </a:extLst>
          </p:cNvPr>
          <p:cNvSpPr/>
          <p:nvPr/>
        </p:nvSpPr>
        <p:spPr>
          <a:xfrm>
            <a:off x="5566380" y="5153693"/>
            <a:ext cx="6402846" cy="1690271"/>
          </a:xfrm>
          <a:prstGeom prst="rect">
            <a:avLst/>
          </a:prstGeom>
        </p:spPr>
        <p:txBody>
          <a:bodyPr wrap="square">
            <a:spAutoFit/>
          </a:bodyPr>
          <a:lstStyle/>
          <a:p>
            <a:pPr marL="0" marR="0" lvl="0" indent="0" algn="l" defTabSz="896386" rtl="0" eaLnBrk="1" fontAlgn="base" latinLnBrk="0" hangingPunct="1">
              <a:lnSpc>
                <a:spcPct val="120000"/>
              </a:lnSpc>
              <a:spcBef>
                <a:spcPts val="392"/>
              </a:spcBef>
              <a:spcAft>
                <a:spcPts val="0"/>
              </a:spcAft>
              <a:buClrTx/>
              <a:buSzTx/>
              <a:buFontTx/>
              <a:buNone/>
              <a:tabLst/>
              <a:defRPr/>
            </a:pPr>
            <a:r>
              <a:rPr kumimoji="0" lang="en-GB" sz="1568" b="0" i="0" u="none" strike="noStrike" kern="1200" cap="none" spc="0" normalizeH="0" baseline="0" noProof="0" dirty="0">
                <a:ln>
                  <a:noFill/>
                </a:ln>
                <a:solidFill>
                  <a:srgbClr val="D59D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Prolific app maker ignites low code revolution at Schlumberger</a:t>
            </a:r>
            <a:endParaRPr lang="en-US" sz="1470" kern="0" dirty="0">
              <a:solidFill>
                <a:srgbClr val="D59DFF"/>
              </a:solidFill>
              <a:latin typeface="Segoe UI"/>
            </a:endParaRPr>
          </a:p>
          <a:p>
            <a:pPr marL="0" marR="0" lvl="0" indent="0" algn="l" defTabSz="896386" rtl="0" eaLnBrk="1" fontAlgn="base" latinLnBrk="0" hangingPunct="1">
              <a:lnSpc>
                <a:spcPct val="120000"/>
              </a:lnSpc>
              <a:spcBef>
                <a:spcPts val="392"/>
              </a:spcBef>
              <a:spcAft>
                <a:spcPts val="0"/>
              </a:spcAft>
              <a:buClrTx/>
              <a:buSzTx/>
              <a:buFontTx/>
              <a:buNone/>
              <a:tabLst/>
              <a:defRPr/>
            </a:pPr>
            <a:r>
              <a:rPr lang="en-US" sz="1600" dirty="0">
                <a:solidFill>
                  <a:schemeClr val="accent3"/>
                </a:solidFill>
                <a:hlinkClick r:id="rId4">
                  <a:extLst>
                    <a:ext uri="{A12FA001-AC4F-418D-AE19-62706E023703}">
                      <ahyp:hlinkClr xmlns:ahyp="http://schemas.microsoft.com/office/drawing/2018/hyperlinkcolor" val="tx"/>
                    </a:ext>
                  </a:extLst>
                </a:hlinkClick>
              </a:rPr>
              <a:t>H&amp;M Group enables citizen development at scale</a:t>
            </a:r>
            <a:endParaRPr lang="en-US" sz="1600" dirty="0">
              <a:solidFill>
                <a:schemeClr val="accent3"/>
              </a:solidFill>
            </a:endParaRPr>
          </a:p>
          <a:p>
            <a:pPr marL="0" marR="0" lvl="0" indent="0" algn="l" defTabSz="896386" rtl="0" eaLnBrk="1" fontAlgn="base" latinLnBrk="0" hangingPunct="1">
              <a:lnSpc>
                <a:spcPct val="120000"/>
              </a:lnSpc>
              <a:spcBef>
                <a:spcPts val="392"/>
              </a:spcBef>
              <a:spcAft>
                <a:spcPts val="0"/>
              </a:spcAft>
              <a:buClrTx/>
              <a:buSzTx/>
              <a:buFontTx/>
              <a:buNone/>
              <a:tabLst/>
              <a:defRPr/>
            </a:pPr>
            <a:r>
              <a:rPr lang="en-US" sz="1600" dirty="0">
                <a:solidFill>
                  <a:schemeClr val="accent3"/>
                </a:solidFill>
                <a:hlinkClick r:id="rId5">
                  <a:extLst>
                    <a:ext uri="{A12FA001-AC4F-418D-AE19-62706E023703}">
                      <ahyp:hlinkClr xmlns:ahyp="http://schemas.microsoft.com/office/drawing/2018/hyperlinkcolor" val="tx"/>
                    </a:ext>
                  </a:extLst>
                </a:hlinkClick>
              </a:rPr>
              <a:t>Arm enables low-code adoption with a thriving Center of Excellence</a:t>
            </a:r>
            <a:endParaRPr lang="en-US" sz="1600" dirty="0">
              <a:solidFill>
                <a:schemeClr val="accent3"/>
              </a:solidFill>
            </a:endParaRPr>
          </a:p>
          <a:p>
            <a:pPr marL="0" marR="0" lvl="0" indent="0" algn="l" defTabSz="896386" rtl="0" eaLnBrk="1" fontAlgn="base" latinLnBrk="0" hangingPunct="1">
              <a:lnSpc>
                <a:spcPct val="120000"/>
              </a:lnSpc>
              <a:spcBef>
                <a:spcPts val="392"/>
              </a:spcBef>
              <a:spcAft>
                <a:spcPts val="0"/>
              </a:spcAft>
              <a:buClrTx/>
              <a:buSzTx/>
              <a:buFontTx/>
              <a:buNone/>
              <a:tabLst/>
              <a:defRPr/>
            </a:pPr>
            <a:r>
              <a:rPr lang="en-US" sz="1600" dirty="0">
                <a:solidFill>
                  <a:schemeClr val="accent3"/>
                </a:solidFill>
                <a:hlinkClick r:id="rId6">
                  <a:extLst>
                    <a:ext uri="{A12FA001-AC4F-418D-AE19-62706E023703}">
                      <ahyp:hlinkClr xmlns:ahyp="http://schemas.microsoft.com/office/drawing/2018/hyperlinkcolor" val="tx"/>
                    </a:ext>
                  </a:extLst>
                </a:hlinkClick>
              </a:rPr>
              <a:t>Heathrow Airport inspires employee engagement with Microsoft Power Apps</a:t>
            </a:r>
            <a:endParaRPr kumimoji="0" lang="en-GB" sz="1568" b="0" i="0" u="none" strike="noStrike" kern="1200" cap="none" spc="0" normalizeH="0" baseline="0" noProof="0" dirty="0">
              <a:ln>
                <a:noFill/>
              </a:ln>
              <a:solidFill>
                <a:schemeClr val="accent3"/>
              </a:solidFill>
              <a:effectLst/>
              <a:uLnTx/>
              <a:uFillTx/>
              <a:latin typeface="Segoe UI"/>
              <a:ea typeface="+mn-ea"/>
              <a:cs typeface="+mn-cs"/>
            </a:endParaRPr>
          </a:p>
        </p:txBody>
      </p:sp>
    </p:spTree>
    <p:extLst>
      <p:ext uri="{BB962C8B-B14F-4D97-AF65-F5344CB8AC3E}">
        <p14:creationId xmlns:p14="http://schemas.microsoft.com/office/powerpoint/2010/main" val="352285436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4279-CE49-6B49-9C72-42480AF9D756}"/>
              </a:ext>
            </a:extLst>
          </p:cNvPr>
          <p:cNvSpPr>
            <a:spLocks noGrp="1"/>
          </p:cNvSpPr>
          <p:nvPr>
            <p:ph type="title" idx="4294967295"/>
          </p:nvPr>
        </p:nvSpPr>
        <p:spPr>
          <a:xfrm>
            <a:off x="586800" y="457200"/>
            <a:ext cx="4722447" cy="55399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t>Champions community</a:t>
            </a:r>
          </a:p>
        </p:txBody>
      </p:sp>
      <p:sp>
        <p:nvSpPr>
          <p:cNvPr id="28" name="TextBox 27">
            <a:extLst>
              <a:ext uri="{FF2B5EF4-FFF2-40B4-BE49-F238E27FC236}">
                <a16:creationId xmlns:a16="http://schemas.microsoft.com/office/drawing/2014/main" id="{FABB746E-251A-0F46-A925-26E35E5D8270}"/>
              </a:ext>
            </a:extLst>
          </p:cNvPr>
          <p:cNvSpPr txBox="1"/>
          <p:nvPr/>
        </p:nvSpPr>
        <p:spPr>
          <a:xfrm>
            <a:off x="576447" y="1338019"/>
            <a:ext cx="5335471" cy="5109091"/>
          </a:xfrm>
          <a:prstGeom prst="rect">
            <a:avLst/>
          </a:prstGeom>
          <a:noFill/>
        </p:spPr>
        <p:txBody>
          <a:bodyPr wrap="square" lIns="22860" tIns="45720" rIns="22860" bIns="45720" rtlCol="0">
            <a:spAutoFit/>
          </a:bodyPr>
          <a:lstStyle/>
          <a:p>
            <a:pPr>
              <a:spcBef>
                <a:spcPts val="1200"/>
              </a:spcBef>
            </a:pPr>
            <a:r>
              <a:rPr lang="en-US" sz="1800" dirty="0"/>
              <a:t>At the heart of growth is a community, a place for people to collaborate, share ideas, and discover new ways to apply technology to achieve more. It is a safe place to ask questions, to share knowledge, and to expand skillsets. </a:t>
            </a:r>
          </a:p>
          <a:p>
            <a:pPr>
              <a:spcBef>
                <a:spcPts val="1200"/>
              </a:spcBef>
            </a:pPr>
            <a:r>
              <a:rPr lang="en-US" sz="1800" dirty="0"/>
              <a:t>Organizations that experience successful adoptions create a digital culture that fosters an environment of ongoing learning as well as provides tools such as forums, regular events, and speaking opportunities. They make sure that every person in the organization can come together at regular intervals to socialize, share their knowledge, and explore new possibilities. </a:t>
            </a:r>
          </a:p>
          <a:p>
            <a:pPr>
              <a:spcBef>
                <a:spcPts val="1200"/>
              </a:spcBef>
            </a:pPr>
            <a:r>
              <a:rPr lang="en-US" sz="1800" dirty="0"/>
              <a:t>Leaders who want to create a digital culture will put a framework in place for the community inside their organization to break down geographic and organizational silos.</a:t>
            </a:r>
          </a:p>
        </p:txBody>
      </p:sp>
      <p:sp>
        <p:nvSpPr>
          <p:cNvPr id="182" name="Rectangle 181">
            <a:extLst>
              <a:ext uri="{FF2B5EF4-FFF2-40B4-BE49-F238E27FC236}">
                <a16:creationId xmlns:a16="http://schemas.microsoft.com/office/drawing/2014/main" id="{6C87066A-2FBD-4A5E-B148-7B19B9A2531E}"/>
              </a:ext>
            </a:extLst>
          </p:cNvPr>
          <p:cNvSpPr/>
          <p:nvPr/>
        </p:nvSpPr>
        <p:spPr>
          <a:xfrm>
            <a:off x="6346383" y="835997"/>
            <a:ext cx="1356077" cy="461665"/>
          </a:xfrm>
          <a:prstGeom prst="rect">
            <a:avLst/>
          </a:prstGeom>
        </p:spPr>
        <p:txBody>
          <a:bodyPr wrap="none" lIns="0">
            <a:spAutoFit/>
          </a:bodyPr>
          <a:lstStyle/>
          <a:p>
            <a:r>
              <a:rPr lang="en-US" sz="2400" dirty="0">
                <a:solidFill>
                  <a:schemeClr val="bg1"/>
                </a:solidFill>
                <a:latin typeface="+mj-lt"/>
              </a:rPr>
              <a:t>Set Team</a:t>
            </a:r>
          </a:p>
        </p:txBody>
      </p:sp>
      <p:sp>
        <p:nvSpPr>
          <p:cNvPr id="137" name="Rectangle 136">
            <a:extLst>
              <a:ext uri="{FF2B5EF4-FFF2-40B4-BE49-F238E27FC236}">
                <a16:creationId xmlns:a16="http://schemas.microsoft.com/office/drawing/2014/main" id="{3A39A4FC-D64F-4F28-B7E1-FE3E509F92F8}"/>
              </a:ext>
            </a:extLst>
          </p:cNvPr>
          <p:cNvSpPr/>
          <p:nvPr/>
        </p:nvSpPr>
        <p:spPr>
          <a:xfrm>
            <a:off x="8809344" y="1307056"/>
            <a:ext cx="587020" cy="363818"/>
          </a:xfrm>
          <a:prstGeom prst="rect">
            <a:avLst/>
          </a:prstGeom>
        </p:spPr>
        <p:txBody>
          <a:bodyPr wrap="none">
            <a:spAutoFit/>
          </a:bodyPr>
          <a:lstStyle/>
          <a:p>
            <a:pPr algn="ctr"/>
            <a:r>
              <a:rPr lang="en-US" sz="882" dirty="0">
                <a:solidFill>
                  <a:schemeClr val="bg1"/>
                </a:solidFill>
                <a:latin typeface="+mj-lt"/>
              </a:rPr>
              <a:t>Product</a:t>
            </a:r>
            <a:br>
              <a:rPr lang="en-US" sz="882" dirty="0">
                <a:solidFill>
                  <a:schemeClr val="bg1"/>
                </a:solidFill>
                <a:latin typeface="+mj-lt"/>
              </a:rPr>
            </a:br>
            <a:r>
              <a:rPr lang="en-US" sz="882" dirty="0">
                <a:solidFill>
                  <a:schemeClr val="bg1"/>
                </a:solidFill>
                <a:latin typeface="+mj-lt"/>
              </a:rPr>
              <a:t>Owner</a:t>
            </a:r>
          </a:p>
        </p:txBody>
      </p:sp>
      <p:sp>
        <p:nvSpPr>
          <p:cNvPr id="199" name="Rectangle 198">
            <a:extLst>
              <a:ext uri="{FF2B5EF4-FFF2-40B4-BE49-F238E27FC236}">
                <a16:creationId xmlns:a16="http://schemas.microsoft.com/office/drawing/2014/main" id="{B692BEB7-8CC7-4936-97A6-D6B009ACC022}"/>
              </a:ext>
            </a:extLst>
          </p:cNvPr>
          <p:cNvSpPr/>
          <p:nvPr/>
        </p:nvSpPr>
        <p:spPr>
          <a:xfrm>
            <a:off x="10670631" y="2454095"/>
            <a:ext cx="643126" cy="363818"/>
          </a:xfrm>
          <a:prstGeom prst="rect">
            <a:avLst/>
          </a:prstGeom>
        </p:spPr>
        <p:txBody>
          <a:bodyPr wrap="none">
            <a:spAutoFit/>
          </a:bodyPr>
          <a:lstStyle/>
          <a:p>
            <a:pPr algn="ctr"/>
            <a:r>
              <a:rPr lang="en-US" sz="882" dirty="0">
                <a:solidFill>
                  <a:schemeClr val="bg1"/>
                </a:solidFill>
                <a:latin typeface="+mj-lt"/>
              </a:rPr>
              <a:t>Project</a:t>
            </a:r>
            <a:br>
              <a:rPr lang="en-US" sz="882" dirty="0">
                <a:solidFill>
                  <a:schemeClr val="bg1"/>
                </a:solidFill>
                <a:latin typeface="+mj-lt"/>
              </a:rPr>
            </a:br>
            <a:r>
              <a:rPr lang="en-US" sz="882" dirty="0">
                <a:solidFill>
                  <a:schemeClr val="bg1"/>
                </a:solidFill>
                <a:latin typeface="+mj-lt"/>
              </a:rPr>
              <a:t>Manager</a:t>
            </a:r>
          </a:p>
        </p:txBody>
      </p:sp>
      <p:sp>
        <p:nvSpPr>
          <p:cNvPr id="200" name="Rectangle 199">
            <a:extLst>
              <a:ext uri="{FF2B5EF4-FFF2-40B4-BE49-F238E27FC236}">
                <a16:creationId xmlns:a16="http://schemas.microsoft.com/office/drawing/2014/main" id="{B65AC6D0-C8EB-4128-9C79-777204950929}"/>
              </a:ext>
            </a:extLst>
          </p:cNvPr>
          <p:cNvSpPr/>
          <p:nvPr/>
        </p:nvSpPr>
        <p:spPr>
          <a:xfrm>
            <a:off x="10953561" y="3729773"/>
            <a:ext cx="756938" cy="363818"/>
          </a:xfrm>
          <a:prstGeom prst="rect">
            <a:avLst/>
          </a:prstGeom>
        </p:spPr>
        <p:txBody>
          <a:bodyPr wrap="none">
            <a:spAutoFit/>
          </a:bodyPr>
          <a:lstStyle/>
          <a:p>
            <a:pPr algn="ctr"/>
            <a:r>
              <a:rPr lang="en-US" sz="882" dirty="0">
                <a:solidFill>
                  <a:schemeClr val="bg1"/>
                </a:solidFill>
                <a:latin typeface="+mj-lt"/>
              </a:rPr>
              <a:t>Citizen </a:t>
            </a:r>
            <a:br>
              <a:rPr lang="en-US" sz="882" dirty="0">
                <a:solidFill>
                  <a:schemeClr val="bg1"/>
                </a:solidFill>
                <a:latin typeface="+mj-lt"/>
              </a:rPr>
            </a:br>
            <a:r>
              <a:rPr lang="en-US" sz="882" dirty="0">
                <a:solidFill>
                  <a:schemeClr val="bg1"/>
                </a:solidFill>
                <a:latin typeface="+mj-lt"/>
              </a:rPr>
              <a:t>Developers</a:t>
            </a:r>
          </a:p>
        </p:txBody>
      </p:sp>
      <p:sp>
        <p:nvSpPr>
          <p:cNvPr id="202" name="Rectangle 201">
            <a:extLst>
              <a:ext uri="{FF2B5EF4-FFF2-40B4-BE49-F238E27FC236}">
                <a16:creationId xmlns:a16="http://schemas.microsoft.com/office/drawing/2014/main" id="{7D678702-344B-4DBC-A5D3-2B9E7BB13F1E}"/>
              </a:ext>
            </a:extLst>
          </p:cNvPr>
          <p:cNvSpPr/>
          <p:nvPr/>
        </p:nvSpPr>
        <p:spPr>
          <a:xfrm>
            <a:off x="10131471" y="4968921"/>
            <a:ext cx="756938" cy="363818"/>
          </a:xfrm>
          <a:prstGeom prst="rect">
            <a:avLst/>
          </a:prstGeom>
        </p:spPr>
        <p:txBody>
          <a:bodyPr wrap="none">
            <a:spAutoFit/>
          </a:bodyPr>
          <a:lstStyle/>
          <a:p>
            <a:pPr algn="ctr"/>
            <a:r>
              <a:rPr lang="en-US" sz="882" dirty="0">
                <a:solidFill>
                  <a:schemeClr val="bg1"/>
                </a:solidFill>
                <a:latin typeface="+mj-lt"/>
              </a:rPr>
              <a:t>Pro </a:t>
            </a:r>
            <a:br>
              <a:rPr lang="en-US" sz="882" dirty="0">
                <a:solidFill>
                  <a:schemeClr val="bg1"/>
                </a:solidFill>
                <a:latin typeface="+mj-lt"/>
              </a:rPr>
            </a:br>
            <a:r>
              <a:rPr lang="en-US" sz="882" dirty="0">
                <a:solidFill>
                  <a:schemeClr val="bg1"/>
                </a:solidFill>
                <a:latin typeface="+mj-lt"/>
              </a:rPr>
              <a:t>Developers</a:t>
            </a:r>
          </a:p>
        </p:txBody>
      </p:sp>
      <p:sp>
        <p:nvSpPr>
          <p:cNvPr id="203" name="Rectangle 202">
            <a:extLst>
              <a:ext uri="{FF2B5EF4-FFF2-40B4-BE49-F238E27FC236}">
                <a16:creationId xmlns:a16="http://schemas.microsoft.com/office/drawing/2014/main" id="{39439764-1602-4060-AF8C-AF12B058175A}"/>
              </a:ext>
            </a:extLst>
          </p:cNvPr>
          <p:cNvSpPr/>
          <p:nvPr/>
        </p:nvSpPr>
        <p:spPr>
          <a:xfrm>
            <a:off x="7513389" y="4968921"/>
            <a:ext cx="575800" cy="363818"/>
          </a:xfrm>
          <a:prstGeom prst="rect">
            <a:avLst/>
          </a:prstGeom>
        </p:spPr>
        <p:txBody>
          <a:bodyPr wrap="none">
            <a:spAutoFit/>
          </a:bodyPr>
          <a:lstStyle/>
          <a:p>
            <a:pPr algn="ctr"/>
            <a:r>
              <a:rPr lang="en-US" sz="882" dirty="0">
                <a:solidFill>
                  <a:schemeClr val="bg1"/>
                </a:solidFill>
                <a:latin typeface="+mj-lt"/>
              </a:rPr>
              <a:t>Specific</a:t>
            </a:r>
          </a:p>
          <a:p>
            <a:pPr algn="ctr"/>
            <a:r>
              <a:rPr lang="en-US" sz="882" dirty="0">
                <a:solidFill>
                  <a:schemeClr val="bg1"/>
                </a:solidFill>
                <a:latin typeface="+mj-lt"/>
              </a:rPr>
              <a:t>Skills* </a:t>
            </a:r>
          </a:p>
        </p:txBody>
      </p:sp>
      <p:sp>
        <p:nvSpPr>
          <p:cNvPr id="204" name="Rectangle 203">
            <a:extLst>
              <a:ext uri="{FF2B5EF4-FFF2-40B4-BE49-F238E27FC236}">
                <a16:creationId xmlns:a16="http://schemas.microsoft.com/office/drawing/2014/main" id="{57C13232-A233-45A6-872B-26C2B9F1B22A}"/>
              </a:ext>
            </a:extLst>
          </p:cNvPr>
          <p:cNvSpPr/>
          <p:nvPr/>
        </p:nvSpPr>
        <p:spPr>
          <a:xfrm>
            <a:off x="6326872" y="3660523"/>
            <a:ext cx="953879" cy="635302"/>
          </a:xfrm>
          <a:prstGeom prst="rect">
            <a:avLst/>
          </a:prstGeom>
        </p:spPr>
        <p:txBody>
          <a:bodyPr wrap="square">
            <a:spAutoFit/>
          </a:bodyPr>
          <a:lstStyle/>
          <a:p>
            <a:pPr algn="ctr"/>
            <a:r>
              <a:rPr lang="en-US" sz="882" dirty="0">
                <a:solidFill>
                  <a:schemeClr val="bg1"/>
                </a:solidFill>
                <a:latin typeface="+mj-lt"/>
              </a:rPr>
              <a:t>Microsoft Certified </a:t>
            </a:r>
          </a:p>
          <a:p>
            <a:pPr algn="ctr"/>
            <a:r>
              <a:rPr lang="en-US" sz="882" dirty="0">
                <a:solidFill>
                  <a:schemeClr val="bg1"/>
                </a:solidFill>
                <a:latin typeface="+mj-lt"/>
              </a:rPr>
              <a:t>Team Members</a:t>
            </a:r>
          </a:p>
        </p:txBody>
      </p:sp>
      <p:sp>
        <p:nvSpPr>
          <p:cNvPr id="206" name="Rectangle 205">
            <a:extLst>
              <a:ext uri="{FF2B5EF4-FFF2-40B4-BE49-F238E27FC236}">
                <a16:creationId xmlns:a16="http://schemas.microsoft.com/office/drawing/2014/main" id="{B84F6561-92A8-4DBB-88F8-BC1D022018E7}"/>
              </a:ext>
            </a:extLst>
          </p:cNvPr>
          <p:cNvSpPr/>
          <p:nvPr/>
        </p:nvSpPr>
        <p:spPr>
          <a:xfrm>
            <a:off x="6801636" y="2454095"/>
            <a:ext cx="803425" cy="363818"/>
          </a:xfrm>
          <a:prstGeom prst="rect">
            <a:avLst/>
          </a:prstGeom>
        </p:spPr>
        <p:txBody>
          <a:bodyPr wrap="none">
            <a:spAutoFit/>
          </a:bodyPr>
          <a:lstStyle/>
          <a:p>
            <a:pPr algn="ctr"/>
            <a:r>
              <a:rPr lang="en-US" sz="882" dirty="0">
                <a:solidFill>
                  <a:schemeClr val="bg1"/>
                </a:solidFill>
                <a:latin typeface="+mj-lt"/>
              </a:rPr>
              <a:t>App in a </a:t>
            </a:r>
          </a:p>
          <a:p>
            <a:pPr algn="ctr"/>
            <a:r>
              <a:rPr lang="en-US" sz="882" dirty="0">
                <a:solidFill>
                  <a:schemeClr val="bg1"/>
                </a:solidFill>
                <a:latin typeface="+mj-lt"/>
              </a:rPr>
              <a:t>Day Trainer </a:t>
            </a:r>
          </a:p>
        </p:txBody>
      </p:sp>
      <p:sp>
        <p:nvSpPr>
          <p:cNvPr id="3" name="Rectangle 2">
            <a:extLst>
              <a:ext uri="{FF2B5EF4-FFF2-40B4-BE49-F238E27FC236}">
                <a16:creationId xmlns:a16="http://schemas.microsoft.com/office/drawing/2014/main" id="{C970CCA0-4F5D-483B-A5B4-C73A403C6FB5}"/>
              </a:ext>
              <a:ext uri="{C183D7F6-B498-43B3-948B-1728B52AA6E4}">
                <adec:decorative xmlns:adec="http://schemas.microsoft.com/office/drawing/2017/decorative" val="1"/>
              </a:ext>
            </a:extLst>
          </p:cNvPr>
          <p:cNvSpPr/>
          <p:nvPr/>
        </p:nvSpPr>
        <p:spPr>
          <a:xfrm flipH="1">
            <a:off x="6368509" y="0"/>
            <a:ext cx="58234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2" name="TextBox 191">
            <a:extLst>
              <a:ext uri="{FF2B5EF4-FFF2-40B4-BE49-F238E27FC236}">
                <a16:creationId xmlns:a16="http://schemas.microsoft.com/office/drawing/2014/main" id="{EC7C06F6-2BEB-4A8B-A974-245A31A8B19A}"/>
              </a:ext>
            </a:extLst>
          </p:cNvPr>
          <p:cNvSpPr txBox="1"/>
          <p:nvPr/>
        </p:nvSpPr>
        <p:spPr>
          <a:xfrm>
            <a:off x="6635326" y="5033800"/>
            <a:ext cx="5358630" cy="1477328"/>
          </a:xfrm>
          <a:prstGeom prst="rect">
            <a:avLst/>
          </a:prstGeom>
          <a:noFill/>
        </p:spPr>
        <p:txBody>
          <a:bodyPr wrap="square">
            <a:spAutoFit/>
          </a:bodyPr>
          <a:lstStyle/>
          <a:p>
            <a:r>
              <a:rPr lang="en-GB" sz="1800" i="1" dirty="0">
                <a:solidFill>
                  <a:schemeClr val="bg1"/>
                </a:solidFill>
              </a:rPr>
              <a:t>“It’s been particularly inspiring when makers can see apps developed by their colleagues that solve problems similar to their own.”</a:t>
            </a:r>
          </a:p>
          <a:p>
            <a:r>
              <a:rPr lang="en-GB" sz="1800" dirty="0">
                <a:solidFill>
                  <a:schemeClr val="bg1"/>
                </a:solidFill>
              </a:rPr>
              <a:t>– Claes Söderström, Cross Delivery Coordinator, H&amp;M Group</a:t>
            </a:r>
          </a:p>
        </p:txBody>
      </p:sp>
      <p:grpSp>
        <p:nvGrpSpPr>
          <p:cNvPr id="14" name="Group 13" descr="Illustration of a figure with a super hero cape and strong stance, symbolizing a champion">
            <a:extLst>
              <a:ext uri="{FF2B5EF4-FFF2-40B4-BE49-F238E27FC236}">
                <a16:creationId xmlns:a16="http://schemas.microsoft.com/office/drawing/2014/main" id="{37F34420-2369-4C61-83D6-56B5F81972EE}"/>
              </a:ext>
            </a:extLst>
          </p:cNvPr>
          <p:cNvGrpSpPr/>
          <p:nvPr/>
        </p:nvGrpSpPr>
        <p:grpSpPr>
          <a:xfrm>
            <a:off x="6736747" y="369126"/>
            <a:ext cx="5087014" cy="4169938"/>
            <a:chOff x="9018419" y="1470991"/>
            <a:chExt cx="5087014" cy="4169938"/>
          </a:xfrm>
        </p:grpSpPr>
        <p:sp>
          <p:nvSpPr>
            <p:cNvPr id="15" name="Graphic 33">
              <a:extLst>
                <a:ext uri="{FF2B5EF4-FFF2-40B4-BE49-F238E27FC236}">
                  <a16:creationId xmlns:a16="http://schemas.microsoft.com/office/drawing/2014/main" id="{75F8D888-C5EC-418D-A121-FD3BF728F539}"/>
                </a:ext>
              </a:extLst>
            </p:cNvPr>
            <p:cNvSpPr/>
            <p:nvPr/>
          </p:nvSpPr>
          <p:spPr>
            <a:xfrm>
              <a:off x="9018419" y="1470991"/>
              <a:ext cx="5034775" cy="4163411"/>
            </a:xfrm>
            <a:custGeom>
              <a:avLst/>
              <a:gdLst>
                <a:gd name="connsiteX0" fmla="*/ 3605811 w 4106462"/>
                <a:gd name="connsiteY0" fmla="*/ 3395761 h 3395761"/>
                <a:gd name="connsiteX1" fmla="*/ 4106462 w 4106462"/>
                <a:gd name="connsiteY1" fmla="*/ 2053232 h 3395761"/>
                <a:gd name="connsiteX2" fmla="*/ 2053231 w 4106462"/>
                <a:gd name="connsiteY2" fmla="*/ 0 h 3395761"/>
                <a:gd name="connsiteX3" fmla="*/ 0 w 4106462"/>
                <a:gd name="connsiteY3" fmla="*/ 2053232 h 3395761"/>
                <a:gd name="connsiteX4" fmla="*/ 500652 w 4106462"/>
                <a:gd name="connsiteY4" fmla="*/ 3395761 h 33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462" h="3395761">
                  <a:moveTo>
                    <a:pt x="3605811" y="3395761"/>
                  </a:moveTo>
                  <a:cubicBezTo>
                    <a:pt x="3917389" y="3035795"/>
                    <a:pt x="4106462" y="2566749"/>
                    <a:pt x="4106462" y="2053232"/>
                  </a:cubicBezTo>
                  <a:cubicBezTo>
                    <a:pt x="4106462" y="919353"/>
                    <a:pt x="3187109" y="0"/>
                    <a:pt x="2053231" y="0"/>
                  </a:cubicBezTo>
                  <a:cubicBezTo>
                    <a:pt x="919353" y="0"/>
                    <a:pt x="0" y="919353"/>
                    <a:pt x="0" y="2053232"/>
                  </a:cubicBezTo>
                  <a:cubicBezTo>
                    <a:pt x="0" y="2566749"/>
                    <a:pt x="189073" y="3035795"/>
                    <a:pt x="500652" y="3395761"/>
                  </a:cubicBezTo>
                </a:path>
              </a:pathLst>
            </a:custGeom>
            <a:noFill/>
            <a:ln w="25400" cap="rnd">
              <a:solidFill>
                <a:schemeClr val="bg1"/>
              </a:solidFill>
              <a:custDash>
                <a:ds d="225000" sp="150000"/>
              </a:custDash>
              <a:round/>
            </a:ln>
          </p:spPr>
          <p:txBody>
            <a:bodyPr rtlCol="0" anchor="ctr"/>
            <a:lstStyle/>
            <a:p>
              <a:endParaRPr lang="en-US" dirty="0"/>
            </a:p>
          </p:txBody>
        </p:sp>
        <p:sp>
          <p:nvSpPr>
            <p:cNvPr id="16" name="Graphic 33">
              <a:extLst>
                <a:ext uri="{FF2B5EF4-FFF2-40B4-BE49-F238E27FC236}">
                  <a16:creationId xmlns:a16="http://schemas.microsoft.com/office/drawing/2014/main" id="{8FF37038-BA2E-4BCA-93F9-59073D5CDD59}"/>
                </a:ext>
              </a:extLst>
            </p:cNvPr>
            <p:cNvSpPr/>
            <p:nvPr/>
          </p:nvSpPr>
          <p:spPr>
            <a:xfrm>
              <a:off x="9742613" y="2617383"/>
              <a:ext cx="3640415" cy="3010372"/>
            </a:xfrm>
            <a:custGeom>
              <a:avLst/>
              <a:gdLst>
                <a:gd name="connsiteX0" fmla="*/ 3605811 w 4106462"/>
                <a:gd name="connsiteY0" fmla="*/ 3395761 h 3395761"/>
                <a:gd name="connsiteX1" fmla="*/ 4106462 w 4106462"/>
                <a:gd name="connsiteY1" fmla="*/ 2053232 h 3395761"/>
                <a:gd name="connsiteX2" fmla="*/ 2053231 w 4106462"/>
                <a:gd name="connsiteY2" fmla="*/ 0 h 3395761"/>
                <a:gd name="connsiteX3" fmla="*/ 0 w 4106462"/>
                <a:gd name="connsiteY3" fmla="*/ 2053232 h 3395761"/>
                <a:gd name="connsiteX4" fmla="*/ 500652 w 4106462"/>
                <a:gd name="connsiteY4" fmla="*/ 3395761 h 33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462" h="3395761">
                  <a:moveTo>
                    <a:pt x="3605811" y="3395761"/>
                  </a:moveTo>
                  <a:cubicBezTo>
                    <a:pt x="3917389" y="3035795"/>
                    <a:pt x="4106462" y="2566749"/>
                    <a:pt x="4106462" y="2053232"/>
                  </a:cubicBezTo>
                  <a:cubicBezTo>
                    <a:pt x="4106462" y="919353"/>
                    <a:pt x="3187109" y="0"/>
                    <a:pt x="2053231" y="0"/>
                  </a:cubicBezTo>
                  <a:cubicBezTo>
                    <a:pt x="919353" y="0"/>
                    <a:pt x="0" y="919353"/>
                    <a:pt x="0" y="2053232"/>
                  </a:cubicBezTo>
                  <a:cubicBezTo>
                    <a:pt x="0" y="2566749"/>
                    <a:pt x="189073" y="3035795"/>
                    <a:pt x="500652" y="3395761"/>
                  </a:cubicBezTo>
                </a:path>
              </a:pathLst>
            </a:custGeom>
            <a:noFill/>
            <a:ln w="25400" cap="rnd">
              <a:solidFill>
                <a:schemeClr val="bg1"/>
              </a:solidFill>
              <a:custDash>
                <a:ds d="225000" sp="150000"/>
              </a:custDash>
              <a:round/>
            </a:ln>
          </p:spPr>
          <p:txBody>
            <a:bodyPr rtlCol="0" anchor="ctr"/>
            <a:lstStyle/>
            <a:p>
              <a:endParaRPr lang="en-US" dirty="0"/>
            </a:p>
          </p:txBody>
        </p:sp>
        <p:grpSp>
          <p:nvGrpSpPr>
            <p:cNvPr id="17" name="Group 16">
              <a:extLst>
                <a:ext uri="{FF2B5EF4-FFF2-40B4-BE49-F238E27FC236}">
                  <a16:creationId xmlns:a16="http://schemas.microsoft.com/office/drawing/2014/main" id="{AB5AD00A-8F52-46C4-A1CD-A0845A7EEFF6}"/>
                </a:ext>
              </a:extLst>
            </p:cNvPr>
            <p:cNvGrpSpPr/>
            <p:nvPr/>
          </p:nvGrpSpPr>
          <p:grpSpPr>
            <a:xfrm>
              <a:off x="9364163" y="1616585"/>
              <a:ext cx="4741270" cy="4024344"/>
              <a:chOff x="10492711" y="3719640"/>
              <a:chExt cx="3918405" cy="3325904"/>
            </a:xfrm>
          </p:grpSpPr>
          <p:sp>
            <p:nvSpPr>
              <p:cNvPr id="18" name="Graphic 33">
                <a:extLst>
                  <a:ext uri="{FF2B5EF4-FFF2-40B4-BE49-F238E27FC236}">
                    <a16:creationId xmlns:a16="http://schemas.microsoft.com/office/drawing/2014/main" id="{5D7F59D5-73F9-4213-8E80-B179C9D27724}"/>
                  </a:ext>
                </a:extLst>
              </p:cNvPr>
              <p:cNvSpPr/>
              <p:nvPr/>
            </p:nvSpPr>
            <p:spPr>
              <a:xfrm>
                <a:off x="10493218" y="4059308"/>
                <a:ext cx="3611228" cy="2986236"/>
              </a:xfrm>
              <a:custGeom>
                <a:avLst/>
                <a:gdLst>
                  <a:gd name="connsiteX0" fmla="*/ 3605811 w 4106462"/>
                  <a:gd name="connsiteY0" fmla="*/ 3395761 h 3395761"/>
                  <a:gd name="connsiteX1" fmla="*/ 4106462 w 4106462"/>
                  <a:gd name="connsiteY1" fmla="*/ 2053232 h 3395761"/>
                  <a:gd name="connsiteX2" fmla="*/ 2053231 w 4106462"/>
                  <a:gd name="connsiteY2" fmla="*/ 0 h 3395761"/>
                  <a:gd name="connsiteX3" fmla="*/ 0 w 4106462"/>
                  <a:gd name="connsiteY3" fmla="*/ 2053232 h 3395761"/>
                  <a:gd name="connsiteX4" fmla="*/ 500652 w 4106462"/>
                  <a:gd name="connsiteY4" fmla="*/ 3395761 h 33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462" h="3395761">
                    <a:moveTo>
                      <a:pt x="3605811" y="3395761"/>
                    </a:moveTo>
                    <a:cubicBezTo>
                      <a:pt x="3917389" y="3035795"/>
                      <a:pt x="4106462" y="2566749"/>
                      <a:pt x="4106462" y="2053232"/>
                    </a:cubicBezTo>
                    <a:cubicBezTo>
                      <a:pt x="4106462" y="919353"/>
                      <a:pt x="3187109" y="0"/>
                      <a:pt x="2053231" y="0"/>
                    </a:cubicBezTo>
                    <a:cubicBezTo>
                      <a:pt x="919353" y="0"/>
                      <a:pt x="0" y="919353"/>
                      <a:pt x="0" y="2053232"/>
                    </a:cubicBezTo>
                    <a:cubicBezTo>
                      <a:pt x="0" y="2566749"/>
                      <a:pt x="189073" y="3035795"/>
                      <a:pt x="500652" y="3395761"/>
                    </a:cubicBezTo>
                  </a:path>
                </a:pathLst>
              </a:custGeom>
              <a:noFill/>
              <a:ln w="25400" cap="rnd">
                <a:solidFill>
                  <a:schemeClr val="bg1"/>
                </a:solidFill>
                <a:custDash>
                  <a:ds d="225000" sp="150000"/>
                </a:custDash>
                <a:round/>
              </a:ln>
            </p:spPr>
            <p:txBody>
              <a:bodyPr rtlCol="0" anchor="ctr"/>
              <a:lstStyle/>
              <a:p>
                <a:endParaRPr lang="en-US" dirty="0"/>
              </a:p>
            </p:txBody>
          </p:sp>
          <p:grpSp>
            <p:nvGrpSpPr>
              <p:cNvPr id="19" name="Group 18">
                <a:extLst>
                  <a:ext uri="{FF2B5EF4-FFF2-40B4-BE49-F238E27FC236}">
                    <a16:creationId xmlns:a16="http://schemas.microsoft.com/office/drawing/2014/main" id="{10F65163-A71D-437A-B8BE-B53F270A39A3}"/>
                  </a:ext>
                </a:extLst>
              </p:cNvPr>
              <p:cNvGrpSpPr/>
              <p:nvPr/>
            </p:nvGrpSpPr>
            <p:grpSpPr>
              <a:xfrm>
                <a:off x="11179091" y="3719640"/>
                <a:ext cx="3232025" cy="3322898"/>
                <a:chOff x="11185204" y="4305138"/>
                <a:chExt cx="3232025" cy="3322898"/>
              </a:xfrm>
            </p:grpSpPr>
            <p:sp>
              <p:nvSpPr>
                <p:cNvPr id="21" name="Freeform: Shape 24">
                  <a:extLst>
                    <a:ext uri="{FF2B5EF4-FFF2-40B4-BE49-F238E27FC236}">
                      <a16:creationId xmlns:a16="http://schemas.microsoft.com/office/drawing/2014/main" id="{96A1A5B3-A06F-475C-B8C2-D05C9CC21959}"/>
                    </a:ext>
                  </a:extLst>
                </p:cNvPr>
                <p:cNvSpPr/>
                <p:nvPr/>
              </p:nvSpPr>
              <p:spPr>
                <a:xfrm>
                  <a:off x="12531673" y="4952413"/>
                  <a:ext cx="1885556" cy="2062162"/>
                </a:xfrm>
                <a:custGeom>
                  <a:avLst/>
                  <a:gdLst>
                    <a:gd name="connsiteX0" fmla="*/ 99658 w 1885556"/>
                    <a:gd name="connsiteY0" fmla="*/ 221 h 2062162"/>
                    <a:gd name="connsiteX1" fmla="*/ 1885557 w 1885556"/>
                    <a:gd name="connsiteY1" fmla="*/ 414726 h 2062162"/>
                    <a:gd name="connsiteX2" fmla="*/ 1472816 w 1885556"/>
                    <a:gd name="connsiteY2" fmla="*/ 786898 h 2062162"/>
                    <a:gd name="connsiteX3" fmla="*/ 1271957 w 1885556"/>
                    <a:gd name="connsiteY3" fmla="*/ 1424089 h 2062162"/>
                    <a:gd name="connsiteX4" fmla="*/ 478665 w 1885556"/>
                    <a:gd name="connsiteY4" fmla="*/ 1702999 h 2062162"/>
                    <a:gd name="connsiteX5" fmla="*/ 154558 w 1885556"/>
                    <a:gd name="connsiteY5" fmla="*/ 2062163 h 2062162"/>
                    <a:gd name="connsiteX6" fmla="*/ 1102 w 1885556"/>
                    <a:gd name="connsiteY6" fmla="*/ 1100864 h 2062162"/>
                    <a:gd name="connsiteX7" fmla="*/ 0 w 1885556"/>
                    <a:gd name="connsiteY7" fmla="*/ 0 h 2062162"/>
                    <a:gd name="connsiteX8" fmla="*/ 99658 w 1885556"/>
                    <a:gd name="connsiteY8" fmla="*/ 221 h 20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556" h="2062162">
                      <a:moveTo>
                        <a:pt x="99658" y="221"/>
                      </a:moveTo>
                      <a:lnTo>
                        <a:pt x="1885557" y="414726"/>
                      </a:lnTo>
                      <a:cubicBezTo>
                        <a:pt x="1885557" y="414726"/>
                        <a:pt x="1633106" y="517911"/>
                        <a:pt x="1472816" y="786898"/>
                      </a:cubicBezTo>
                      <a:cubicBezTo>
                        <a:pt x="1376906" y="947850"/>
                        <a:pt x="1426515" y="1208459"/>
                        <a:pt x="1271957" y="1424089"/>
                      </a:cubicBezTo>
                      <a:cubicBezTo>
                        <a:pt x="1098879" y="1665737"/>
                        <a:pt x="698926" y="1589671"/>
                        <a:pt x="478665" y="1702999"/>
                      </a:cubicBezTo>
                      <a:cubicBezTo>
                        <a:pt x="325651" y="1781710"/>
                        <a:pt x="154558" y="2062163"/>
                        <a:pt x="154558" y="2062163"/>
                      </a:cubicBezTo>
                      <a:lnTo>
                        <a:pt x="1102" y="1100864"/>
                      </a:lnTo>
                      <a:lnTo>
                        <a:pt x="0" y="0"/>
                      </a:lnTo>
                      <a:lnTo>
                        <a:pt x="99658" y="221"/>
                      </a:lnTo>
                      <a:close/>
                    </a:path>
                  </a:pathLst>
                </a:custGeom>
                <a:solidFill>
                  <a:schemeClr val="accent1">
                    <a:lumMod val="75000"/>
                  </a:schemeClr>
                </a:solidFill>
                <a:ln w="25400" cap="flat">
                  <a:solidFill>
                    <a:schemeClr val="bg1"/>
                  </a:solidFill>
                  <a:prstDash val="solid"/>
                  <a:miter/>
                </a:ln>
              </p:spPr>
              <p:txBody>
                <a:bodyPr rtlCol="0" anchor="ctr"/>
                <a:lstStyle/>
                <a:p>
                  <a:endParaRPr lang="en-US" dirty="0"/>
                </a:p>
              </p:txBody>
            </p:sp>
            <p:sp>
              <p:nvSpPr>
                <p:cNvPr id="22" name="Freeform: Shape 25">
                  <a:extLst>
                    <a:ext uri="{FF2B5EF4-FFF2-40B4-BE49-F238E27FC236}">
                      <a16:creationId xmlns:a16="http://schemas.microsoft.com/office/drawing/2014/main" id="{C852BD60-1D86-4438-AB14-95B5A795107D}"/>
                    </a:ext>
                  </a:extLst>
                </p:cNvPr>
                <p:cNvSpPr/>
                <p:nvPr/>
              </p:nvSpPr>
              <p:spPr>
                <a:xfrm>
                  <a:off x="11916088" y="4305138"/>
                  <a:ext cx="615584" cy="615584"/>
                </a:xfrm>
                <a:custGeom>
                  <a:avLst/>
                  <a:gdLst>
                    <a:gd name="connsiteX0" fmla="*/ 615584 w 615584"/>
                    <a:gd name="connsiteY0" fmla="*/ 307792 h 615584"/>
                    <a:gd name="connsiteX1" fmla="*/ 307792 w 615584"/>
                    <a:gd name="connsiteY1" fmla="*/ 615584 h 615584"/>
                    <a:gd name="connsiteX2" fmla="*/ 0 w 615584"/>
                    <a:gd name="connsiteY2" fmla="*/ 307792 h 615584"/>
                    <a:gd name="connsiteX3" fmla="*/ 307792 w 615584"/>
                    <a:gd name="connsiteY3" fmla="*/ 0 h 615584"/>
                    <a:gd name="connsiteX4" fmla="*/ 615584 w 615584"/>
                    <a:gd name="connsiteY4" fmla="*/ 307792 h 61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584" h="615584">
                      <a:moveTo>
                        <a:pt x="615584" y="307792"/>
                      </a:moveTo>
                      <a:cubicBezTo>
                        <a:pt x="615584" y="477781"/>
                        <a:pt x="477781" y="615584"/>
                        <a:pt x="307792" y="615584"/>
                      </a:cubicBezTo>
                      <a:cubicBezTo>
                        <a:pt x="137803" y="615584"/>
                        <a:pt x="0" y="477781"/>
                        <a:pt x="0" y="307792"/>
                      </a:cubicBezTo>
                      <a:cubicBezTo>
                        <a:pt x="0" y="137803"/>
                        <a:pt x="137803" y="0"/>
                        <a:pt x="307792" y="0"/>
                      </a:cubicBezTo>
                      <a:cubicBezTo>
                        <a:pt x="477781" y="0"/>
                        <a:pt x="615584" y="137803"/>
                        <a:pt x="615584" y="307792"/>
                      </a:cubicBezTo>
                      <a:close/>
                    </a:path>
                  </a:pathLst>
                </a:custGeom>
                <a:solidFill>
                  <a:schemeClr val="bg1"/>
                </a:solidFill>
                <a:ln w="25400" cap="rnd">
                  <a:solidFill>
                    <a:schemeClr val="tx1"/>
                  </a:solidFill>
                  <a:prstDash val="solid"/>
                  <a:round/>
                </a:ln>
              </p:spPr>
              <p:txBody>
                <a:bodyPr rtlCol="0" anchor="ctr"/>
                <a:lstStyle/>
                <a:p>
                  <a:endParaRPr lang="en-US" dirty="0"/>
                </a:p>
              </p:txBody>
            </p:sp>
            <p:sp>
              <p:nvSpPr>
                <p:cNvPr id="23" name="Freeform: Shape 26">
                  <a:extLst>
                    <a:ext uri="{FF2B5EF4-FFF2-40B4-BE49-F238E27FC236}">
                      <a16:creationId xmlns:a16="http://schemas.microsoft.com/office/drawing/2014/main" id="{2668CA38-2A96-451F-997E-D0D796D01F1D}"/>
                    </a:ext>
                  </a:extLst>
                </p:cNvPr>
                <p:cNvSpPr/>
                <p:nvPr/>
              </p:nvSpPr>
              <p:spPr>
                <a:xfrm>
                  <a:off x="11185204" y="4954248"/>
                  <a:ext cx="2071415" cy="2673788"/>
                </a:xfrm>
                <a:custGeom>
                  <a:avLst/>
                  <a:gdLst>
                    <a:gd name="connsiteX0" fmla="*/ 2017835 w 2071415"/>
                    <a:gd name="connsiteY0" fmla="*/ 499539 h 2673788"/>
                    <a:gd name="connsiteX1" fmla="*/ 1467954 w 2071415"/>
                    <a:gd name="connsiteY1" fmla="*/ 35867 h 2673788"/>
                    <a:gd name="connsiteX2" fmla="*/ 1381746 w 2071415"/>
                    <a:gd name="connsiteY2" fmla="*/ 810 h 2673788"/>
                    <a:gd name="connsiteX3" fmla="*/ 673339 w 2071415"/>
                    <a:gd name="connsiteY3" fmla="*/ 2795 h 2673788"/>
                    <a:gd name="connsiteX4" fmla="*/ 603667 w 2071415"/>
                    <a:gd name="connsiteY4" fmla="*/ 35646 h 2673788"/>
                    <a:gd name="connsiteX5" fmla="*/ 53566 w 2071415"/>
                    <a:gd name="connsiteY5" fmla="*/ 499539 h 2673788"/>
                    <a:gd name="connsiteX6" fmla="*/ 35486 w 2071415"/>
                    <a:gd name="connsiteY6" fmla="*/ 712083 h 2673788"/>
                    <a:gd name="connsiteX7" fmla="*/ 425959 w 2071415"/>
                    <a:gd name="connsiteY7" fmla="*/ 1170464 h 2673788"/>
                    <a:gd name="connsiteX8" fmla="*/ 638503 w 2071415"/>
                    <a:gd name="connsiteY8" fmla="*/ 1188544 h 2673788"/>
                    <a:gd name="connsiteX9" fmla="*/ 656583 w 2071415"/>
                    <a:gd name="connsiteY9" fmla="*/ 976000 h 2673788"/>
                    <a:gd name="connsiteX10" fmla="*/ 365547 w 2071415"/>
                    <a:gd name="connsiteY10" fmla="*/ 630946 h 2673788"/>
                    <a:gd name="connsiteX11" fmla="*/ 693623 w 2071415"/>
                    <a:gd name="connsiteY11" fmla="*/ 354242 h 2673788"/>
                    <a:gd name="connsiteX12" fmla="*/ 722947 w 2071415"/>
                    <a:gd name="connsiteY12" fmla="*/ 355344 h 2673788"/>
                    <a:gd name="connsiteX13" fmla="*/ 722947 w 2071415"/>
                    <a:gd name="connsiteY13" fmla="*/ 1120856 h 2673788"/>
                    <a:gd name="connsiteX14" fmla="*/ 507978 w 2071415"/>
                    <a:gd name="connsiteY14" fmla="*/ 2467116 h 2673788"/>
                    <a:gd name="connsiteX15" fmla="*/ 656142 w 2071415"/>
                    <a:gd name="connsiteY15" fmla="*/ 2671502 h 2673788"/>
                    <a:gd name="connsiteX16" fmla="*/ 860528 w 2071415"/>
                    <a:gd name="connsiteY16" fmla="*/ 2523338 h 2673788"/>
                    <a:gd name="connsiteX17" fmla="*/ 1043527 w 2071415"/>
                    <a:gd name="connsiteY17" fmla="*/ 1376614 h 2673788"/>
                    <a:gd name="connsiteX18" fmla="*/ 1226527 w 2071415"/>
                    <a:gd name="connsiteY18" fmla="*/ 2523338 h 2673788"/>
                    <a:gd name="connsiteX19" fmla="*/ 1430913 w 2071415"/>
                    <a:gd name="connsiteY19" fmla="*/ 2671502 h 2673788"/>
                    <a:gd name="connsiteX20" fmla="*/ 1579077 w 2071415"/>
                    <a:gd name="connsiteY20" fmla="*/ 2467116 h 2673788"/>
                    <a:gd name="connsiteX21" fmla="*/ 1360580 w 2071415"/>
                    <a:gd name="connsiteY21" fmla="*/ 1099028 h 2673788"/>
                    <a:gd name="connsiteX22" fmla="*/ 1360580 w 2071415"/>
                    <a:gd name="connsiteY22" fmla="*/ 355565 h 2673788"/>
                    <a:gd name="connsiteX23" fmla="*/ 1376454 w 2071415"/>
                    <a:gd name="connsiteY23" fmla="*/ 353801 h 2673788"/>
                    <a:gd name="connsiteX24" fmla="*/ 1705413 w 2071415"/>
                    <a:gd name="connsiteY24" fmla="*/ 631167 h 2673788"/>
                    <a:gd name="connsiteX25" fmla="*/ 1414377 w 2071415"/>
                    <a:gd name="connsiteY25" fmla="*/ 976220 h 2673788"/>
                    <a:gd name="connsiteX26" fmla="*/ 1432457 w 2071415"/>
                    <a:gd name="connsiteY26" fmla="*/ 1188764 h 2673788"/>
                    <a:gd name="connsiteX27" fmla="*/ 1645001 w 2071415"/>
                    <a:gd name="connsiteY27" fmla="*/ 1170685 h 2673788"/>
                    <a:gd name="connsiteX28" fmla="*/ 2035473 w 2071415"/>
                    <a:gd name="connsiteY28" fmla="*/ 712304 h 2673788"/>
                    <a:gd name="connsiteX29" fmla="*/ 2017835 w 2071415"/>
                    <a:gd name="connsiteY29" fmla="*/ 499539 h 267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71415" h="2673788">
                      <a:moveTo>
                        <a:pt x="2017835" y="499539"/>
                      </a:moveTo>
                      <a:lnTo>
                        <a:pt x="1467954" y="35867"/>
                      </a:lnTo>
                      <a:cubicBezTo>
                        <a:pt x="1442599" y="14480"/>
                        <a:pt x="1412393" y="3015"/>
                        <a:pt x="1381746" y="810"/>
                      </a:cubicBezTo>
                      <a:cubicBezTo>
                        <a:pt x="1372486" y="-733"/>
                        <a:pt x="686127" y="-72"/>
                        <a:pt x="673339" y="2795"/>
                      </a:cubicBezTo>
                      <a:cubicBezTo>
                        <a:pt x="648425" y="7425"/>
                        <a:pt x="624392" y="18228"/>
                        <a:pt x="603667" y="35646"/>
                      </a:cubicBezTo>
                      <a:lnTo>
                        <a:pt x="53566" y="499539"/>
                      </a:lnTo>
                      <a:cubicBezTo>
                        <a:pt x="-10153" y="553337"/>
                        <a:pt x="-18091" y="648364"/>
                        <a:pt x="35486" y="712083"/>
                      </a:cubicBezTo>
                      <a:cubicBezTo>
                        <a:pt x="41880" y="719800"/>
                        <a:pt x="425959" y="1170464"/>
                        <a:pt x="425959" y="1170464"/>
                      </a:cubicBezTo>
                      <a:cubicBezTo>
                        <a:pt x="479756" y="1234183"/>
                        <a:pt x="574784" y="1242121"/>
                        <a:pt x="638503" y="1188544"/>
                      </a:cubicBezTo>
                      <a:cubicBezTo>
                        <a:pt x="702222" y="1134746"/>
                        <a:pt x="710159" y="1039719"/>
                        <a:pt x="656583" y="976000"/>
                      </a:cubicBezTo>
                      <a:lnTo>
                        <a:pt x="365547" y="630946"/>
                      </a:lnTo>
                      <a:lnTo>
                        <a:pt x="693623" y="354242"/>
                      </a:lnTo>
                      <a:lnTo>
                        <a:pt x="722947" y="355344"/>
                      </a:lnTo>
                      <a:lnTo>
                        <a:pt x="722947" y="1120856"/>
                      </a:lnTo>
                      <a:lnTo>
                        <a:pt x="507978" y="2467116"/>
                      </a:lnTo>
                      <a:cubicBezTo>
                        <a:pt x="492324" y="2564568"/>
                        <a:pt x="558689" y="2656068"/>
                        <a:pt x="656142" y="2671502"/>
                      </a:cubicBezTo>
                      <a:cubicBezTo>
                        <a:pt x="753594" y="2686936"/>
                        <a:pt x="845094" y="2620791"/>
                        <a:pt x="860528" y="2523338"/>
                      </a:cubicBezTo>
                      <a:lnTo>
                        <a:pt x="1043527" y="1376614"/>
                      </a:lnTo>
                      <a:lnTo>
                        <a:pt x="1226527" y="2523338"/>
                      </a:lnTo>
                      <a:cubicBezTo>
                        <a:pt x="1242181" y="2620791"/>
                        <a:pt x="1333681" y="2687156"/>
                        <a:pt x="1430913" y="2671502"/>
                      </a:cubicBezTo>
                      <a:cubicBezTo>
                        <a:pt x="1528366" y="2655848"/>
                        <a:pt x="1594731" y="2564348"/>
                        <a:pt x="1579077" y="2467116"/>
                      </a:cubicBezTo>
                      <a:lnTo>
                        <a:pt x="1360580" y="1099028"/>
                      </a:lnTo>
                      <a:lnTo>
                        <a:pt x="1360580" y="355565"/>
                      </a:lnTo>
                      <a:cubicBezTo>
                        <a:pt x="1360580" y="355565"/>
                        <a:pt x="1368738" y="354903"/>
                        <a:pt x="1376454" y="353801"/>
                      </a:cubicBezTo>
                      <a:lnTo>
                        <a:pt x="1705413" y="631167"/>
                      </a:lnTo>
                      <a:lnTo>
                        <a:pt x="1414377" y="976220"/>
                      </a:lnTo>
                      <a:cubicBezTo>
                        <a:pt x="1360580" y="1039939"/>
                        <a:pt x="1368738" y="1134967"/>
                        <a:pt x="1432457" y="1188764"/>
                      </a:cubicBezTo>
                      <a:cubicBezTo>
                        <a:pt x="1496176" y="1242562"/>
                        <a:pt x="1591203" y="1234404"/>
                        <a:pt x="1645001" y="1170685"/>
                      </a:cubicBezTo>
                      <a:cubicBezTo>
                        <a:pt x="1645001" y="1170685"/>
                        <a:pt x="2028859" y="719800"/>
                        <a:pt x="2035473" y="712304"/>
                      </a:cubicBezTo>
                      <a:cubicBezTo>
                        <a:pt x="2089712" y="648585"/>
                        <a:pt x="2081554" y="553337"/>
                        <a:pt x="2017835" y="499539"/>
                      </a:cubicBezTo>
                      <a:close/>
                    </a:path>
                  </a:pathLst>
                </a:custGeom>
                <a:solidFill>
                  <a:srgbClr val="FFFFFF"/>
                </a:solidFill>
                <a:ln w="25400" cap="rnd">
                  <a:solidFill>
                    <a:schemeClr val="tx1"/>
                  </a:solidFill>
                  <a:prstDash val="solid"/>
                  <a:round/>
                </a:ln>
              </p:spPr>
              <p:txBody>
                <a:bodyPr rtlCol="0" anchor="ctr"/>
                <a:lstStyle/>
                <a:p>
                  <a:endParaRPr lang="en-US" dirty="0"/>
                </a:p>
              </p:txBody>
            </p:sp>
            <p:sp>
              <p:nvSpPr>
                <p:cNvPr id="24" name="Freeform: Shape 27">
                  <a:extLst>
                    <a:ext uri="{FF2B5EF4-FFF2-40B4-BE49-F238E27FC236}">
                      <a16:creationId xmlns:a16="http://schemas.microsoft.com/office/drawing/2014/main" id="{E5AD1711-EDD4-4A54-9F91-767261DBBE30}"/>
                    </a:ext>
                  </a:extLst>
                </p:cNvPr>
                <p:cNvSpPr/>
                <p:nvPr/>
              </p:nvSpPr>
              <p:spPr>
                <a:xfrm>
                  <a:off x="11908372" y="5966407"/>
                  <a:ext cx="638073" cy="116634"/>
                </a:xfrm>
                <a:custGeom>
                  <a:avLst/>
                  <a:gdLst>
                    <a:gd name="connsiteX0" fmla="*/ 0 w 638073"/>
                    <a:gd name="connsiteY0" fmla="*/ 0 h 116634"/>
                    <a:gd name="connsiteX1" fmla="*/ 638073 w 638073"/>
                    <a:gd name="connsiteY1" fmla="*/ 0 h 116634"/>
                    <a:gd name="connsiteX2" fmla="*/ 638073 w 638073"/>
                    <a:gd name="connsiteY2" fmla="*/ 116635 h 116634"/>
                    <a:gd name="connsiteX3" fmla="*/ 0 w 638073"/>
                    <a:gd name="connsiteY3" fmla="*/ 116635 h 116634"/>
                  </a:gdLst>
                  <a:ahLst/>
                  <a:cxnLst>
                    <a:cxn ang="0">
                      <a:pos x="connsiteX0" y="connsiteY0"/>
                    </a:cxn>
                    <a:cxn ang="0">
                      <a:pos x="connsiteX1" y="connsiteY1"/>
                    </a:cxn>
                    <a:cxn ang="0">
                      <a:pos x="connsiteX2" y="connsiteY2"/>
                    </a:cxn>
                    <a:cxn ang="0">
                      <a:pos x="connsiteX3" y="connsiteY3"/>
                    </a:cxn>
                  </a:cxnLst>
                  <a:rect l="l" t="t" r="r" b="b"/>
                  <a:pathLst>
                    <a:path w="638073" h="116634">
                      <a:moveTo>
                        <a:pt x="0" y="0"/>
                      </a:moveTo>
                      <a:lnTo>
                        <a:pt x="638073" y="0"/>
                      </a:lnTo>
                      <a:lnTo>
                        <a:pt x="638073" y="116635"/>
                      </a:lnTo>
                      <a:lnTo>
                        <a:pt x="0" y="116635"/>
                      </a:lnTo>
                      <a:close/>
                    </a:path>
                  </a:pathLst>
                </a:custGeom>
                <a:noFill/>
                <a:ln w="25400" cap="rnd">
                  <a:solidFill>
                    <a:schemeClr val="tx1"/>
                  </a:solidFill>
                  <a:prstDash val="solid"/>
                  <a:round/>
                </a:ln>
              </p:spPr>
              <p:txBody>
                <a:bodyPr rtlCol="0" anchor="ctr"/>
                <a:lstStyle/>
                <a:p>
                  <a:endParaRPr lang="en-US" dirty="0"/>
                </a:p>
              </p:txBody>
            </p:sp>
            <p:sp>
              <p:nvSpPr>
                <p:cNvPr id="25" name="Freeform: Shape 28">
                  <a:extLst>
                    <a:ext uri="{FF2B5EF4-FFF2-40B4-BE49-F238E27FC236}">
                      <a16:creationId xmlns:a16="http://schemas.microsoft.com/office/drawing/2014/main" id="{F25623BF-8555-4336-80A0-10B430F0A6EF}"/>
                    </a:ext>
                  </a:extLst>
                </p:cNvPr>
                <p:cNvSpPr/>
                <p:nvPr/>
              </p:nvSpPr>
              <p:spPr>
                <a:xfrm>
                  <a:off x="12098452" y="5908226"/>
                  <a:ext cx="245124" cy="245122"/>
                </a:xfrm>
                <a:custGeom>
                  <a:avLst/>
                  <a:gdLst>
                    <a:gd name="connsiteX0" fmla="*/ 215190 w 215189"/>
                    <a:gd name="connsiteY0" fmla="*/ 107595 h 215189"/>
                    <a:gd name="connsiteX1" fmla="*/ 107595 w 215189"/>
                    <a:gd name="connsiteY1" fmla="*/ 215190 h 215189"/>
                    <a:gd name="connsiteX2" fmla="*/ 0 w 215189"/>
                    <a:gd name="connsiteY2" fmla="*/ 107595 h 215189"/>
                    <a:gd name="connsiteX3" fmla="*/ 107595 w 215189"/>
                    <a:gd name="connsiteY3" fmla="*/ 0 h 215189"/>
                    <a:gd name="connsiteX4" fmla="*/ 215190 w 215189"/>
                    <a:gd name="connsiteY4" fmla="*/ 107595 h 21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89" h="215189">
                      <a:moveTo>
                        <a:pt x="215190" y="107595"/>
                      </a:moveTo>
                      <a:cubicBezTo>
                        <a:pt x="215190" y="167018"/>
                        <a:pt x="167018" y="215190"/>
                        <a:pt x="107595" y="215190"/>
                      </a:cubicBezTo>
                      <a:cubicBezTo>
                        <a:pt x="48172" y="215190"/>
                        <a:pt x="0" y="167018"/>
                        <a:pt x="0" y="107595"/>
                      </a:cubicBezTo>
                      <a:cubicBezTo>
                        <a:pt x="0" y="48172"/>
                        <a:pt x="48172" y="0"/>
                        <a:pt x="107595" y="0"/>
                      </a:cubicBezTo>
                      <a:cubicBezTo>
                        <a:pt x="167018" y="0"/>
                        <a:pt x="215190" y="48172"/>
                        <a:pt x="215190" y="107595"/>
                      </a:cubicBezTo>
                      <a:close/>
                    </a:path>
                  </a:pathLst>
                </a:custGeom>
                <a:solidFill>
                  <a:schemeClr val="accent1">
                    <a:lumMod val="75000"/>
                  </a:schemeClr>
                </a:solidFill>
                <a:ln w="25400" cap="flat">
                  <a:solidFill>
                    <a:schemeClr val="bg1"/>
                  </a:solidFill>
                  <a:prstDash val="solid"/>
                  <a:miter/>
                </a:ln>
              </p:spPr>
              <p:txBody>
                <a:bodyPr rtlCol="0" anchor="ctr"/>
                <a:lstStyle/>
                <a:p>
                  <a:endParaRPr lang="en-US" dirty="0"/>
                </a:p>
              </p:txBody>
            </p:sp>
          </p:grpSp>
          <p:cxnSp>
            <p:nvCxnSpPr>
              <p:cNvPr id="20" name="Straight Connector 19">
                <a:extLst>
                  <a:ext uri="{FF2B5EF4-FFF2-40B4-BE49-F238E27FC236}">
                    <a16:creationId xmlns:a16="http://schemas.microsoft.com/office/drawing/2014/main" id="{959E28AE-F7EB-4440-AF2E-4C8B488BE25D}"/>
                  </a:ext>
                </a:extLst>
              </p:cNvPr>
              <p:cNvCxnSpPr/>
              <p:nvPr/>
            </p:nvCxnSpPr>
            <p:spPr>
              <a:xfrm>
                <a:off x="10492711" y="7045544"/>
                <a:ext cx="350125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90316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C1D6-62F9-49A0-BB53-427957EFE58A}"/>
              </a:ext>
            </a:extLst>
          </p:cNvPr>
          <p:cNvSpPr>
            <a:spLocks noGrp="1"/>
          </p:cNvSpPr>
          <p:nvPr>
            <p:ph type="title"/>
          </p:nvPr>
        </p:nvSpPr>
        <p:spPr/>
        <p:txBody>
          <a:bodyPr/>
          <a:lstStyle/>
          <a:p>
            <a:r>
              <a:rPr lang="en-CA" dirty="0">
                <a:solidFill>
                  <a:schemeClr val="accent1"/>
                </a:solidFill>
              </a:rPr>
              <a:t>Community</a:t>
            </a:r>
            <a:r>
              <a:rPr lang="en-CA" dirty="0"/>
              <a:t>- finding champions</a:t>
            </a:r>
          </a:p>
        </p:txBody>
      </p:sp>
      <p:sp>
        <p:nvSpPr>
          <p:cNvPr id="3" name="Rectangle 2">
            <a:extLst>
              <a:ext uri="{FF2B5EF4-FFF2-40B4-BE49-F238E27FC236}">
                <a16:creationId xmlns:a16="http://schemas.microsoft.com/office/drawing/2014/main" id="{4CE92EA9-9F18-4EC6-860E-375744CC3E03}"/>
              </a:ext>
              <a:ext uri="{C183D7F6-B498-43B3-948B-1728B52AA6E4}">
                <adec:decorative xmlns:adec="http://schemas.microsoft.com/office/drawing/2017/decorative" val="1"/>
              </a:ext>
            </a:extLst>
          </p:cNvPr>
          <p:cNvSpPr/>
          <p:nvPr/>
        </p:nvSpPr>
        <p:spPr>
          <a:xfrm>
            <a:off x="7976616" y="0"/>
            <a:ext cx="4215384"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7" name="Content Placeholder 2">
            <a:extLst>
              <a:ext uri="{FF2B5EF4-FFF2-40B4-BE49-F238E27FC236}">
                <a16:creationId xmlns:a16="http://schemas.microsoft.com/office/drawing/2014/main" id="{9BE441AE-78D6-49DB-8D52-141FFEECDA9B}"/>
              </a:ext>
            </a:extLst>
          </p:cNvPr>
          <p:cNvSpPr txBox="1">
            <a:spLocks/>
          </p:cNvSpPr>
          <p:nvPr/>
        </p:nvSpPr>
        <p:spPr>
          <a:xfrm>
            <a:off x="588262" y="1461681"/>
            <a:ext cx="6684408" cy="4697819"/>
          </a:xfrm>
          <a:prstGeom prst="rect">
            <a:avLst/>
          </a:prstGeom>
        </p:spPr>
        <p:txBody>
          <a:bodyPr vert="horz" lIns="91440" tIns="45720" rIns="91440" bIns="45720" rtlCol="0">
            <a:noAutofit/>
          </a:bodyPr>
          <a:lstStyle>
            <a:lvl1pPr marL="2381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a:lstStyle>
          <a:p>
            <a:pPr marL="0" lvl="1" indent="0">
              <a:spcBef>
                <a:spcPts val="1200"/>
              </a:spcBef>
              <a:buNone/>
            </a:pPr>
            <a:r>
              <a:rPr lang="en-GB" sz="1800" dirty="0">
                <a:latin typeface="+mn-lt"/>
                <a:cs typeface="Times New Roman" panose="02020603050405020304" pitchFamily="18" charset="0"/>
              </a:rPr>
              <a:t>If you have Microsoft 365 in your organization, it’s likely some individuals already have discovered Power Apps through exploration and Power Apps popping up in Microsoft Teams, SharePoint, and OneDrive. </a:t>
            </a:r>
          </a:p>
          <a:p>
            <a:pPr marL="0" lvl="1" indent="0">
              <a:spcBef>
                <a:spcPts val="1200"/>
              </a:spcBef>
              <a:buNone/>
            </a:pPr>
            <a:r>
              <a:rPr lang="en-GB" sz="1800" dirty="0">
                <a:latin typeface="+mn-lt"/>
                <a:cs typeface="Times New Roman" panose="02020603050405020304" pitchFamily="18" charset="0"/>
              </a:rPr>
              <a:t>Even without organic adoption, it’s likely you already have a good idea of who your champions will be. They are your Excel, Access, and SharePoint whizzes; or maybe they’re the troublemakers pushing the boundaries; or the ones who are first in line when there’s something new to learn. They question, they query, they encourage. </a:t>
            </a:r>
          </a:p>
          <a:p>
            <a:pPr marL="0" lvl="1" indent="0">
              <a:spcBef>
                <a:spcPts val="1200"/>
              </a:spcBef>
              <a:buNone/>
            </a:pPr>
            <a:r>
              <a:rPr lang="en-GB" sz="1800" dirty="0">
                <a:latin typeface="+mn-lt"/>
                <a:cs typeface="Times New Roman" panose="02020603050405020304" pitchFamily="18" charset="0"/>
              </a:rPr>
              <a:t>Train those people. Make them champions and help them train others — champions aren't only passionate about what they do but are also excited to evangelize and help their peers to learn more effective ways of working.</a:t>
            </a:r>
            <a:endParaRPr lang="en-CA" sz="1800" dirty="0">
              <a:latin typeface="+mn-lt"/>
            </a:endParaRPr>
          </a:p>
        </p:txBody>
      </p:sp>
      <p:sp>
        <p:nvSpPr>
          <p:cNvPr id="4" name="Freeform: Shape 75">
            <a:extLst>
              <a:ext uri="{FF2B5EF4-FFF2-40B4-BE49-F238E27FC236}">
                <a16:creationId xmlns:a16="http://schemas.microsoft.com/office/drawing/2014/main" id="{0502A4AD-4FB1-4E5E-AB03-A7B1753505FB}"/>
              </a:ext>
            </a:extLst>
          </p:cNvPr>
          <p:cNvSpPr/>
          <p:nvPr/>
        </p:nvSpPr>
        <p:spPr>
          <a:xfrm>
            <a:off x="8294341" y="1300099"/>
            <a:ext cx="3579934" cy="4955203"/>
          </a:xfrm>
          <a:prstGeom prst="rect">
            <a:avLst/>
          </a:prstGeom>
          <a:ln w="25400">
            <a:noFill/>
          </a:ln>
        </p:spPr>
        <p:txBody>
          <a:bodyPr wrap="square" lIns="0" tIns="0" rIns="0" bIns="0" anchor="ctr">
            <a:spAutoFit/>
          </a:bodyPr>
          <a:lstStyle/>
          <a:p>
            <a:pPr>
              <a:spcAft>
                <a:spcPts val="600"/>
              </a:spcAft>
            </a:pPr>
            <a:r>
              <a:rPr lang="en-US" sz="1800" b="1" dirty="0">
                <a:solidFill>
                  <a:schemeClr val="tx2"/>
                </a:solidFill>
                <a:latin typeface="+mj-lt"/>
              </a:rPr>
              <a:t>Take a look</a:t>
            </a:r>
            <a:endParaRPr lang="en-US" sz="1800" b="1" dirty="0">
              <a:solidFill>
                <a:schemeClr val="tx2"/>
              </a:solidFill>
              <a:latin typeface="+mj-lt"/>
              <a:cs typeface="Segoe UI"/>
            </a:endParaRPr>
          </a:p>
          <a:p>
            <a:pPr lvl="0">
              <a:spcAft>
                <a:spcPts val="2400"/>
              </a:spcAft>
            </a:pPr>
            <a:r>
              <a:rPr lang="en-GB" sz="1800" b="0" i="0" dirty="0">
                <a:solidFill>
                  <a:srgbClr val="000000"/>
                </a:solidFill>
                <a:effectLst/>
                <a:latin typeface="Segoe UI" panose="020B0502040204020203" pitchFamily="34" charset="0"/>
              </a:rPr>
              <a:t>Use the </a:t>
            </a:r>
            <a:r>
              <a:rPr lang="en-GB" sz="1800" b="0" i="0" dirty="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tenant-level analytics </a:t>
            </a:r>
            <a:r>
              <a:rPr lang="en-GB" sz="1800" b="0" i="0" dirty="0">
                <a:solidFill>
                  <a:srgbClr val="000000"/>
                </a:solidFill>
                <a:effectLst/>
                <a:latin typeface="Segoe UI" panose="020B0502040204020203" pitchFamily="34" charset="0"/>
              </a:rPr>
              <a:t>in the Power Platform Admin </a:t>
            </a:r>
            <a:r>
              <a:rPr lang="en-US" sz="1800" b="0" i="0" dirty="0">
                <a:solidFill>
                  <a:srgbClr val="000000"/>
                </a:solidFill>
                <a:effectLst/>
                <a:latin typeface="Segoe UI" panose="020B0502040204020203" pitchFamily="34" charset="0"/>
              </a:rPr>
              <a:t>Center</a:t>
            </a:r>
            <a:r>
              <a:rPr lang="en-GB" sz="1800" b="0" i="0" dirty="0">
                <a:solidFill>
                  <a:srgbClr val="000000"/>
                </a:solidFill>
                <a:effectLst/>
                <a:latin typeface="Segoe UI" panose="020B0502040204020203" pitchFamily="34" charset="0"/>
              </a:rPr>
              <a:t> to identify your top makers.</a:t>
            </a:r>
          </a:p>
          <a:p>
            <a:pPr lvl="0">
              <a:spcAft>
                <a:spcPts val="2400"/>
              </a:spcAft>
            </a:pPr>
            <a:r>
              <a:rPr lang="en-GB" sz="1800" dirty="0">
                <a:solidFill>
                  <a:srgbClr val="000000"/>
                </a:solidFill>
                <a:latin typeface="Segoe UI" panose="020B0502040204020203" pitchFamily="34" charset="0"/>
              </a:rPr>
              <a:t>Or go further by installing the </a:t>
            </a:r>
            <a:r>
              <a:rPr lang="en-GB" sz="1800" dirty="0">
                <a:solidFill>
                  <a:schemeClr val="tx2"/>
                </a:solidFill>
                <a:latin typeface="Segoe UI" panose="020B0502040204020203" pitchFamily="34" charset="0"/>
                <a:hlinkClick r:id="rId4">
                  <a:extLst>
                    <a:ext uri="{A12FA001-AC4F-418D-AE19-62706E023703}">
                      <ahyp:hlinkClr xmlns:ahyp="http://schemas.microsoft.com/office/drawing/2018/hyperlinkcolor" val="tx"/>
                    </a:ext>
                  </a:extLst>
                </a:hlinkClick>
              </a:rPr>
              <a:t>CoE Starter Kit</a:t>
            </a:r>
            <a:r>
              <a:rPr lang="en-GB" sz="1800" dirty="0">
                <a:solidFill>
                  <a:schemeClr val="tx2"/>
                </a:solidFill>
                <a:latin typeface="Segoe UI" panose="020B0502040204020203" pitchFamily="34" charset="0"/>
              </a:rPr>
              <a:t> </a:t>
            </a:r>
            <a:r>
              <a:rPr lang="en-US" sz="1800" dirty="0">
                <a:latin typeface="Segoe UI" panose="020B0502040204020203" pitchFamily="34" charset="0"/>
              </a:rPr>
              <a:t>and get deeper insights into your organizations Power Platform usage.</a:t>
            </a:r>
            <a:br>
              <a:rPr lang="en-US" sz="1800" dirty="0">
                <a:latin typeface="Segoe UI" panose="020B0502040204020203" pitchFamily="34" charset="0"/>
              </a:rPr>
            </a:br>
            <a:endParaRPr lang="en-US" sz="1800" dirty="0">
              <a:latin typeface="Segoe UI" panose="020B0502040204020203" pitchFamily="34" charset="0"/>
            </a:endParaRPr>
          </a:p>
          <a:p>
            <a:pPr>
              <a:spcAft>
                <a:spcPts val="600"/>
              </a:spcAft>
            </a:pPr>
            <a:r>
              <a:rPr lang="en-US" sz="1800" b="1" dirty="0">
                <a:solidFill>
                  <a:schemeClr val="tx2"/>
                </a:solidFill>
                <a:latin typeface="+mj-lt"/>
              </a:rPr>
              <a:t>Learn more</a:t>
            </a:r>
          </a:p>
          <a:p>
            <a:pPr>
              <a:spcAft>
                <a:spcPts val="2400"/>
              </a:spcAft>
            </a:pPr>
            <a:r>
              <a:rPr lang="en-US" sz="1800" dirty="0">
                <a:latin typeface="Segoe UI" panose="020B0502040204020203" pitchFamily="34" charset="0"/>
              </a:rPr>
              <a:t>Create a champions program and </a:t>
            </a:r>
            <a:r>
              <a:rPr lang="en-US" sz="1800" dirty="0">
                <a:solidFill>
                  <a:schemeClr val="tx2"/>
                </a:solidFill>
                <a:latin typeface="Segoe UI" panose="020B0502040204020203" pitchFamily="34" charset="0"/>
                <a:hlinkClick r:id="rId5">
                  <a:extLst>
                    <a:ext uri="{A12FA001-AC4F-418D-AE19-62706E023703}">
                      <ahyp:hlinkClr xmlns:ahyp="http://schemas.microsoft.com/office/drawing/2018/hyperlinkcolor" val="tx"/>
                    </a:ext>
                  </a:extLst>
                </a:hlinkClick>
              </a:rPr>
              <a:t>support Power Platform Champions in your organization</a:t>
            </a:r>
            <a:endParaRPr lang="en-US" sz="1800" dirty="0">
              <a:solidFill>
                <a:schemeClr val="tx2"/>
              </a:solidFill>
              <a:latin typeface="Segoe UI" panose="020B0502040204020203" pitchFamily="34" charset="0"/>
            </a:endParaRPr>
          </a:p>
          <a:p>
            <a:pPr lvl="0">
              <a:spcAft>
                <a:spcPts val="2400"/>
              </a:spcAft>
            </a:pPr>
            <a:endParaRPr lang="en-US" sz="1800" u="sng" dirty="0">
              <a:solidFill>
                <a:schemeClr val="tx2"/>
              </a:solidFill>
              <a:latin typeface="Segoe UI" panose="020B0502040204020203" pitchFamily="34" charset="0"/>
              <a:ea typeface="+mn-lt"/>
              <a:cs typeface="+mn-lt"/>
            </a:endParaRPr>
          </a:p>
        </p:txBody>
      </p:sp>
    </p:spTree>
    <p:extLst>
      <p:ext uri="{BB962C8B-B14F-4D97-AF65-F5344CB8AC3E}">
        <p14:creationId xmlns:p14="http://schemas.microsoft.com/office/powerpoint/2010/main" val="291859926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Rewards and recognition</a:t>
            </a:r>
          </a:p>
        </p:txBody>
      </p:sp>
    </p:spTree>
    <p:extLst>
      <p:ext uri="{BB962C8B-B14F-4D97-AF65-F5344CB8AC3E}">
        <p14:creationId xmlns:p14="http://schemas.microsoft.com/office/powerpoint/2010/main" val="273535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41E11F8-8A4F-4BED-9735-A74D8E6E2F12}"/>
              </a:ext>
            </a:extLst>
          </p:cNvPr>
          <p:cNvSpPr>
            <a:spLocks noGrp="1"/>
          </p:cNvSpPr>
          <p:nvPr>
            <p:ph type="title"/>
          </p:nvPr>
        </p:nvSpPr>
        <p:spPr>
          <a:xfrm>
            <a:off x="495580" y="429699"/>
            <a:ext cx="11402008" cy="553998"/>
          </a:xfrm>
        </p:spPr>
        <p:txBody>
          <a:bodyPr/>
          <a:lstStyle/>
          <a:p>
            <a:r>
              <a:rPr lang="en-US" sz="3600" dirty="0"/>
              <a:t>Best practices for </a:t>
            </a:r>
            <a:r>
              <a:rPr lang="en-US" sz="3600" dirty="0">
                <a:solidFill>
                  <a:schemeClr val="accent1"/>
                </a:solidFill>
              </a:rPr>
              <a:t>rewards and recognition</a:t>
            </a:r>
          </a:p>
        </p:txBody>
      </p:sp>
      <p:sp>
        <p:nvSpPr>
          <p:cNvPr id="21" name="Oval 20">
            <a:extLst>
              <a:ext uri="{FF2B5EF4-FFF2-40B4-BE49-F238E27FC236}">
                <a16:creationId xmlns:a16="http://schemas.microsoft.com/office/drawing/2014/main" id="{B0C971C1-0B11-4698-879B-610A64FE3329}"/>
              </a:ext>
            </a:extLst>
          </p:cNvPr>
          <p:cNvSpPr/>
          <p:nvPr/>
        </p:nvSpPr>
        <p:spPr bwMode="auto">
          <a:xfrm>
            <a:off x="712415" y="1995211"/>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1800" dirty="0">
                <a:solidFill>
                  <a:srgbClr val="FFFFFF"/>
                </a:solidFill>
                <a:latin typeface="Segoe UI" panose="020B0502040204020203" pitchFamily="34" charset="0"/>
                <a:cs typeface="Segoe UI" panose="020B0502040204020203" pitchFamily="34" charset="0"/>
              </a:rPr>
              <a:t>1</a:t>
            </a:r>
          </a:p>
        </p:txBody>
      </p:sp>
      <p:sp>
        <p:nvSpPr>
          <p:cNvPr id="22" name="Oval 21">
            <a:extLst>
              <a:ext uri="{FF2B5EF4-FFF2-40B4-BE49-F238E27FC236}">
                <a16:creationId xmlns:a16="http://schemas.microsoft.com/office/drawing/2014/main" id="{C41D5179-9B93-4326-B2A6-263DCFBD0766}"/>
              </a:ext>
            </a:extLst>
          </p:cNvPr>
          <p:cNvSpPr/>
          <p:nvPr/>
        </p:nvSpPr>
        <p:spPr bwMode="auto">
          <a:xfrm>
            <a:off x="712415" y="2661730"/>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1800" dirty="0">
                <a:solidFill>
                  <a:srgbClr val="FFFFFF"/>
                </a:solidFill>
                <a:latin typeface="Segoe UI" panose="020B0502040204020203" pitchFamily="34" charset="0"/>
                <a:cs typeface="Segoe UI" panose="020B0502040204020203" pitchFamily="34" charset="0"/>
              </a:rPr>
              <a:t>2</a:t>
            </a:r>
          </a:p>
        </p:txBody>
      </p:sp>
      <p:sp>
        <p:nvSpPr>
          <p:cNvPr id="23" name="Oval 22">
            <a:extLst>
              <a:ext uri="{FF2B5EF4-FFF2-40B4-BE49-F238E27FC236}">
                <a16:creationId xmlns:a16="http://schemas.microsoft.com/office/drawing/2014/main" id="{9D3309B0-2DB8-42E8-83C0-DF3B4A103533}"/>
              </a:ext>
            </a:extLst>
          </p:cNvPr>
          <p:cNvSpPr/>
          <p:nvPr/>
        </p:nvSpPr>
        <p:spPr bwMode="auto">
          <a:xfrm>
            <a:off x="712415" y="3328249"/>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102" fontAlgn="base">
              <a:spcBef>
                <a:spcPct val="0"/>
              </a:spcBef>
              <a:spcAft>
                <a:spcPct val="0"/>
              </a:spcAft>
            </a:pPr>
            <a:r>
              <a:rPr lang="en-US" sz="1800" dirty="0">
                <a:solidFill>
                  <a:srgbClr val="FFFFFF"/>
                </a:solidFill>
                <a:latin typeface="Segoe UI" panose="020B0502040204020203" pitchFamily="34" charset="0"/>
                <a:cs typeface="Segoe UI" panose="020B0502040204020203" pitchFamily="34" charset="0"/>
              </a:rPr>
              <a:t>3</a:t>
            </a:r>
          </a:p>
        </p:txBody>
      </p:sp>
      <p:sp>
        <p:nvSpPr>
          <p:cNvPr id="24" name="Oval 23">
            <a:extLst>
              <a:ext uri="{FF2B5EF4-FFF2-40B4-BE49-F238E27FC236}">
                <a16:creationId xmlns:a16="http://schemas.microsoft.com/office/drawing/2014/main" id="{75BCB9B5-9392-4604-AA6D-494AC15A4F49}"/>
              </a:ext>
            </a:extLst>
          </p:cNvPr>
          <p:cNvSpPr/>
          <p:nvPr/>
        </p:nvSpPr>
        <p:spPr bwMode="auto">
          <a:xfrm>
            <a:off x="712415" y="3994768"/>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10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4</a:t>
            </a:r>
          </a:p>
        </p:txBody>
      </p:sp>
      <p:sp>
        <p:nvSpPr>
          <p:cNvPr id="31" name="Oval 30">
            <a:extLst>
              <a:ext uri="{FF2B5EF4-FFF2-40B4-BE49-F238E27FC236}">
                <a16:creationId xmlns:a16="http://schemas.microsoft.com/office/drawing/2014/main" id="{5564546D-D072-4C3F-B3FB-B96E32AD83B2}"/>
              </a:ext>
            </a:extLst>
          </p:cNvPr>
          <p:cNvSpPr/>
          <p:nvPr/>
        </p:nvSpPr>
        <p:spPr bwMode="auto">
          <a:xfrm>
            <a:off x="712415" y="4661287"/>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10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5</a:t>
            </a:r>
          </a:p>
        </p:txBody>
      </p:sp>
      <p:sp>
        <p:nvSpPr>
          <p:cNvPr id="32" name="Oval 31">
            <a:extLst>
              <a:ext uri="{FF2B5EF4-FFF2-40B4-BE49-F238E27FC236}">
                <a16:creationId xmlns:a16="http://schemas.microsoft.com/office/drawing/2014/main" id="{4E68EF4D-9384-4DC6-BDA0-2614DCA6D943}"/>
              </a:ext>
            </a:extLst>
          </p:cNvPr>
          <p:cNvSpPr/>
          <p:nvPr/>
        </p:nvSpPr>
        <p:spPr bwMode="auto">
          <a:xfrm>
            <a:off x="712415" y="5327804"/>
            <a:ext cx="387756" cy="38775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marL="0" marR="0" lvl="0" indent="0" algn="ctr" defTabSz="89610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6</a:t>
            </a:r>
          </a:p>
        </p:txBody>
      </p:sp>
      <p:sp>
        <p:nvSpPr>
          <p:cNvPr id="17" name="Rectangle 16">
            <a:extLst>
              <a:ext uri="{FF2B5EF4-FFF2-40B4-BE49-F238E27FC236}">
                <a16:creationId xmlns:a16="http://schemas.microsoft.com/office/drawing/2014/main" id="{F4A1ABA0-FAC5-42D4-A4EB-702861FD0202}"/>
              </a:ext>
            </a:extLst>
          </p:cNvPr>
          <p:cNvSpPr/>
          <p:nvPr/>
        </p:nvSpPr>
        <p:spPr>
          <a:xfrm>
            <a:off x="1317854" y="1896615"/>
            <a:ext cx="5148400"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Motivate and reward a high-performance culture </a:t>
            </a:r>
          </a:p>
        </p:txBody>
      </p:sp>
      <p:sp>
        <p:nvSpPr>
          <p:cNvPr id="18" name="Rectangle 17">
            <a:extLst>
              <a:ext uri="{FF2B5EF4-FFF2-40B4-BE49-F238E27FC236}">
                <a16:creationId xmlns:a16="http://schemas.microsoft.com/office/drawing/2014/main" id="{D2CDBEB1-5483-457A-9DCC-BD38B56AB83D}"/>
              </a:ext>
            </a:extLst>
          </p:cNvPr>
          <p:cNvSpPr/>
          <p:nvPr/>
        </p:nvSpPr>
        <p:spPr>
          <a:xfrm>
            <a:off x="1317853" y="2534346"/>
            <a:ext cx="7378091"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kumimoji="0" lang="en-AU"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Promote a close link between performance, reward, and recognition </a:t>
            </a:r>
          </a:p>
        </p:txBody>
      </p:sp>
      <p:sp>
        <p:nvSpPr>
          <p:cNvPr id="19" name="Rectangle 18">
            <a:extLst>
              <a:ext uri="{FF2B5EF4-FFF2-40B4-BE49-F238E27FC236}">
                <a16:creationId xmlns:a16="http://schemas.microsoft.com/office/drawing/2014/main" id="{E0CE5911-EC74-4D65-BC01-1BE090A9C115}"/>
              </a:ext>
            </a:extLst>
          </p:cNvPr>
          <p:cNvSpPr/>
          <p:nvPr/>
        </p:nvSpPr>
        <p:spPr>
          <a:xfrm>
            <a:off x="1330500" y="3219012"/>
            <a:ext cx="7023887"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kumimoji="0" lang="en-AU"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 timely recognition</a:t>
            </a:r>
          </a:p>
        </p:txBody>
      </p:sp>
      <p:sp>
        <p:nvSpPr>
          <p:cNvPr id="20" name="Rectangle 19">
            <a:extLst>
              <a:ext uri="{FF2B5EF4-FFF2-40B4-BE49-F238E27FC236}">
                <a16:creationId xmlns:a16="http://schemas.microsoft.com/office/drawing/2014/main" id="{2572E643-B77B-46CB-AE02-021FE2502DC8}"/>
              </a:ext>
            </a:extLst>
          </p:cNvPr>
          <p:cNvSpPr/>
          <p:nvPr/>
        </p:nvSpPr>
        <p:spPr>
          <a:xfrm>
            <a:off x="1330499" y="3903677"/>
            <a:ext cx="7023888"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kumimoji="0" lang="en-AU"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Provide rewards that are valued and meaningful</a:t>
            </a:r>
          </a:p>
        </p:txBody>
      </p:sp>
      <p:sp>
        <p:nvSpPr>
          <p:cNvPr id="37" name="Rectangle 36">
            <a:extLst>
              <a:ext uri="{FF2B5EF4-FFF2-40B4-BE49-F238E27FC236}">
                <a16:creationId xmlns:a16="http://schemas.microsoft.com/office/drawing/2014/main" id="{9003E00B-58C1-46D5-AC71-C4E6F2C5B4C0}"/>
              </a:ext>
            </a:extLst>
          </p:cNvPr>
          <p:cNvSpPr/>
          <p:nvPr/>
        </p:nvSpPr>
        <p:spPr>
          <a:xfrm>
            <a:off x="1330500" y="4570149"/>
            <a:ext cx="7023887"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kumimoji="0" lang="en-AU"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Be fair, apply standards consistently, and be transparent</a:t>
            </a:r>
          </a:p>
        </p:txBody>
      </p:sp>
      <p:sp>
        <p:nvSpPr>
          <p:cNvPr id="38" name="Rectangle 37">
            <a:extLst>
              <a:ext uri="{FF2B5EF4-FFF2-40B4-BE49-F238E27FC236}">
                <a16:creationId xmlns:a16="http://schemas.microsoft.com/office/drawing/2014/main" id="{0A624F99-EE96-4C3B-8CD8-54A4041BAAE0}"/>
              </a:ext>
            </a:extLst>
          </p:cNvPr>
          <p:cNvSpPr/>
          <p:nvPr/>
        </p:nvSpPr>
        <p:spPr>
          <a:xfrm>
            <a:off x="1330499" y="5234100"/>
            <a:ext cx="7023888" cy="547870"/>
          </a:xfrm>
          <a:prstGeom prst="rect">
            <a:avLst/>
          </a:prstGeom>
        </p:spPr>
        <p:txBody>
          <a:bodyPr wrap="square" anchor="ctr" anchorCtr="0">
            <a:noAutofit/>
          </a:bodyPr>
          <a:lstStyle/>
          <a:p>
            <a:pPr marL="0" marR="0" lvl="1" indent="0" algn="l" defTabSz="913838" rtl="0" eaLnBrk="1" fontAlgn="base" latinLnBrk="0" hangingPunct="1">
              <a:lnSpc>
                <a:spcPct val="120000"/>
              </a:lnSpc>
              <a:spcBef>
                <a:spcPts val="600"/>
              </a:spcBef>
              <a:spcAft>
                <a:spcPts val="300"/>
              </a:spcAft>
              <a:buClr>
                <a:srgbClr val="DC3C00"/>
              </a:buClr>
              <a:buSzTx/>
              <a:buFontTx/>
              <a:buNone/>
              <a:tabLst/>
              <a:defRPr/>
            </a:pPr>
            <a:r>
              <a:rPr lang="en-AU" sz="1800" dirty="0">
                <a:solidFill>
                  <a:srgbClr val="000000"/>
                </a:solidFill>
                <a:latin typeface="Segoe UI" panose="020B0502040204020203" pitchFamily="34" charset="0"/>
                <a:cs typeface="Segoe UI" panose="020B0502040204020203" pitchFamily="34" charset="0"/>
              </a:rPr>
              <a:t>Make a plan that is</a:t>
            </a:r>
            <a:r>
              <a:rPr kumimoji="0" lang="en-AU"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simple to understand and apply </a:t>
            </a:r>
          </a:p>
        </p:txBody>
      </p:sp>
    </p:spTree>
    <p:extLst>
      <p:ext uri="{BB962C8B-B14F-4D97-AF65-F5344CB8AC3E}">
        <p14:creationId xmlns:p14="http://schemas.microsoft.com/office/powerpoint/2010/main" val="28589798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4286B7-6EFE-4E4B-95E9-35633F117042}"/>
              </a:ext>
            </a:extLst>
          </p:cNvPr>
          <p:cNvSpPr>
            <a:spLocks noGrp="1"/>
          </p:cNvSpPr>
          <p:nvPr>
            <p:ph type="title"/>
          </p:nvPr>
        </p:nvSpPr>
        <p:spPr/>
        <p:txBody>
          <a:bodyPr/>
          <a:lstStyle/>
          <a:p>
            <a:r>
              <a:rPr lang="en-GB" dirty="0"/>
              <a:t>Envision</a:t>
            </a:r>
          </a:p>
        </p:txBody>
      </p:sp>
      <p:sp>
        <p:nvSpPr>
          <p:cNvPr id="6" name="Text Placeholder 2">
            <a:extLst>
              <a:ext uri="{FF2B5EF4-FFF2-40B4-BE49-F238E27FC236}">
                <a16:creationId xmlns:a16="http://schemas.microsoft.com/office/drawing/2014/main" id="{1E261C6E-3ADB-454F-9BAF-F6910D723044}"/>
              </a:ext>
            </a:extLst>
          </p:cNvPr>
          <p:cNvSpPr>
            <a:spLocks noGrp="1"/>
          </p:cNvSpPr>
          <p:nvPr>
            <p:ph type="body" sz="quarter" idx="12"/>
          </p:nvPr>
        </p:nvSpPr>
        <p:spPr>
          <a:xfrm>
            <a:off x="4941888" y="1307806"/>
            <a:ext cx="6667500" cy="2121194"/>
          </a:xfrm>
        </p:spPr>
        <p:txBody>
          <a:bodyPr/>
          <a:lstStyle/>
          <a:p>
            <a:r>
              <a:rPr lang="en-GB" dirty="0"/>
              <a:t>Microsoft Power Platform enables everyone to digitize their business processes. In this phase, you will gather your initial team, define your adoption scope, assess your readiness, and capture what success looks like for your organization. </a:t>
            </a:r>
          </a:p>
        </p:txBody>
      </p:sp>
    </p:spTree>
    <p:extLst>
      <p:ext uri="{BB962C8B-B14F-4D97-AF65-F5344CB8AC3E}">
        <p14:creationId xmlns:p14="http://schemas.microsoft.com/office/powerpoint/2010/main" val="416212193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dirty="0"/>
              <a:t>Sample </a:t>
            </a:r>
            <a:r>
              <a:rPr lang="en-US" sz="3600" dirty="0">
                <a:solidFill>
                  <a:schemeClr val="accent1"/>
                </a:solidFill>
              </a:rPr>
              <a:t>rewards and recognition model  </a:t>
            </a:r>
          </a:p>
        </p:txBody>
      </p:sp>
      <p:graphicFrame>
        <p:nvGraphicFramePr>
          <p:cNvPr id="3" name="Table 2">
            <a:extLst>
              <a:ext uri="{FF2B5EF4-FFF2-40B4-BE49-F238E27FC236}">
                <a16:creationId xmlns:a16="http://schemas.microsoft.com/office/drawing/2014/main" id="{C8345FB0-AE5E-46CF-ACD0-2C276D1A898C}"/>
              </a:ext>
            </a:extLst>
          </p:cNvPr>
          <p:cNvGraphicFramePr>
            <a:graphicFrameLocks noGrp="1"/>
          </p:cNvGraphicFramePr>
          <p:nvPr>
            <p:extLst>
              <p:ext uri="{D42A27DB-BD31-4B8C-83A1-F6EECF244321}">
                <p14:modId xmlns:p14="http://schemas.microsoft.com/office/powerpoint/2010/main" val="3904474226"/>
              </p:ext>
            </p:extLst>
          </p:nvPr>
        </p:nvGraphicFramePr>
        <p:xfrm>
          <a:off x="479400" y="1282700"/>
          <a:ext cx="11314727" cy="5417976"/>
        </p:xfrm>
        <a:graphic>
          <a:graphicData uri="http://schemas.openxmlformats.org/drawingml/2006/table">
            <a:tbl>
              <a:tblPr firstRow="1" bandRow="1">
                <a:tableStyleId>{5C22544A-7EE6-4342-B048-85BDC9FD1C3A}</a:tableStyleId>
              </a:tblPr>
              <a:tblGrid>
                <a:gridCol w="3880974">
                  <a:extLst>
                    <a:ext uri="{9D8B030D-6E8A-4147-A177-3AD203B41FA5}">
                      <a16:colId xmlns:a16="http://schemas.microsoft.com/office/drawing/2014/main" val="2946764248"/>
                    </a:ext>
                  </a:extLst>
                </a:gridCol>
                <a:gridCol w="3731804">
                  <a:extLst>
                    <a:ext uri="{9D8B030D-6E8A-4147-A177-3AD203B41FA5}">
                      <a16:colId xmlns:a16="http://schemas.microsoft.com/office/drawing/2014/main" val="2436670976"/>
                    </a:ext>
                  </a:extLst>
                </a:gridCol>
                <a:gridCol w="3701949">
                  <a:extLst>
                    <a:ext uri="{9D8B030D-6E8A-4147-A177-3AD203B41FA5}">
                      <a16:colId xmlns:a16="http://schemas.microsoft.com/office/drawing/2014/main" val="2942905590"/>
                    </a:ext>
                  </a:extLst>
                </a:gridCol>
              </a:tblGrid>
              <a:tr h="460326">
                <a:tc>
                  <a:txBody>
                    <a:bodyPr/>
                    <a:lstStyle/>
                    <a:p>
                      <a:r>
                        <a:rPr lang="en-GB" sz="1400" b="0" dirty="0">
                          <a:solidFill>
                            <a:schemeClr val="bg1"/>
                          </a:solidFill>
                          <a:latin typeface="Segoe UI Semibold" panose="020B0702040204020203" pitchFamily="34" charset="0"/>
                          <a:cs typeface="Segoe UI Semibold" panose="020B0702040204020203" pitchFamily="34" charset="0"/>
                        </a:rPr>
                        <a:t>Theme</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GB" sz="1400" b="0" dirty="0">
                          <a:solidFill>
                            <a:schemeClr val="bg1"/>
                          </a:solidFill>
                          <a:latin typeface="Segoe UI Semibold" panose="020B0702040204020203" pitchFamily="34" charset="0"/>
                          <a:cs typeface="Segoe UI Semibold" panose="020B0702040204020203" pitchFamily="34" charset="0"/>
                        </a:rPr>
                        <a:t>And the winner is?</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GB" sz="1400" b="0" dirty="0">
                          <a:solidFill>
                            <a:schemeClr val="bg1"/>
                          </a:solidFill>
                          <a:latin typeface="Segoe UI Semibold" panose="020B0702040204020203" pitchFamily="34" charset="0"/>
                          <a:cs typeface="Segoe UI Semibold" panose="020B0702040204020203" pitchFamily="34" charset="0"/>
                        </a:rPr>
                        <a:t>What’s the prize?</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114652995"/>
                  </a:ext>
                </a:extLst>
              </a:tr>
              <a:tr h="1224796">
                <a:tc>
                  <a:txBody>
                    <a:bodyPr/>
                    <a:lstStyle/>
                    <a:p>
                      <a:pPr marL="0" lvl="1"/>
                      <a:r>
                        <a:rPr lang="en-GB" sz="1400" dirty="0">
                          <a:solidFill>
                            <a:schemeClr val="tx2"/>
                          </a:solidFill>
                          <a:latin typeface="+mj-lt"/>
                          <a:cs typeface="Segoe UI" panose="020B0502040204020203" pitchFamily="34" charset="0"/>
                        </a:rPr>
                        <a:t>Champion of the week</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indent="-171450">
                        <a:lnSpc>
                          <a:spcPct val="100000"/>
                        </a:lnSpc>
                        <a:spcBef>
                          <a:spcPts val="0"/>
                        </a:spcBef>
                        <a:spcAft>
                          <a:spcPts val="300"/>
                        </a:spcAft>
                        <a:buFont typeface="Arial" panose="020B0604020202020204" pitchFamily="34" charset="0"/>
                        <a:buChar char="•"/>
                      </a:pPr>
                      <a:r>
                        <a:rPr lang="en-GB" sz="1200" dirty="0">
                          <a:solidFill>
                            <a:schemeClr val="tx1"/>
                          </a:solidFill>
                          <a:latin typeface="+mn-lt"/>
                          <a:cs typeface="Segoe UI" panose="020B0502040204020203" pitchFamily="34" charset="0"/>
                        </a:rPr>
                        <a:t>The individual Champion who answered the most questions in the internal community.</a:t>
                      </a:r>
                    </a:p>
                    <a:p>
                      <a:pPr marL="171450" indent="-171450">
                        <a:lnSpc>
                          <a:spcPct val="100000"/>
                        </a:lnSpc>
                        <a:spcBef>
                          <a:spcPts val="0"/>
                        </a:spcBef>
                        <a:spcAft>
                          <a:spcPts val="300"/>
                        </a:spcAft>
                        <a:buFont typeface="Arial" panose="020B0604020202020204" pitchFamily="34" charset="0"/>
                        <a:buChar char="•"/>
                      </a:pPr>
                      <a:r>
                        <a:rPr lang="en-GB" sz="1200" dirty="0">
                          <a:solidFill>
                            <a:schemeClr val="tx1"/>
                          </a:solidFill>
                          <a:latin typeface="+mn-lt"/>
                          <a:cs typeface="Segoe UI" panose="020B0502040204020203" pitchFamily="34" charset="0"/>
                        </a:rPr>
                        <a:t>The individual Champion who created the most apps or flows that are used for production scenarios.</a:t>
                      </a:r>
                      <a:endParaRPr lang="fr-FR" sz="1200" dirty="0">
                        <a:solidFill>
                          <a:schemeClr val="tx1"/>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rowSpan="4">
                  <a:txBody>
                    <a:bodyPr/>
                    <a:lstStyle/>
                    <a:p>
                      <a:pPr marL="171450" marR="0" lvl="0" indent="-171450" algn="l" defTabSz="914379"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kern="1200" dirty="0">
                          <a:solidFill>
                            <a:schemeClr val="tx1"/>
                          </a:solidFill>
                          <a:latin typeface="+mn-lt"/>
                          <a:ea typeface="+mn-ea"/>
                          <a:cs typeface="Segoe UI" panose="020B0502040204020203" pitchFamily="34" charset="0"/>
                        </a:rPr>
                        <a:t>Highlight in internal Power Platform newsletter or intranet site</a:t>
                      </a:r>
                    </a:p>
                    <a:p>
                      <a:pPr marL="171450" marR="0" lvl="0" indent="-171450" algn="l" defTabSz="914379"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kern="1200" dirty="0">
                          <a:solidFill>
                            <a:schemeClr val="tx1"/>
                          </a:solidFill>
                          <a:latin typeface="+mn-lt"/>
                          <a:ea typeface="+mn-ea"/>
                          <a:cs typeface="Segoe UI" panose="020B0502040204020203" pitchFamily="34" charset="0"/>
                        </a:rPr>
                        <a:t>Gift card</a:t>
                      </a:r>
                    </a:p>
                    <a:p>
                      <a:pPr marL="171450" marR="0" lvl="0" indent="-171450" algn="l" defTabSz="914379"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kern="1200" dirty="0">
                          <a:solidFill>
                            <a:schemeClr val="tx1"/>
                          </a:solidFill>
                          <a:latin typeface="+mn-lt"/>
                          <a:ea typeface="+mn-ea"/>
                          <a:cs typeface="Segoe UI" panose="020B0502040204020203" pitchFamily="34" charset="0"/>
                        </a:rPr>
                        <a:t>‘Thank you’ email from manager or Executive Sponsor</a:t>
                      </a:r>
                    </a:p>
                    <a:p>
                      <a:pPr marL="171450" marR="0" lvl="0" indent="-171450" algn="l" defTabSz="914379"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1200" kern="1200" dirty="0">
                          <a:solidFill>
                            <a:schemeClr val="tx1"/>
                          </a:solidFill>
                          <a:latin typeface="+mn-lt"/>
                          <a:ea typeface="+mn-ea"/>
                          <a:cs typeface="Segoe UI" panose="020B0502040204020203" pitchFamily="34" charset="0"/>
                        </a:rPr>
                        <a:t>Power Apps Premium licenses for a year</a:t>
                      </a:r>
                    </a:p>
                  </a:txBody>
                  <a:tcPr marL="137160" marT="91440" marB="9144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040227391"/>
                  </a:ext>
                </a:extLst>
              </a:tr>
              <a:tr h="1021021">
                <a:tc>
                  <a:txBody>
                    <a:bodyPr/>
                    <a:lstStyle/>
                    <a:p>
                      <a:pPr marL="0" lvl="1"/>
                      <a:r>
                        <a:rPr lang="fr-FR" sz="1400" dirty="0">
                          <a:solidFill>
                            <a:schemeClr val="tx2"/>
                          </a:solidFill>
                          <a:latin typeface="+mj-lt"/>
                          <a:cs typeface="Segoe UI" panose="020B0502040204020203" pitchFamily="34" charset="0"/>
                        </a:rPr>
                        <a:t>Solution of the </a:t>
                      </a:r>
                      <a:r>
                        <a:rPr lang="en-US" sz="1400" noProof="0" dirty="0">
                          <a:solidFill>
                            <a:schemeClr val="tx2"/>
                          </a:solidFill>
                          <a:latin typeface="+mj-lt"/>
                          <a:cs typeface="Segoe UI" panose="020B0502040204020203" pitchFamily="34" charset="0"/>
                        </a:rPr>
                        <a:t>week</a:t>
                      </a: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indent="-171450">
                        <a:lnSpc>
                          <a:spcPct val="100000"/>
                        </a:lnSpc>
                        <a:spcBef>
                          <a:spcPts val="0"/>
                        </a:spcBef>
                        <a:spcAft>
                          <a:spcPts val="300"/>
                        </a:spcAft>
                        <a:buFont typeface="Arial" panose="020B0604020202020204" pitchFamily="34" charset="0"/>
                        <a:buChar char="•"/>
                      </a:pPr>
                      <a:r>
                        <a:rPr lang="fr-FR" sz="1200" dirty="0">
                          <a:solidFill>
                            <a:schemeClr val="tx1"/>
                          </a:solidFill>
                          <a:latin typeface="+mn-lt"/>
                          <a:cs typeface="Segoe UI" panose="020B0502040204020203" pitchFamily="34" charset="0"/>
                        </a:rPr>
                        <a:t>The </a:t>
                      </a:r>
                      <a:r>
                        <a:rPr lang="en-US" sz="1200" noProof="0" dirty="0">
                          <a:solidFill>
                            <a:schemeClr val="tx1"/>
                          </a:solidFill>
                          <a:latin typeface="+mn-lt"/>
                          <a:cs typeface="Segoe UI" panose="020B0502040204020203" pitchFamily="34" charset="0"/>
                        </a:rPr>
                        <a:t>individual</a:t>
                      </a:r>
                      <a:r>
                        <a:rPr lang="fr-FR" sz="1200" dirty="0">
                          <a:solidFill>
                            <a:schemeClr val="tx1"/>
                          </a:solidFill>
                          <a:latin typeface="+mn-lt"/>
                          <a:cs typeface="Segoe UI" panose="020B0502040204020203" pitchFamily="34" charset="0"/>
                        </a:rPr>
                        <a:t> solution </a:t>
                      </a:r>
                      <a:r>
                        <a:rPr lang="en-US" sz="1200" noProof="0" dirty="0">
                          <a:solidFill>
                            <a:schemeClr val="tx1"/>
                          </a:solidFill>
                          <a:latin typeface="+mn-lt"/>
                          <a:cs typeface="Segoe UI" panose="020B0502040204020203" pitchFamily="34" charset="0"/>
                        </a:rPr>
                        <a:t>that</a:t>
                      </a:r>
                      <a:r>
                        <a:rPr lang="fr-FR" sz="1200" dirty="0">
                          <a:solidFill>
                            <a:schemeClr val="tx1"/>
                          </a:solidFill>
                          <a:latin typeface="+mn-lt"/>
                          <a:cs typeface="Segoe UI" panose="020B0502040204020203" pitchFamily="34" charset="0"/>
                        </a:rPr>
                        <a:t> </a:t>
                      </a:r>
                      <a:r>
                        <a:rPr lang="en-US" sz="1200" noProof="0" dirty="0">
                          <a:solidFill>
                            <a:schemeClr val="tx1"/>
                          </a:solidFill>
                          <a:latin typeface="+mn-lt"/>
                          <a:cs typeface="Segoe UI" panose="020B0502040204020203" pitchFamily="34" charset="0"/>
                        </a:rPr>
                        <a:t>solved</a:t>
                      </a:r>
                      <a:r>
                        <a:rPr lang="fr-FR" sz="1200" dirty="0">
                          <a:solidFill>
                            <a:schemeClr val="tx1"/>
                          </a:solidFill>
                          <a:latin typeface="+mn-lt"/>
                          <a:cs typeface="Segoe UI" panose="020B0502040204020203" pitchFamily="34" charset="0"/>
                        </a:rPr>
                        <a:t> the best business process, </a:t>
                      </a:r>
                      <a:r>
                        <a:rPr lang="en-US" sz="1200" noProof="0" dirty="0">
                          <a:solidFill>
                            <a:schemeClr val="tx1"/>
                          </a:solidFill>
                          <a:latin typeface="+mn-lt"/>
                          <a:cs typeface="Segoe UI" panose="020B0502040204020203" pitchFamily="34" charset="0"/>
                        </a:rPr>
                        <a:t>saved</a:t>
                      </a:r>
                      <a:r>
                        <a:rPr lang="fr-FR" sz="1200" dirty="0">
                          <a:solidFill>
                            <a:schemeClr val="tx1"/>
                          </a:solidFill>
                          <a:latin typeface="+mn-lt"/>
                          <a:cs typeface="Segoe UI" panose="020B0502040204020203" pitchFamily="34" charset="0"/>
                        </a:rPr>
                        <a:t> the </a:t>
                      </a:r>
                      <a:r>
                        <a:rPr lang="en-US" sz="1200" noProof="0" dirty="0">
                          <a:solidFill>
                            <a:schemeClr val="tx1"/>
                          </a:solidFill>
                          <a:latin typeface="+mn-lt"/>
                          <a:cs typeface="Segoe UI" panose="020B0502040204020203" pitchFamily="34" charset="0"/>
                        </a:rPr>
                        <a:t>most</a:t>
                      </a:r>
                      <a:r>
                        <a:rPr lang="fr-FR" sz="1200" dirty="0">
                          <a:solidFill>
                            <a:schemeClr val="tx1"/>
                          </a:solidFill>
                          <a:latin typeface="+mn-lt"/>
                          <a:cs typeface="Segoe UI" panose="020B0502040204020203" pitchFamily="34" charset="0"/>
                        </a:rPr>
                        <a:t> money, or </a:t>
                      </a:r>
                      <a:r>
                        <a:rPr lang="en-US" sz="1200" noProof="0" dirty="0">
                          <a:solidFill>
                            <a:schemeClr val="tx1"/>
                          </a:solidFill>
                          <a:latin typeface="+mn-lt"/>
                          <a:cs typeface="Segoe UI" panose="020B0502040204020203" pitchFamily="34" charset="0"/>
                        </a:rPr>
                        <a:t>increased</a:t>
                      </a:r>
                      <a:r>
                        <a:rPr lang="fr-FR" sz="1200" dirty="0">
                          <a:solidFill>
                            <a:schemeClr val="tx1"/>
                          </a:solidFill>
                          <a:latin typeface="+mn-lt"/>
                          <a:cs typeface="Segoe UI" panose="020B0502040204020203" pitchFamily="34" charset="0"/>
                        </a:rPr>
                        <a:t> </a:t>
                      </a:r>
                      <a:r>
                        <a:rPr lang="en-US" sz="1200" noProof="0" dirty="0">
                          <a:solidFill>
                            <a:schemeClr val="tx1"/>
                          </a:solidFill>
                          <a:latin typeface="+mn-lt"/>
                          <a:cs typeface="Segoe UI" panose="020B0502040204020203" pitchFamily="34" charset="0"/>
                        </a:rPr>
                        <a:t>productivity.</a:t>
                      </a: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Gift card to makers</a:t>
                      </a: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‘Thank you’ email from manager</a:t>
                      </a:r>
                      <a:endParaRPr lang="fr-FR" sz="1200" kern="1200">
                        <a:solidFill>
                          <a:schemeClr val="tx2"/>
                        </a:solidFill>
                        <a:latin typeface="+mn-lt"/>
                        <a:ea typeface="+mn-ea"/>
                        <a:cs typeface="Segoe UI" panose="020B0502040204020203" pitchFamily="34" charset="0"/>
                      </a:endParaRP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fr-FR" sz="1200" kern="1200">
                        <a:solidFill>
                          <a:schemeClr val="tx2"/>
                        </a:solidFill>
                        <a:latin typeface="+mn-lt"/>
                        <a:ea typeface="+mn-ea"/>
                        <a:cs typeface="Segoe UI" panose="020B05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290698205"/>
                  </a:ext>
                </a:extLst>
              </a:tr>
              <a:tr h="1453935">
                <a:tc>
                  <a:txBody>
                    <a:bodyPr/>
                    <a:lstStyle/>
                    <a:p>
                      <a:pPr marL="0" lvl="1"/>
                      <a:r>
                        <a:rPr lang="en-GB" sz="1400" dirty="0">
                          <a:solidFill>
                            <a:schemeClr val="tx2"/>
                          </a:solidFill>
                          <a:latin typeface="+mj-lt"/>
                          <a:cs typeface="Segoe UI" panose="020B0502040204020203" pitchFamily="34" charset="0"/>
                        </a:rPr>
                        <a:t>Most active business area</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indent="-171450">
                        <a:lnSpc>
                          <a:spcPct val="100000"/>
                        </a:lnSpc>
                        <a:spcBef>
                          <a:spcPts val="0"/>
                        </a:spcBef>
                        <a:spcAft>
                          <a:spcPts val="300"/>
                        </a:spcAft>
                        <a:buFont typeface="Arial" panose="020B0604020202020204" pitchFamily="34" charset="0"/>
                        <a:buChar char="•"/>
                      </a:pPr>
                      <a:r>
                        <a:rPr lang="en-GB" sz="1200" dirty="0">
                          <a:solidFill>
                            <a:schemeClr val="tx1"/>
                          </a:solidFill>
                          <a:latin typeface="+mn-lt"/>
                          <a:cs typeface="Segoe UI" panose="020B0502040204020203" pitchFamily="34" charset="0"/>
                        </a:rPr>
                        <a:t>The team with the most production apps or flows in use.</a:t>
                      </a:r>
                      <a:endParaRPr lang="fr-FR" sz="1200" dirty="0">
                        <a:solidFill>
                          <a:schemeClr val="tx1"/>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‘Thank you’ email from Executive Sponsor </a:t>
                      </a:r>
                    </a:p>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Pizza party for the winning business area</a:t>
                      </a:r>
                    </a:p>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Feature on company intranet site</a:t>
                      </a:r>
                      <a:endParaRPr lang="fr-FR" sz="1200" kern="1200">
                        <a:solidFill>
                          <a:schemeClr val="tx2"/>
                        </a:solidFill>
                        <a:latin typeface="+mn-lt"/>
                        <a:ea typeface="+mn-ea"/>
                        <a:cs typeface="Segoe UI" panose="020B05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598624657"/>
                  </a:ext>
                </a:extLst>
              </a:tr>
              <a:tr h="1257898">
                <a:tc>
                  <a:txBody>
                    <a:bodyPr/>
                    <a:lstStyle/>
                    <a:p>
                      <a:pPr marL="0" lvl="1"/>
                      <a:r>
                        <a:rPr lang="en-GB" sz="1400" dirty="0">
                          <a:solidFill>
                            <a:schemeClr val="tx2"/>
                          </a:solidFill>
                          <a:latin typeface="+mj-lt"/>
                          <a:cs typeface="Segoe UI" panose="020B0502040204020203" pitchFamily="34" charset="0"/>
                        </a:rPr>
                        <a:t>Most creative idea</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indent="-171450">
                        <a:lnSpc>
                          <a:spcPct val="100000"/>
                        </a:lnSpc>
                        <a:spcBef>
                          <a:spcPts val="0"/>
                        </a:spcBef>
                        <a:spcAft>
                          <a:spcPts val="300"/>
                        </a:spcAft>
                        <a:buFont typeface="Arial" panose="020B0604020202020204" pitchFamily="34" charset="0"/>
                        <a:buChar char="•"/>
                      </a:pPr>
                      <a:r>
                        <a:rPr lang="fr-FR" sz="1200" dirty="0">
                          <a:solidFill>
                            <a:schemeClr val="tx1"/>
                          </a:solidFill>
                          <a:latin typeface="+mn-lt"/>
                          <a:cs typeface="Segoe UI" panose="020B0502040204020203" pitchFamily="34" charset="0"/>
                        </a:rPr>
                        <a:t>Most </a:t>
                      </a:r>
                      <a:r>
                        <a:rPr lang="en-US" sz="1200" noProof="0" dirty="0">
                          <a:solidFill>
                            <a:schemeClr val="tx1"/>
                          </a:solidFill>
                          <a:latin typeface="+mn-lt"/>
                          <a:cs typeface="Segoe UI" panose="020B0502040204020203" pitchFamily="34" charset="0"/>
                        </a:rPr>
                        <a:t>creative</a:t>
                      </a:r>
                      <a:r>
                        <a:rPr lang="fr-FR" sz="1200" dirty="0">
                          <a:solidFill>
                            <a:schemeClr val="tx1"/>
                          </a:solidFill>
                          <a:latin typeface="+mn-lt"/>
                          <a:cs typeface="Segoe UI" panose="020B0502040204020203" pitchFamily="34" charset="0"/>
                        </a:rPr>
                        <a:t> </a:t>
                      </a:r>
                      <a:r>
                        <a:rPr lang="en-US" sz="1200" noProof="0" dirty="0">
                          <a:solidFill>
                            <a:schemeClr val="tx1"/>
                          </a:solidFill>
                          <a:latin typeface="+mn-lt"/>
                          <a:cs typeface="Segoe UI" panose="020B0502040204020203" pitchFamily="34" charset="0"/>
                        </a:rPr>
                        <a:t>idea submitted </a:t>
                      </a:r>
                      <a:r>
                        <a:rPr lang="fr-FR" sz="1200" dirty="0">
                          <a:solidFill>
                            <a:schemeClr val="tx1"/>
                          </a:solidFill>
                          <a:latin typeface="+mn-lt"/>
                          <a:cs typeface="Segoe UI" panose="020B0502040204020203" pitchFamily="34" charset="0"/>
                        </a:rPr>
                        <a:t>in the</a:t>
                      </a:r>
                      <a:r>
                        <a:rPr lang="en-US" sz="1200" noProof="0" dirty="0">
                          <a:solidFill>
                            <a:schemeClr val="tx1"/>
                          </a:solidFill>
                          <a:latin typeface="+mn-lt"/>
                          <a:cs typeface="Segoe UI" panose="020B0502040204020203" pitchFamily="34" charset="0"/>
                        </a:rPr>
                        <a:t> </a:t>
                      </a:r>
                      <a:r>
                        <a:rPr lang="en-US" sz="1200" noProof="0" dirty="0">
                          <a:solidFill>
                            <a:schemeClr val="tx2"/>
                          </a:solidFill>
                          <a:latin typeface="+mn-lt"/>
                          <a:cs typeface="Segoe UI" panose="020B0502040204020203" pitchFamily="34" charset="0"/>
                          <a:hlinkClick r:id="rId3">
                            <a:extLst>
                              <a:ext uri="{A12FA001-AC4F-418D-AE19-62706E023703}">
                                <ahyp:hlinkClr xmlns:ahyp="http://schemas.microsoft.com/office/drawing/2018/hyperlinkcolor" val="tx"/>
                              </a:ext>
                            </a:extLst>
                          </a:hlinkClick>
                        </a:rPr>
                        <a:t>Innovation Backlog</a:t>
                      </a:r>
                      <a:r>
                        <a:rPr lang="en-US" sz="1200" noProof="0" dirty="0">
                          <a:solidFill>
                            <a:schemeClr val="tx2"/>
                          </a:solidFill>
                          <a:latin typeface="+mn-lt"/>
                          <a:cs typeface="Segoe UI" panose="020B0502040204020203" pitchFamily="34" charset="0"/>
                        </a:rPr>
                        <a:t>.</a:t>
                      </a: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Lunch with Key Sponsor Gift card</a:t>
                      </a: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‘Thank you’ email from Executive Sponsor</a:t>
                      </a: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057150091"/>
                  </a:ext>
                </a:extLst>
              </a:tr>
            </a:tbl>
          </a:graphicData>
        </a:graphic>
      </p:graphicFrame>
    </p:spTree>
    <p:extLst>
      <p:ext uri="{BB962C8B-B14F-4D97-AF65-F5344CB8AC3E}">
        <p14:creationId xmlns:p14="http://schemas.microsoft.com/office/powerpoint/2010/main" val="335722416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dirty="0">
                <a:solidFill>
                  <a:schemeClr val="tx2"/>
                </a:solidFill>
              </a:rPr>
              <a:t>Rewards</a:t>
            </a:r>
            <a:r>
              <a:rPr lang="en-US" sz="3600" dirty="0"/>
              <a:t> </a:t>
            </a:r>
            <a:r>
              <a:rPr lang="en-US" sz="3600" dirty="0">
                <a:solidFill>
                  <a:schemeClr val="accent1"/>
                </a:solidFill>
              </a:rPr>
              <a:t>and recognition model  </a:t>
            </a:r>
          </a:p>
        </p:txBody>
      </p:sp>
      <p:graphicFrame>
        <p:nvGraphicFramePr>
          <p:cNvPr id="3" name="Table 2">
            <a:extLst>
              <a:ext uri="{FF2B5EF4-FFF2-40B4-BE49-F238E27FC236}">
                <a16:creationId xmlns:a16="http://schemas.microsoft.com/office/drawing/2014/main" id="{C8345FB0-AE5E-46CF-ACD0-2C276D1A898C}"/>
              </a:ext>
            </a:extLst>
          </p:cNvPr>
          <p:cNvGraphicFramePr>
            <a:graphicFrameLocks noGrp="1"/>
          </p:cNvGraphicFramePr>
          <p:nvPr>
            <p:extLst>
              <p:ext uri="{D42A27DB-BD31-4B8C-83A1-F6EECF244321}">
                <p14:modId xmlns:p14="http://schemas.microsoft.com/office/powerpoint/2010/main" val="2507915156"/>
              </p:ext>
            </p:extLst>
          </p:nvPr>
        </p:nvGraphicFramePr>
        <p:xfrm>
          <a:off x="479400" y="1282700"/>
          <a:ext cx="11314727" cy="5182166"/>
        </p:xfrm>
        <a:graphic>
          <a:graphicData uri="http://schemas.openxmlformats.org/drawingml/2006/table">
            <a:tbl>
              <a:tblPr firstRow="1" bandRow="1">
                <a:tableStyleId>{5C22544A-7EE6-4342-B048-85BDC9FD1C3A}</a:tableStyleId>
              </a:tblPr>
              <a:tblGrid>
                <a:gridCol w="3880974">
                  <a:extLst>
                    <a:ext uri="{9D8B030D-6E8A-4147-A177-3AD203B41FA5}">
                      <a16:colId xmlns:a16="http://schemas.microsoft.com/office/drawing/2014/main" val="2946764248"/>
                    </a:ext>
                  </a:extLst>
                </a:gridCol>
                <a:gridCol w="3731804">
                  <a:extLst>
                    <a:ext uri="{9D8B030D-6E8A-4147-A177-3AD203B41FA5}">
                      <a16:colId xmlns:a16="http://schemas.microsoft.com/office/drawing/2014/main" val="2436670976"/>
                    </a:ext>
                  </a:extLst>
                </a:gridCol>
                <a:gridCol w="3701949">
                  <a:extLst>
                    <a:ext uri="{9D8B030D-6E8A-4147-A177-3AD203B41FA5}">
                      <a16:colId xmlns:a16="http://schemas.microsoft.com/office/drawing/2014/main" val="2942905590"/>
                    </a:ext>
                  </a:extLst>
                </a:gridCol>
              </a:tblGrid>
              <a:tr h="354448">
                <a:tc>
                  <a:txBody>
                    <a:bodyPr/>
                    <a:lstStyle/>
                    <a:p>
                      <a:r>
                        <a:rPr lang="en-GB" sz="1400" b="0" dirty="0">
                          <a:solidFill>
                            <a:schemeClr val="bg1"/>
                          </a:solidFill>
                          <a:latin typeface="Segoe UI Semibold" panose="020B0702040204020203" pitchFamily="34" charset="0"/>
                          <a:cs typeface="Segoe UI Semibold" panose="020B0702040204020203" pitchFamily="34" charset="0"/>
                        </a:rPr>
                        <a:t>Theme</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GB" sz="1400" b="0" dirty="0">
                          <a:solidFill>
                            <a:schemeClr val="bg1"/>
                          </a:solidFill>
                          <a:latin typeface="Segoe UI Semibold" panose="020B0702040204020203" pitchFamily="34" charset="0"/>
                          <a:cs typeface="Segoe UI Semibold" panose="020B0702040204020203" pitchFamily="34" charset="0"/>
                        </a:rPr>
                        <a:t>And the winner is?</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GB" sz="1400" b="0" dirty="0">
                          <a:solidFill>
                            <a:schemeClr val="bg1"/>
                          </a:solidFill>
                          <a:latin typeface="Segoe UI Semibold" panose="020B0702040204020203" pitchFamily="34" charset="0"/>
                          <a:cs typeface="Segoe UI Semibold" panose="020B0702040204020203" pitchFamily="34" charset="0"/>
                        </a:rPr>
                        <a:t>What’s the prize?</a:t>
                      </a:r>
                      <a:endParaRPr lang="fr-FR" sz="1400" b="0" dirty="0">
                        <a:solidFill>
                          <a:schemeClr val="bg1"/>
                        </a:solidFill>
                        <a:latin typeface="Segoe UI Semibold" panose="020B0702040204020203" pitchFamily="34" charset="0"/>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114652995"/>
                  </a:ext>
                </a:extLst>
              </a:tr>
              <a:tr h="943084">
                <a:tc>
                  <a:txBody>
                    <a:bodyPr/>
                    <a:lstStyle/>
                    <a:p>
                      <a:pPr marL="0" lvl="1"/>
                      <a:r>
                        <a:rPr lang="en-GB" sz="1400" dirty="0">
                          <a:solidFill>
                            <a:schemeClr val="tx2"/>
                          </a:solidFill>
                          <a:latin typeface="+mj-lt"/>
                          <a:cs typeface="Segoe UI" panose="020B0502040204020203" pitchFamily="34" charset="0"/>
                        </a:rPr>
                        <a:t>Champion of the week</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400" dirty="0">
                        <a:solidFill>
                          <a:schemeClr val="tx1"/>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rowSpan="4">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en-GB" sz="1400" kern="1200" dirty="0">
                        <a:solidFill>
                          <a:schemeClr val="tx1"/>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040227391"/>
                  </a:ext>
                </a:extLst>
              </a:tr>
              <a:tr h="786179">
                <a:tc>
                  <a:txBody>
                    <a:bodyPr/>
                    <a:lstStyle/>
                    <a:p>
                      <a:pPr marL="0" lvl="1"/>
                      <a:r>
                        <a:rPr lang="fr-FR" sz="1400" dirty="0">
                          <a:solidFill>
                            <a:schemeClr val="tx2"/>
                          </a:solidFill>
                          <a:latin typeface="+mj-lt"/>
                          <a:cs typeface="Segoe UI" panose="020B0502040204020203" pitchFamily="34" charset="0"/>
                        </a:rPr>
                        <a:t>Solution of the </a:t>
                      </a:r>
                      <a:r>
                        <a:rPr lang="en-US" sz="1400" noProof="0" dirty="0">
                          <a:solidFill>
                            <a:schemeClr val="tx2"/>
                          </a:solidFill>
                          <a:latin typeface="+mj-lt"/>
                          <a:cs typeface="Segoe UI" panose="020B0502040204020203" pitchFamily="34" charset="0"/>
                        </a:rPr>
                        <a:t>week</a:t>
                      </a: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en-US" sz="1400" noProof="0" dirty="0">
                        <a:solidFill>
                          <a:schemeClr val="tx1"/>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Gift card to makers</a:t>
                      </a: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‘Thank you’ email from manager</a:t>
                      </a:r>
                      <a:endParaRPr lang="fr-FR" sz="1200" kern="1200">
                        <a:solidFill>
                          <a:schemeClr val="tx2"/>
                        </a:solidFill>
                        <a:latin typeface="+mn-lt"/>
                        <a:ea typeface="+mn-ea"/>
                        <a:cs typeface="Segoe UI" panose="020B0502040204020203" pitchFamily="34" charset="0"/>
                      </a:endParaRP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fr-FR" sz="1200" kern="1200">
                        <a:solidFill>
                          <a:schemeClr val="tx2"/>
                        </a:solidFill>
                        <a:latin typeface="+mn-lt"/>
                        <a:ea typeface="+mn-ea"/>
                        <a:cs typeface="Segoe UI" panose="020B05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290698205"/>
                  </a:ext>
                </a:extLst>
              </a:tr>
              <a:tr h="1119519">
                <a:tc>
                  <a:txBody>
                    <a:bodyPr/>
                    <a:lstStyle/>
                    <a:p>
                      <a:pPr marL="0" lvl="1"/>
                      <a:r>
                        <a:rPr lang="en-GB" sz="1400" dirty="0">
                          <a:solidFill>
                            <a:schemeClr val="tx2"/>
                          </a:solidFill>
                          <a:latin typeface="+mj-lt"/>
                          <a:cs typeface="Segoe UI" panose="020B0502040204020203" pitchFamily="34" charset="0"/>
                        </a:rPr>
                        <a:t>Most active Business area</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400" dirty="0">
                        <a:solidFill>
                          <a:schemeClr val="tx1"/>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‘Thank you’ email from Executive Sponsor </a:t>
                      </a:r>
                    </a:p>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Pizza party for the winning business area</a:t>
                      </a:r>
                    </a:p>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r>
                        <a:rPr lang="en-GB" sz="1200" kern="1200">
                          <a:solidFill>
                            <a:schemeClr val="tx2"/>
                          </a:solidFill>
                          <a:latin typeface="+mn-lt"/>
                          <a:ea typeface="+mn-ea"/>
                          <a:cs typeface="Segoe UI" panose="020B0502040204020203" pitchFamily="34" charset="0"/>
                        </a:rPr>
                        <a:t>Feature on company intranet site</a:t>
                      </a:r>
                      <a:endParaRPr lang="fr-FR" sz="1200" kern="1200">
                        <a:solidFill>
                          <a:schemeClr val="tx2"/>
                        </a:solidFill>
                        <a:latin typeface="+mn-lt"/>
                        <a:ea typeface="+mn-ea"/>
                        <a:cs typeface="Segoe UI" panose="020B05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598624657"/>
                  </a:ext>
                </a:extLst>
              </a:tr>
              <a:tr h="968572">
                <a:tc>
                  <a:txBody>
                    <a:bodyPr/>
                    <a:lstStyle/>
                    <a:p>
                      <a:pPr marL="0" lvl="1"/>
                      <a:r>
                        <a:rPr lang="en-GB" sz="1400" dirty="0">
                          <a:solidFill>
                            <a:schemeClr val="tx2"/>
                          </a:solidFill>
                          <a:latin typeface="+mj-lt"/>
                          <a:cs typeface="Segoe UI" panose="020B0502040204020203" pitchFamily="34" charset="0"/>
                        </a:rPr>
                        <a:t>Most creative idea</a:t>
                      </a:r>
                      <a:endParaRPr lang="fr-FR" sz="1400" dirty="0">
                        <a:solidFill>
                          <a:schemeClr val="tx2"/>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en-US" sz="1400" noProof="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vMerge="1">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Lunch with Key Sponsor Gift card</a:t>
                      </a:r>
                    </a:p>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GB" sz="1200" kern="1200">
                          <a:solidFill>
                            <a:schemeClr val="tx2"/>
                          </a:solidFill>
                          <a:latin typeface="+mn-lt"/>
                          <a:ea typeface="+mn-ea"/>
                          <a:cs typeface="Segoe UI" panose="020B0502040204020203" pitchFamily="34" charset="0"/>
                        </a:rPr>
                        <a:t>‘Thank you’ email from Executive Sponsor</a:t>
                      </a: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057150091"/>
                  </a:ext>
                </a:extLst>
              </a:tr>
              <a:tr h="968572">
                <a:tc>
                  <a:txBody>
                    <a:bodyPr/>
                    <a:lstStyle/>
                    <a:p>
                      <a:pPr marL="0" lvl="1"/>
                      <a:r>
                        <a:rPr lang="en-US" sz="1400" i="1" noProof="0" dirty="0">
                          <a:solidFill>
                            <a:schemeClr val="tx2"/>
                          </a:solidFill>
                          <a:latin typeface="+mj-lt"/>
                          <a:cs typeface="Segoe UI" panose="020B0502040204020203" pitchFamily="34" charset="0"/>
                        </a:rPr>
                        <a:t>Your theme</a:t>
                      </a: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en-US" sz="1400" noProof="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en-GB" sz="1400" kern="1200" dirty="0">
                        <a:solidFill>
                          <a:schemeClr val="tx1"/>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370583585"/>
                  </a:ext>
                </a:extLst>
              </a:tr>
            </a:tbl>
          </a:graphicData>
        </a:graphic>
      </p:graphicFrame>
      <p:grpSp>
        <p:nvGrpSpPr>
          <p:cNvPr id="4" name="Group 3" descr="Prompt: Fill this section out">
            <a:extLst>
              <a:ext uri="{FF2B5EF4-FFF2-40B4-BE49-F238E27FC236}">
                <a16:creationId xmlns:a16="http://schemas.microsoft.com/office/drawing/2014/main" id="{7FDDF438-9E3B-4FF3-83D7-3BBA80FEBC36}"/>
              </a:ext>
            </a:extLst>
          </p:cNvPr>
          <p:cNvGrpSpPr/>
          <p:nvPr/>
        </p:nvGrpSpPr>
        <p:grpSpPr>
          <a:xfrm>
            <a:off x="0" y="-396000"/>
            <a:ext cx="12192000" cy="396000"/>
            <a:chOff x="0" y="-396000"/>
            <a:chExt cx="12192000" cy="396000"/>
          </a:xfrm>
        </p:grpSpPr>
        <p:sp>
          <p:nvSpPr>
            <p:cNvPr id="5" name="TextBox 4">
              <a:extLst>
                <a:ext uri="{FF2B5EF4-FFF2-40B4-BE49-F238E27FC236}">
                  <a16:creationId xmlns:a16="http://schemas.microsoft.com/office/drawing/2014/main" id="{82DC6B04-B948-4ADC-964F-0A44246ADC0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6" name="Graphic 5" descr="Pencil with solid fill">
              <a:extLst>
                <a:ext uri="{FF2B5EF4-FFF2-40B4-BE49-F238E27FC236}">
                  <a16:creationId xmlns:a16="http://schemas.microsoft.com/office/drawing/2014/main" id="{FE903EF0-76CF-4DC5-BE1D-A3A25283F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370268412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Communication and awareness</a:t>
            </a:r>
          </a:p>
        </p:txBody>
      </p:sp>
    </p:spTree>
    <p:extLst>
      <p:ext uri="{BB962C8B-B14F-4D97-AF65-F5344CB8AC3E}">
        <p14:creationId xmlns:p14="http://schemas.microsoft.com/office/powerpoint/2010/main" val="11408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553998"/>
          </a:xfrm>
        </p:spPr>
        <p:txBody>
          <a:bodyPr/>
          <a:lstStyle/>
          <a:p>
            <a:pPr marL="0" marR="0" lvl="0" indent="0" defTabSz="932742" fontAlgn="auto">
              <a:lnSpc>
                <a:spcPct val="100000"/>
              </a:lnSpc>
              <a:spcAft>
                <a:spcPts val="0"/>
              </a:spcAft>
              <a:tabLst/>
              <a:defRPr/>
            </a:pPr>
            <a:r>
              <a:rPr lang="en-GB" sz="3600" dirty="0">
                <a:solidFill>
                  <a:schemeClr val="tx2"/>
                </a:solidFill>
              </a:rPr>
              <a:t>Awareness</a:t>
            </a:r>
            <a:r>
              <a:rPr lang="en-GB" sz="3600" dirty="0"/>
              <a:t> matters</a:t>
            </a:r>
            <a:endParaRPr lang="en-NZ" spc="-50" dirty="0"/>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2101868"/>
            <a:ext cx="6996815" cy="1505027"/>
          </a:xfrm>
        </p:spPr>
        <p:txBody>
          <a:bodyPr/>
          <a:lstStyle/>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Validates the importance of the change</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Ensures everyone understands what’s happening</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Helps generate enthusiasm</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Gets everyone on board with using the new technology</a:t>
            </a:r>
          </a:p>
        </p:txBody>
      </p:sp>
      <p:pic>
        <p:nvPicPr>
          <p:cNvPr id="6146" name="Picture 2" descr="A person showing a person something on a tablet&#10;&#10;Description automatically generated with medium confidence">
            <a:extLst>
              <a:ext uri="{FF2B5EF4-FFF2-40B4-BE49-F238E27FC236}">
                <a16:creationId xmlns:a16="http://schemas.microsoft.com/office/drawing/2014/main" id="{79659511-4783-4736-8044-798B58792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25" r="43006"/>
          <a:stretch/>
        </p:blipFill>
        <p:spPr bwMode="auto">
          <a:xfrm>
            <a:off x="8018685" y="0"/>
            <a:ext cx="4173315" cy="6858000"/>
          </a:xfrm>
          <a:prstGeom prst="rect">
            <a:avLst/>
          </a:prstGeom>
          <a:noFill/>
        </p:spPr>
      </p:pic>
    </p:spTree>
    <p:extLst>
      <p:ext uri="{BB962C8B-B14F-4D97-AF65-F5344CB8AC3E}">
        <p14:creationId xmlns:p14="http://schemas.microsoft.com/office/powerpoint/2010/main" val="302497704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1107996"/>
          </a:xfrm>
        </p:spPr>
        <p:txBody>
          <a:bodyPr/>
          <a:lstStyle/>
          <a:p>
            <a:pPr marL="0" marR="0" lvl="0" indent="0" defTabSz="932742" fontAlgn="auto">
              <a:lnSpc>
                <a:spcPct val="100000"/>
              </a:lnSpc>
              <a:spcAft>
                <a:spcPts val="0"/>
              </a:spcAft>
              <a:tabLst/>
              <a:defRPr/>
            </a:pPr>
            <a:r>
              <a:rPr lang="en-GB" sz="3600" dirty="0"/>
              <a:t>Best practices to </a:t>
            </a:r>
            <a:r>
              <a:rPr lang="en-GB" sz="3600" dirty="0">
                <a:solidFill>
                  <a:schemeClr val="tx2"/>
                </a:solidFill>
              </a:rPr>
              <a:t>generate awareness</a:t>
            </a:r>
            <a:r>
              <a:rPr lang="en-GB" sz="3600" dirty="0"/>
              <a:t> and </a:t>
            </a:r>
            <a:r>
              <a:rPr lang="en-GB" sz="3600" dirty="0">
                <a:solidFill>
                  <a:schemeClr val="tx2"/>
                </a:solidFill>
              </a:rPr>
              <a:t>spark excitement</a:t>
            </a:r>
            <a:endParaRPr lang="en-NZ" spc="-50" dirty="0">
              <a:solidFill>
                <a:schemeClr val="tx2"/>
              </a:solidFill>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921432"/>
            <a:ext cx="6571512" cy="4105739"/>
          </a:xfrm>
        </p:spPr>
        <p:txBody>
          <a:bodyPr/>
          <a:lstStyle/>
          <a:p>
            <a:pPr marL="0" indent="0">
              <a:spcAft>
                <a:spcPts val="600"/>
              </a:spcAft>
              <a:buNone/>
            </a:pPr>
            <a:r>
              <a:rPr lang="en-GB" sz="1800" kern="1200" dirty="0">
                <a:solidFill>
                  <a:schemeClr val="tx2"/>
                </a:solidFill>
                <a:effectLst/>
                <a:latin typeface="Segoe UI" panose="020B0502040204020203" pitchFamily="34" charset="0"/>
                <a:ea typeface="Times New Roman" panose="02020603050405020304" pitchFamily="18" charset="0"/>
              </a:rPr>
              <a:t>Communications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Focus on the “What’s in it for me?”</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Tailor plan to company and culture</a:t>
            </a:r>
          </a:p>
          <a:p>
            <a:pPr marL="0" indent="0">
              <a:spcAft>
                <a:spcPts val="600"/>
              </a:spcAft>
              <a:buNone/>
            </a:pPr>
            <a:br>
              <a:rPr lang="en-GB" sz="1800" kern="1200" dirty="0">
                <a:solidFill>
                  <a:srgbClr val="000000"/>
                </a:solidFill>
                <a:effectLst/>
                <a:latin typeface="Segoe UI" panose="020B0502040204020203" pitchFamily="34" charset="0"/>
                <a:ea typeface="Times New Roman" panose="02020603050405020304" pitchFamily="18" charset="0"/>
              </a:rPr>
            </a:br>
            <a:r>
              <a:rPr lang="en-GB" sz="1800" kern="1200" dirty="0">
                <a:solidFill>
                  <a:schemeClr val="tx2"/>
                </a:solidFill>
                <a:effectLst/>
                <a:latin typeface="Segoe UI" panose="020B0502040204020203" pitchFamily="34" charset="0"/>
                <a:ea typeface="Times New Roman" panose="02020603050405020304" pitchFamily="18" charset="0"/>
              </a:rPr>
              <a:t>Engagement events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Kick-off event with Executive Sponsors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Hackathons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Training events, such as </a:t>
            </a:r>
            <a:r>
              <a:rPr lang="en-GB" sz="1800" i="1" kern="1200" dirty="0">
                <a:solidFill>
                  <a:srgbClr val="000000"/>
                </a:solidFill>
                <a:effectLst/>
                <a:latin typeface="Segoe UI" panose="020B0502040204020203" pitchFamily="34" charset="0"/>
                <a:ea typeface="Times New Roman" panose="02020603050405020304" pitchFamily="18" charset="0"/>
              </a:rPr>
              <a:t>App in a Day </a:t>
            </a:r>
            <a:r>
              <a:rPr lang="en-GB" sz="1800" kern="1200" dirty="0">
                <a:solidFill>
                  <a:srgbClr val="000000"/>
                </a:solidFill>
                <a:effectLst/>
                <a:latin typeface="Segoe UI" panose="020B0502040204020203" pitchFamily="34" charset="0"/>
                <a:ea typeface="Times New Roman" panose="02020603050405020304" pitchFamily="18" charset="0"/>
              </a:rPr>
              <a:t>or </a:t>
            </a:r>
            <a:r>
              <a:rPr lang="en-GB" sz="1800" i="1" kern="1200" dirty="0">
                <a:solidFill>
                  <a:srgbClr val="000000"/>
                </a:solidFill>
                <a:effectLst/>
                <a:latin typeface="Segoe UI" panose="020B0502040204020203" pitchFamily="34" charset="0"/>
                <a:ea typeface="Times New Roman" panose="02020603050405020304" pitchFamily="18" charset="0"/>
              </a:rPr>
              <a:t>App in an Hour</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Show &amp; Tell sessions to showcase successful solutions</a:t>
            </a:r>
          </a:p>
          <a:p>
            <a:pPr marL="0" indent="0">
              <a:spcAft>
                <a:spcPts val="600"/>
              </a:spcAft>
              <a:buNone/>
            </a:pPr>
            <a:r>
              <a:rPr lang="en-GB" sz="1800" kern="1200" dirty="0">
                <a:solidFill>
                  <a:srgbClr val="000000"/>
                </a:solidFill>
                <a:effectLst/>
                <a:latin typeface="Segoe UI" panose="020B0502040204020203" pitchFamily="34" charset="0"/>
                <a:ea typeface="Times New Roman" panose="02020603050405020304" pitchFamily="18" charset="0"/>
              </a:rPr>
              <a:t>Virtual and in-person drop-in sessions for employees to learn more</a:t>
            </a:r>
          </a:p>
        </p:txBody>
      </p:sp>
      <p:pic>
        <p:nvPicPr>
          <p:cNvPr id="9218" name="Picture 2" descr="Two people looking at a computer screen&#10;&#10;Description automatically generated">
            <a:extLst>
              <a:ext uri="{FF2B5EF4-FFF2-40B4-BE49-F238E27FC236}">
                <a16:creationId xmlns:a16="http://schemas.microsoft.com/office/drawing/2014/main" id="{4715B939-4612-4CEE-858C-98A84A2D2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39" r="42435"/>
          <a:stretch/>
        </p:blipFill>
        <p:spPr bwMode="auto">
          <a:xfrm>
            <a:off x="7467603" y="0"/>
            <a:ext cx="4724398" cy="6858000"/>
          </a:xfrm>
          <a:prstGeom prst="rect">
            <a:avLst/>
          </a:prstGeom>
          <a:noFill/>
        </p:spPr>
      </p:pic>
    </p:spTree>
    <p:extLst>
      <p:ext uri="{BB962C8B-B14F-4D97-AF65-F5344CB8AC3E}">
        <p14:creationId xmlns:p14="http://schemas.microsoft.com/office/powerpoint/2010/main" val="346032216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1107996"/>
          </a:xfrm>
        </p:spPr>
        <p:txBody>
          <a:bodyPr/>
          <a:lstStyle/>
          <a:p>
            <a:pPr defTabSz="914188"/>
            <a:r>
              <a:rPr lang="en-US" sz="3600" spc="-100" dirty="0">
                <a:latin typeface="Segoe UI Semibold"/>
                <a:cs typeface="Segoe UI" pitchFamily="34" charset="0"/>
              </a:rPr>
              <a:t>Encourage</a:t>
            </a:r>
            <a:r>
              <a:rPr lang="en-US" sz="3600" spc="-100" dirty="0">
                <a:solidFill>
                  <a:srgbClr val="0078D7"/>
                </a:solidFill>
                <a:latin typeface="Segoe UI Semibold"/>
                <a:cs typeface="Segoe UI" pitchFamily="34" charset="0"/>
              </a:rPr>
              <a:t> </a:t>
            </a:r>
            <a:br>
              <a:rPr lang="en-US" sz="3600" spc="-100" dirty="0">
                <a:gradFill>
                  <a:gsLst>
                    <a:gs pos="71681">
                      <a:srgbClr val="D83B01"/>
                    </a:gs>
                    <a:gs pos="41000">
                      <a:srgbClr val="D83B01"/>
                    </a:gs>
                  </a:gsLst>
                  <a:lin ang="5400000" scaled="0"/>
                </a:gradFill>
                <a:latin typeface="Segoe UI Semibold"/>
                <a:cs typeface="Segoe UI" pitchFamily="34" charset="0"/>
              </a:rPr>
            </a:br>
            <a:r>
              <a:rPr lang="en-US" spc="-100" dirty="0">
                <a:solidFill>
                  <a:schemeClr val="tx2"/>
                </a:solidFill>
                <a:latin typeface="Segoe UI Semibold"/>
              </a:rPr>
              <a:t>o</a:t>
            </a:r>
            <a:r>
              <a:rPr lang="en-US" sz="3600" spc="-100" dirty="0">
                <a:solidFill>
                  <a:schemeClr val="tx2"/>
                </a:solidFill>
                <a:latin typeface="Segoe UI Semibold"/>
                <a:cs typeface="Segoe UI" pitchFamily="34" charset="0"/>
              </a:rPr>
              <a:t>ngoing engagement</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921432"/>
            <a:ext cx="6443921" cy="5093702"/>
          </a:xfrm>
        </p:spPr>
        <p:txBody>
          <a:bodyPr/>
          <a:lstStyle/>
          <a:p>
            <a:pPr marL="0" indent="0">
              <a:spcAft>
                <a:spcPts val="600"/>
              </a:spcAft>
              <a:buNone/>
            </a:pPr>
            <a:r>
              <a:rPr lang="en-GB" sz="1800" kern="1200" dirty="0">
                <a:effectLst/>
                <a:latin typeface="Segoe UI" panose="020B0502040204020203" pitchFamily="34" charset="0"/>
                <a:ea typeface="Times New Roman" panose="02020603050405020304" pitchFamily="18" charset="0"/>
              </a:rPr>
              <a:t>Increase Power Platform adoption over time with ongoing awareness and training activity.</a:t>
            </a:r>
          </a:p>
          <a:p>
            <a:pPr marL="285750" indent="-285750">
              <a:spcAft>
                <a:spcPts val="600"/>
              </a:spcAft>
              <a:buFont typeface="Arial" panose="020B0604020202020204" pitchFamily="34" charset="0"/>
              <a:buChar char="•"/>
            </a:pPr>
            <a:r>
              <a:rPr lang="en-GB" sz="1800" kern="1200" dirty="0">
                <a:effectLst/>
                <a:latin typeface="Segoe UI" panose="020B0502040204020203" pitchFamily="34" charset="0"/>
                <a:ea typeface="Times New Roman" panose="02020603050405020304" pitchFamily="18" charset="0"/>
              </a:rPr>
              <a:t>Create a Yammer or Teams group to continue the conversation on best practices and new features.</a:t>
            </a:r>
            <a:br>
              <a:rPr lang="en-GB" sz="1800" kern="1200" dirty="0">
                <a:effectLst/>
                <a:latin typeface="Segoe UI" panose="020B0502040204020203" pitchFamily="34" charset="0"/>
                <a:ea typeface="Times New Roman" panose="02020603050405020304" pitchFamily="18" charset="0"/>
              </a:rPr>
            </a:br>
            <a:endParaRPr lang="en-GB" sz="1800" kern="1200" dirty="0">
              <a:effectLst/>
              <a:latin typeface="Segoe UI" panose="020B0502040204020203" pitchFamily="34" charset="0"/>
              <a:ea typeface="Times New Roman" panose="02020603050405020304" pitchFamily="18" charset="0"/>
            </a:endParaRPr>
          </a:p>
          <a:p>
            <a:pPr marL="285750" indent="-285750">
              <a:spcAft>
                <a:spcPts val="600"/>
              </a:spcAft>
              <a:buFont typeface="Arial" panose="020B0604020202020204" pitchFamily="34" charset="0"/>
              <a:buChar char="•"/>
            </a:pPr>
            <a:r>
              <a:rPr lang="en-GB" sz="1800" kern="1200" dirty="0">
                <a:effectLst/>
                <a:latin typeface="Segoe UI" panose="020B0502040204020203" pitchFamily="34" charset="0"/>
                <a:ea typeface="Times New Roman" panose="02020603050405020304" pitchFamily="18" charset="0"/>
              </a:rPr>
              <a:t>Share success stories about how people are using Power Platform in innovative and impactful ways.</a:t>
            </a:r>
            <a:br>
              <a:rPr lang="en-GB" sz="1800" kern="1200" dirty="0">
                <a:effectLst/>
                <a:latin typeface="Segoe UI" panose="020B0502040204020203" pitchFamily="34" charset="0"/>
                <a:ea typeface="Times New Roman" panose="02020603050405020304" pitchFamily="18" charset="0"/>
              </a:rPr>
            </a:br>
            <a:endParaRPr lang="en-GB" sz="1800" kern="1200" dirty="0">
              <a:effectLst/>
              <a:latin typeface="Segoe UI" panose="020B0502040204020203" pitchFamily="34" charset="0"/>
              <a:ea typeface="Times New Roman" panose="02020603050405020304" pitchFamily="18" charset="0"/>
            </a:endParaRPr>
          </a:p>
          <a:p>
            <a:pPr marL="285750" indent="-285750">
              <a:spcAft>
                <a:spcPts val="600"/>
              </a:spcAft>
              <a:buFont typeface="Arial" panose="020B0604020202020204" pitchFamily="34" charset="0"/>
              <a:buChar char="•"/>
            </a:pPr>
            <a:r>
              <a:rPr lang="en-GB" sz="1800" kern="1200" dirty="0">
                <a:effectLst/>
                <a:latin typeface="Segoe UI" panose="020B0502040204020203" pitchFamily="34" charset="0"/>
                <a:ea typeface="Times New Roman" panose="02020603050405020304" pitchFamily="18" charset="0"/>
              </a:rPr>
              <a:t>Periodically host additional engagement events such as town hall meetings or lunch &amp; learns to drive end user engagement.</a:t>
            </a:r>
            <a:br>
              <a:rPr lang="en-GB" sz="1800" kern="1200" dirty="0">
                <a:effectLst/>
                <a:latin typeface="Segoe UI" panose="020B0502040204020203" pitchFamily="34" charset="0"/>
                <a:ea typeface="Times New Roman" panose="02020603050405020304" pitchFamily="18" charset="0"/>
              </a:rPr>
            </a:br>
            <a:endParaRPr lang="en-GB" sz="1800" kern="1200" dirty="0">
              <a:effectLst/>
              <a:latin typeface="Segoe UI" panose="020B0502040204020203" pitchFamily="34" charset="0"/>
              <a:ea typeface="Times New Roman" panose="02020603050405020304" pitchFamily="18" charset="0"/>
            </a:endParaRPr>
          </a:p>
          <a:p>
            <a:pPr marL="285750" indent="-285750">
              <a:spcAft>
                <a:spcPts val="600"/>
              </a:spcAft>
              <a:buFont typeface="Arial" panose="020B0604020202020204" pitchFamily="34" charset="0"/>
              <a:buChar char="•"/>
            </a:pPr>
            <a:r>
              <a:rPr lang="en-GB" sz="1800" kern="1200" dirty="0">
                <a:effectLst/>
                <a:latin typeface="Segoe UI" panose="020B0502040204020203" pitchFamily="34" charset="0"/>
                <a:ea typeface="Times New Roman" panose="02020603050405020304" pitchFamily="18" charset="0"/>
              </a:rPr>
              <a:t>Set challenges for people and run competitions to celebrate the best ways they’ve used Power Platform to do work differently.</a:t>
            </a:r>
          </a:p>
          <a:p>
            <a:pPr marL="0" indent="0">
              <a:spcAft>
                <a:spcPts val="600"/>
              </a:spcAft>
              <a:buNone/>
            </a:pPr>
            <a:endParaRPr lang="en-GB" sz="1800" kern="1200" dirty="0">
              <a:effectLst/>
              <a:latin typeface="Segoe UI" panose="020B0502040204020203" pitchFamily="34" charset="0"/>
              <a:ea typeface="Times New Roman" panose="02020603050405020304" pitchFamily="18" charset="0"/>
            </a:endParaRPr>
          </a:p>
        </p:txBody>
      </p:sp>
      <p:pic>
        <p:nvPicPr>
          <p:cNvPr id="10242" name="Picture 2" descr="A group of people sitting at a table with laptops&#10;&#10;Description automatically generated with low confidence">
            <a:extLst>
              <a:ext uri="{FF2B5EF4-FFF2-40B4-BE49-F238E27FC236}">
                <a16:creationId xmlns:a16="http://schemas.microsoft.com/office/drawing/2014/main" id="{1F78D3E8-EF58-4D52-8313-847BFC4783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0" r="48383"/>
          <a:stretch/>
        </p:blipFill>
        <p:spPr bwMode="auto">
          <a:xfrm>
            <a:off x="7250411" y="0"/>
            <a:ext cx="4941589" cy="6858000"/>
          </a:xfrm>
          <a:prstGeom prst="rect">
            <a:avLst/>
          </a:prstGeom>
          <a:noFill/>
        </p:spPr>
      </p:pic>
    </p:spTree>
    <p:extLst>
      <p:ext uri="{BB962C8B-B14F-4D97-AF65-F5344CB8AC3E}">
        <p14:creationId xmlns:p14="http://schemas.microsoft.com/office/powerpoint/2010/main" val="390994573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553998"/>
          </a:xfrm>
        </p:spPr>
        <p:txBody>
          <a:bodyPr/>
          <a:lstStyle/>
          <a:p>
            <a:pPr defTabSz="914188"/>
            <a:r>
              <a:rPr lang="en-US" sz="3600" dirty="0"/>
              <a:t>Incorporate </a:t>
            </a:r>
            <a:r>
              <a:rPr lang="en-US" sz="3600" dirty="0">
                <a:solidFill>
                  <a:schemeClr val="accent1"/>
                </a:solidFill>
              </a:rPr>
              <a:t>success stories</a:t>
            </a:r>
            <a:endParaRPr lang="en-US" sz="3600" spc="-100" dirty="0">
              <a:solidFill>
                <a:srgbClr val="000000"/>
              </a:solidFill>
              <a:latin typeface="Segoe UI Semibold"/>
              <a:cs typeface="Segoe UI" pitchFamily="34" charset="0"/>
            </a:endParaRPr>
          </a:p>
        </p:txBody>
      </p:sp>
      <p:sp>
        <p:nvSpPr>
          <p:cNvPr id="4" name="Rectangle 3">
            <a:extLst>
              <a:ext uri="{FF2B5EF4-FFF2-40B4-BE49-F238E27FC236}">
                <a16:creationId xmlns:a16="http://schemas.microsoft.com/office/drawing/2014/main" id="{51E24044-6F0B-4A39-8DC6-17FB7524C0A2}"/>
              </a:ext>
              <a:ext uri="{C183D7F6-B498-43B3-948B-1728B52AA6E4}">
                <adec:decorative xmlns:adec="http://schemas.microsoft.com/office/drawing/2017/decorative" val="1"/>
              </a:ext>
            </a:extLst>
          </p:cNvPr>
          <p:cNvSpPr/>
          <p:nvPr/>
        </p:nvSpPr>
        <p:spPr>
          <a:xfrm>
            <a:off x="6698512" y="2371"/>
            <a:ext cx="5493489"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306357"/>
            <a:ext cx="5816600" cy="3724096"/>
          </a:xfrm>
        </p:spPr>
        <p:txBody>
          <a:bodyPr/>
          <a:lstStyle/>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US" sz="1800" b="0" i="0" u="none" strike="noStrike" kern="1200" cap="none" spc="0" normalizeH="0" baseline="0" noProof="0" dirty="0">
                <a:ln>
                  <a:noFill/>
                </a:ln>
                <a:solidFill>
                  <a:srgbClr val="2F2F2F"/>
                </a:solidFill>
                <a:effectLst/>
                <a:uLnTx/>
                <a:uFillTx/>
                <a:latin typeface="Segoe UI Semibold (Headings)"/>
                <a:ea typeface="+mn-ea"/>
                <a:cs typeface="Segoe UI" pitchFamily="34" charset="0"/>
              </a:rPr>
              <a:t>What makes a good success story?</a:t>
            </a:r>
          </a:p>
          <a:p>
            <a:pPr marL="0" marR="0" lvl="1" indent="0" algn="l" defTabSz="914114" rtl="0" eaLnBrk="1" fontAlgn="base" latinLnBrk="0" hangingPunct="1">
              <a:lnSpc>
                <a:spcPct val="90000"/>
              </a:lnSpc>
              <a:spcBef>
                <a:spcPts val="600"/>
              </a:spcBef>
              <a:spcAft>
                <a:spcPts val="600"/>
              </a:spcAft>
              <a:buClr>
                <a:srgbClr val="DC3C00"/>
              </a:buClr>
              <a:buSzTx/>
              <a:buFontTx/>
              <a:buNone/>
              <a:tabLst/>
              <a:defRPr/>
            </a:pPr>
            <a:r>
              <a:rPr lang="en-GB" sz="1800" dirty="0">
                <a:solidFill>
                  <a:schemeClr val="tx2"/>
                </a:solidFill>
                <a:latin typeface="+mj-lt"/>
                <a:cs typeface="Segoe UI" pitchFamily="34" charset="0"/>
              </a:rPr>
              <a:t>Include</a:t>
            </a:r>
            <a:r>
              <a:rPr kumimoji="0" lang="en-GB" sz="1800" b="0" i="0" u="none" strike="noStrike" kern="1200" cap="none" spc="0" normalizeH="0" baseline="0" noProof="0" dirty="0">
                <a:ln>
                  <a:noFill/>
                </a:ln>
                <a:solidFill>
                  <a:schemeClr val="tx2"/>
                </a:solidFill>
                <a:effectLst/>
                <a:uLnTx/>
                <a:uFillTx/>
                <a:latin typeface="+mj-lt"/>
                <a:ea typeface="+mn-ea"/>
                <a:cs typeface="Segoe UI" pitchFamily="34" charset="0"/>
              </a:rPr>
              <a:t> these three elements:</a:t>
            </a:r>
          </a:p>
          <a:p>
            <a:pPr marL="228600" lvl="2" defTabSz="914114" fontAlgn="base">
              <a:lnSpc>
                <a:spcPct val="90000"/>
              </a:lnSpc>
              <a:spcBef>
                <a:spcPts val="0"/>
              </a:spcBef>
              <a:spcAft>
                <a:spcPts val="600"/>
              </a:spcAft>
              <a:buClr>
                <a:srgbClr val="DC3C00"/>
              </a:buClr>
              <a:buSzTx/>
              <a:defRPr/>
            </a:pPr>
            <a:r>
              <a:rPr kumimoji="0" lang="en-GB" sz="1800" b="0" i="0" u="none" strike="noStrike" kern="1200" cap="none" spc="0" normalizeH="0" baseline="0" noProof="0" dirty="0">
                <a:ln>
                  <a:noFill/>
                </a:ln>
                <a:solidFill>
                  <a:schemeClr val="tx2"/>
                </a:solidFill>
                <a:effectLst/>
                <a:uLnTx/>
                <a:uFillTx/>
                <a:latin typeface="+mj-lt"/>
                <a:ea typeface="+mn-ea"/>
                <a:cs typeface="Segoe UI" pitchFamily="34" charset="0"/>
              </a:rPr>
              <a:t>Huma</a:t>
            </a:r>
            <a:r>
              <a:rPr lang="en-GB" sz="1800" dirty="0">
                <a:solidFill>
                  <a:schemeClr val="tx2"/>
                </a:solidFill>
                <a:latin typeface="+mj-lt"/>
                <a:cs typeface="Segoe UI" pitchFamily="34" charset="0"/>
              </a:rPr>
              <a:t>n: </a:t>
            </a:r>
            <a:r>
              <a:rPr lang="en-GB" sz="1800" dirty="0">
                <a:solidFill>
                  <a:srgbClr val="2F2F2F"/>
                </a:solidFill>
                <a:cs typeface="Segoe UI" pitchFamily="34" charset="0"/>
              </a:rPr>
              <a:t>Who was involved? How did the adoption journey and outcome impact their lives and careers?</a:t>
            </a:r>
          </a:p>
          <a:p>
            <a:pPr marL="228600" lvl="2" defTabSz="914114" fontAlgn="base">
              <a:lnSpc>
                <a:spcPct val="90000"/>
              </a:lnSpc>
              <a:spcBef>
                <a:spcPts val="600"/>
              </a:spcBef>
              <a:spcAft>
                <a:spcPts val="600"/>
              </a:spcAft>
              <a:buClr>
                <a:srgbClr val="DC3C00"/>
              </a:buClr>
              <a:buSzTx/>
              <a:defRPr/>
            </a:pPr>
            <a:r>
              <a:rPr kumimoji="0" lang="en-GB" sz="1800" b="0" i="0" u="none" strike="noStrike" kern="1200" cap="none" spc="0" normalizeH="0" baseline="0" noProof="0" dirty="0">
                <a:ln>
                  <a:noFill/>
                </a:ln>
                <a:solidFill>
                  <a:schemeClr val="tx2"/>
                </a:solidFill>
                <a:effectLst/>
                <a:uLnTx/>
                <a:uFillTx/>
                <a:latin typeface="+mj-lt"/>
                <a:ea typeface="+mn-ea"/>
                <a:cs typeface="Segoe UI" pitchFamily="34" charset="0"/>
              </a:rPr>
              <a:t>Business</a:t>
            </a:r>
            <a:r>
              <a:rPr lang="en-GB" sz="1800" dirty="0">
                <a:solidFill>
                  <a:srgbClr val="2F2F2F"/>
                </a:solidFill>
                <a:cs typeface="Segoe UI" pitchFamily="34" charset="0"/>
              </a:rPr>
              <a:t>: What was the qualitative and quantitative benefit to the business?</a:t>
            </a:r>
          </a:p>
          <a:p>
            <a:pPr marL="228600" lvl="2" defTabSz="914114" fontAlgn="base">
              <a:lnSpc>
                <a:spcPct val="90000"/>
              </a:lnSpc>
              <a:spcBef>
                <a:spcPts val="600"/>
              </a:spcBef>
              <a:spcAft>
                <a:spcPts val="600"/>
              </a:spcAft>
              <a:buClr>
                <a:srgbClr val="DC3C00"/>
              </a:buClr>
              <a:buSzTx/>
              <a:defRPr/>
            </a:pPr>
            <a:r>
              <a:rPr lang="en-GB" sz="1800" dirty="0">
                <a:solidFill>
                  <a:schemeClr val="tx2"/>
                </a:solidFill>
                <a:latin typeface="+mj-lt"/>
                <a:cs typeface="Segoe UI" pitchFamily="34" charset="0"/>
              </a:rPr>
              <a:t>Technical</a:t>
            </a:r>
            <a:r>
              <a:rPr lang="en-GB" sz="1800" dirty="0">
                <a:solidFill>
                  <a:srgbClr val="2F2F2F"/>
                </a:solidFill>
                <a:cs typeface="Segoe UI" pitchFamily="34" charset="0"/>
              </a:rPr>
              <a:t>: How were the different technologies used?</a:t>
            </a:r>
          </a:p>
          <a:p>
            <a:pPr marL="0" marR="0" lvl="1" indent="0" algn="l" defTabSz="914114" rtl="0" eaLnBrk="1" fontAlgn="base" latinLnBrk="0" hangingPunct="1">
              <a:lnSpc>
                <a:spcPct val="90000"/>
              </a:lnSpc>
              <a:spcBef>
                <a:spcPts val="1200"/>
              </a:spcBef>
              <a:spcAft>
                <a:spcPts val="1200"/>
              </a:spcAft>
              <a:buClr>
                <a:srgbClr val="DC3C00"/>
              </a:buClr>
              <a:buSzTx/>
              <a:buFontTx/>
              <a:buNone/>
              <a:tabLst/>
              <a:defRPr/>
            </a:pPr>
            <a:r>
              <a:rPr kumimoji="0" lang="en-GB" sz="1800" b="0" i="0" u="none" strike="noStrike" kern="1200" cap="none" spc="0" normalizeH="0" baseline="0" noProof="0" dirty="0">
                <a:ln>
                  <a:noFill/>
                </a:ln>
                <a:solidFill>
                  <a:schemeClr val="tx2"/>
                </a:solidFill>
                <a:effectLst/>
                <a:uLnTx/>
                <a:uFillTx/>
                <a:latin typeface="+mj-lt"/>
                <a:ea typeface="+mn-ea"/>
                <a:cs typeface="Segoe UI" pitchFamily="34" charset="0"/>
              </a:rPr>
              <a:t>Make it visual</a:t>
            </a:r>
            <a:r>
              <a:rPr lang="en-GB" sz="1800" dirty="0">
                <a:solidFill>
                  <a:srgbClr val="2F2F2F"/>
                </a:solidFill>
                <a:cs typeface="Segoe UI" pitchFamily="34" charset="0"/>
              </a:rPr>
              <a:t>: Include screenshots, photos of the solution in use, and pictures of the people involved.</a:t>
            </a:r>
          </a:p>
          <a:p>
            <a:pPr marL="0" marR="0" lvl="1" indent="0" algn="l" defTabSz="914114" rtl="0" eaLnBrk="1" fontAlgn="base" latinLnBrk="0" hangingPunct="1">
              <a:lnSpc>
                <a:spcPct val="90000"/>
              </a:lnSpc>
              <a:spcBef>
                <a:spcPts val="1800"/>
              </a:spcBef>
              <a:spcAft>
                <a:spcPts val="1200"/>
              </a:spcAft>
              <a:buClr>
                <a:srgbClr val="DC3C00"/>
              </a:buClr>
              <a:buSzTx/>
              <a:buFontTx/>
              <a:buNone/>
              <a:tabLst/>
              <a:defRPr/>
            </a:pPr>
            <a:r>
              <a:rPr kumimoji="0" lang="en-GB" sz="1800" b="1" i="0" u="none" strike="noStrike" kern="1200" cap="none" spc="0" normalizeH="0" baseline="0" noProof="0" dirty="0">
                <a:ln>
                  <a:noFill/>
                </a:ln>
                <a:solidFill>
                  <a:srgbClr val="2F2F2F"/>
                </a:solidFill>
                <a:effectLst/>
                <a:uLnTx/>
                <a:uFillTx/>
                <a:ea typeface="+mn-ea"/>
                <a:cs typeface="Segoe UI" pitchFamily="34" charset="0"/>
              </a:rPr>
              <a:t>For </a:t>
            </a:r>
            <a:r>
              <a:rPr lang="en-GB" sz="1800" b="1" dirty="0">
                <a:solidFill>
                  <a:srgbClr val="2F2F2F"/>
                </a:solidFill>
                <a:cs typeface="Segoe UI" pitchFamily="34" charset="0"/>
              </a:rPr>
              <a:t>great </a:t>
            </a:r>
            <a:r>
              <a:rPr kumimoji="0" lang="en-GB" sz="1800" b="1" i="0" u="none" strike="noStrike" kern="1200" cap="none" spc="0" normalizeH="0" baseline="0" noProof="0" dirty="0">
                <a:ln>
                  <a:noFill/>
                </a:ln>
                <a:solidFill>
                  <a:srgbClr val="2F2F2F"/>
                </a:solidFill>
                <a:effectLst/>
                <a:uLnTx/>
                <a:uFillTx/>
                <a:ea typeface="+mn-ea"/>
                <a:cs typeface="Segoe UI" pitchFamily="34" charset="0"/>
              </a:rPr>
              <a:t>tips on storytelling, see</a:t>
            </a:r>
            <a:r>
              <a:rPr kumimoji="0" lang="en-GB" sz="1800" b="0" i="0" u="none" strike="noStrike" kern="1200" cap="none" spc="0" normalizeH="0" baseline="0" noProof="0" dirty="0">
                <a:ln>
                  <a:noFill/>
                </a:ln>
                <a:solidFill>
                  <a:srgbClr val="2F2F2F"/>
                </a:solidFill>
                <a:effectLst/>
                <a:uLnTx/>
                <a:uFillTx/>
                <a:ea typeface="+mn-ea"/>
                <a:cs typeface="Segoe UI" pitchFamily="34" charset="0"/>
              </a:rPr>
              <a:t>: </a:t>
            </a:r>
            <a:r>
              <a:rPr kumimoji="0" lang="en-GB" sz="1800" b="0" i="0" u="none" strike="noStrike" kern="1200" cap="none" spc="0" normalizeH="0" baseline="0" noProof="0" dirty="0">
                <a:ln>
                  <a:noFill/>
                </a:ln>
                <a:solidFill>
                  <a:schemeClr val="tx2"/>
                </a:solidFill>
                <a:effectLst/>
                <a:uLnTx/>
                <a:uFillTx/>
                <a:ea typeface="+mn-ea"/>
                <a:cs typeface="Segoe UI" pitchFamily="34" charset="0"/>
                <a:hlinkClick r:id="rId2">
                  <a:extLst>
                    <a:ext uri="{A12FA001-AC4F-418D-AE19-62706E023703}">
                      <ahyp:hlinkClr xmlns:ahyp="http://schemas.microsoft.com/office/drawing/2018/hyperlinkcolor" val="tx"/>
                    </a:ext>
                  </a:extLst>
                </a:hlinkClick>
              </a:rPr>
              <a:t>5 Ps of Storytelling</a:t>
            </a:r>
            <a:endParaRPr kumimoji="0" lang="en-GB" sz="1800" b="0" i="0" u="none" strike="noStrike" kern="1200" cap="none" spc="0" normalizeH="0" baseline="0" noProof="0" dirty="0">
              <a:ln>
                <a:noFill/>
              </a:ln>
              <a:solidFill>
                <a:schemeClr val="tx2"/>
              </a:solidFill>
              <a:effectLst/>
              <a:uLnTx/>
              <a:uFillTx/>
              <a:ea typeface="+mn-ea"/>
              <a:cs typeface="Segoe UI" pitchFamily="34" charset="0"/>
            </a:endParaRPr>
          </a:p>
        </p:txBody>
      </p:sp>
      <p:sp>
        <p:nvSpPr>
          <p:cNvPr id="8" name="Text Placeholder 5">
            <a:extLst>
              <a:ext uri="{FF2B5EF4-FFF2-40B4-BE49-F238E27FC236}">
                <a16:creationId xmlns:a16="http://schemas.microsoft.com/office/drawing/2014/main" id="{9F49D65B-32C6-4FAD-83DC-8213839D7583}"/>
              </a:ext>
            </a:extLst>
          </p:cNvPr>
          <p:cNvSpPr txBox="1">
            <a:spLocks/>
          </p:cNvSpPr>
          <p:nvPr/>
        </p:nvSpPr>
        <p:spPr>
          <a:xfrm>
            <a:off x="7198153" y="1276412"/>
            <a:ext cx="4346909" cy="72943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US" sz="1800" b="0" i="0" u="none" strike="noStrike" kern="1200" cap="none" spc="0" normalizeH="0" baseline="0" noProof="0" dirty="0">
                <a:ln>
                  <a:noFill/>
                </a:ln>
                <a:solidFill>
                  <a:srgbClr val="2F2F2F"/>
                </a:solidFill>
                <a:effectLst/>
                <a:uLnTx/>
                <a:uFillTx/>
                <a:latin typeface="Segoe UI Semibold (Headings)"/>
                <a:ea typeface="+mn-ea"/>
                <a:cs typeface="Segoe UI" pitchFamily="34" charset="0"/>
              </a:rPr>
              <a:t>Get inspired by </a:t>
            </a:r>
            <a:r>
              <a:rPr kumimoji="0" lang="en-US" sz="1800" b="0" i="0" u="none" strike="noStrike" kern="1200" cap="none" spc="0" normalizeH="0" baseline="0" noProof="0" dirty="0">
                <a:ln>
                  <a:noFill/>
                </a:ln>
                <a:solidFill>
                  <a:srgbClr val="742774"/>
                </a:solidFill>
                <a:effectLst/>
                <a:uLnTx/>
                <a:uFillTx/>
                <a:latin typeface="Segoe UI Semibold (Headings)"/>
                <a:ea typeface="+mn-ea"/>
                <a:cs typeface="Segoe UI" pitchFamily="34" charset="0"/>
                <a:hlinkClick r:id="rId3">
                  <a:extLst>
                    <a:ext uri="{A12FA001-AC4F-418D-AE19-62706E023703}">
                      <ahyp:hlinkClr xmlns:ahyp="http://schemas.microsoft.com/office/drawing/2018/hyperlinkcolor" val="tx"/>
                    </a:ext>
                  </a:extLst>
                </a:hlinkClick>
              </a:rPr>
              <a:t>our customer stories</a:t>
            </a:r>
            <a:endParaRPr kumimoji="0" lang="en-US" sz="1800" b="0" i="0" u="none" strike="noStrike" kern="1200" cap="none" spc="0" normalizeH="0" baseline="0" noProof="0" dirty="0">
              <a:ln>
                <a:noFill/>
              </a:ln>
              <a:solidFill>
                <a:srgbClr val="742774"/>
              </a:solidFill>
              <a:effectLst/>
              <a:uLnTx/>
              <a:uFillTx/>
              <a:latin typeface="Segoe UI Semibold (Headings)"/>
              <a:ea typeface="+mn-ea"/>
              <a:cs typeface="Segoe UI" pitchFamily="34" charset="0"/>
            </a:endParaRP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US" sz="1800" b="0" i="0" u="none" strike="noStrike" kern="1200" cap="none" spc="0" normalizeH="0" baseline="0" noProof="0" dirty="0">
                <a:ln>
                  <a:noFill/>
                </a:ln>
                <a:solidFill>
                  <a:srgbClr val="2F2F2F"/>
                </a:solidFill>
                <a:effectLst/>
                <a:uLnTx/>
                <a:uFillTx/>
                <a:latin typeface="Segoe UI"/>
                <a:ea typeface="+mn-ea"/>
                <a:cs typeface="Segoe UI" pitchFamily="34" charset="0"/>
              </a:rPr>
              <a:t> </a:t>
            </a:r>
          </a:p>
        </p:txBody>
      </p:sp>
      <p:pic>
        <p:nvPicPr>
          <p:cNvPr id="22" name="Picture 21" descr="Screenshot of an ">
            <a:hlinkClick r:id="rId4"/>
            <a:extLst>
              <a:ext uri="{FF2B5EF4-FFF2-40B4-BE49-F238E27FC236}">
                <a16:creationId xmlns:a16="http://schemas.microsoft.com/office/drawing/2014/main" id="{632A1AA8-107B-45B3-9FC0-A66A097D5300}"/>
              </a:ext>
            </a:extLst>
          </p:cNvPr>
          <p:cNvPicPr>
            <a:picLocks noChangeAspect="1"/>
          </p:cNvPicPr>
          <p:nvPr/>
        </p:nvPicPr>
        <p:blipFill rotWithShape="1">
          <a:blip r:embed="rId5"/>
          <a:srcRect l="345" t="6374" r="-345" b="11291"/>
          <a:stretch/>
        </p:blipFill>
        <p:spPr>
          <a:xfrm>
            <a:off x="7198153" y="1763403"/>
            <a:ext cx="1971020" cy="912837"/>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32A7A15A-727C-4584-9EDC-E83C064BEB4C}"/>
              </a:ext>
            </a:extLst>
          </p:cNvPr>
          <p:cNvSpPr txBox="1"/>
          <p:nvPr/>
        </p:nvSpPr>
        <p:spPr>
          <a:xfrm>
            <a:off x="7198153" y="2693705"/>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6">
                  <a:extLst>
                    <a:ext uri="{A12FA001-AC4F-418D-AE19-62706E023703}">
                      <ahyp:hlinkClr xmlns:ahyp="http://schemas.microsoft.com/office/drawing/2018/hyperlinkcolor" val="tx"/>
                    </a:ext>
                  </a:extLst>
                </a:hlinkClick>
              </a:rPr>
              <a:t>T-Mobile</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pic>
        <p:nvPicPr>
          <p:cNvPr id="28" name="Picture 27">
            <a:hlinkClick r:id="rId7"/>
            <a:extLst>
              <a:ext uri="{FF2B5EF4-FFF2-40B4-BE49-F238E27FC236}">
                <a16:creationId xmlns:a16="http://schemas.microsoft.com/office/drawing/2014/main" id="{3C2D9213-6406-4DB5-847B-41F72EB86FAE}"/>
              </a:ext>
              <a:ext uri="{C183D7F6-B498-43B3-948B-1728B52AA6E4}">
                <adec:decorative xmlns:adec="http://schemas.microsoft.com/office/drawing/2017/decorative" val="1"/>
              </a:ext>
            </a:extLst>
          </p:cNvPr>
          <p:cNvPicPr>
            <a:picLocks noChangeAspect="1"/>
          </p:cNvPicPr>
          <p:nvPr/>
        </p:nvPicPr>
        <p:blipFill rotWithShape="1">
          <a:blip r:embed="rId8"/>
          <a:srcRect t="9932" b="5781"/>
          <a:stretch/>
        </p:blipFill>
        <p:spPr>
          <a:xfrm>
            <a:off x="9517894" y="1751666"/>
            <a:ext cx="1948795" cy="924574"/>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014999BB-6A09-48F6-BA99-4708060ECEBE}"/>
              </a:ext>
            </a:extLst>
          </p:cNvPr>
          <p:cNvSpPr txBox="1"/>
          <p:nvPr/>
        </p:nvSpPr>
        <p:spPr>
          <a:xfrm>
            <a:off x="9516933" y="2693705"/>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7">
                  <a:extLst>
                    <a:ext uri="{A12FA001-AC4F-418D-AE19-62706E023703}">
                      <ahyp:hlinkClr xmlns:ahyp="http://schemas.microsoft.com/office/drawing/2018/hyperlinkcolor" val="tx"/>
                    </a:ext>
                  </a:extLst>
                </a:hlinkClick>
              </a:rPr>
              <a:t>Western States Caterpillar</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pic>
        <p:nvPicPr>
          <p:cNvPr id="34" name="Picture 33">
            <a:hlinkClick r:id="rId9"/>
            <a:extLst>
              <a:ext uri="{FF2B5EF4-FFF2-40B4-BE49-F238E27FC236}">
                <a16:creationId xmlns:a16="http://schemas.microsoft.com/office/drawing/2014/main" id="{B5D5C6BB-E651-4137-9882-413A4D6DB5E0}"/>
              </a:ext>
              <a:ext uri="{C183D7F6-B498-43B3-948B-1728B52AA6E4}">
                <adec:decorative xmlns:adec="http://schemas.microsoft.com/office/drawing/2017/decorative" val="1"/>
              </a:ext>
            </a:extLst>
          </p:cNvPr>
          <p:cNvPicPr>
            <a:picLocks noChangeAspect="1"/>
          </p:cNvPicPr>
          <p:nvPr/>
        </p:nvPicPr>
        <p:blipFill rotWithShape="1">
          <a:blip r:embed="rId10"/>
          <a:srcRect t="11318" b="4772"/>
          <a:stretch/>
        </p:blipFill>
        <p:spPr>
          <a:xfrm>
            <a:off x="7219418" y="3203109"/>
            <a:ext cx="1971020" cy="930302"/>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235CEDA9-55CF-4245-AC9E-22207F9E1F19}"/>
              </a:ext>
            </a:extLst>
          </p:cNvPr>
          <p:cNvSpPr txBox="1"/>
          <p:nvPr/>
        </p:nvSpPr>
        <p:spPr>
          <a:xfrm>
            <a:off x="7219418" y="4162285"/>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9">
                  <a:extLst>
                    <a:ext uri="{A12FA001-AC4F-418D-AE19-62706E023703}">
                      <ahyp:hlinkClr xmlns:ahyp="http://schemas.microsoft.com/office/drawing/2018/hyperlinkcolor" val="tx"/>
                    </a:ext>
                  </a:extLst>
                </a:hlinkClick>
              </a:rPr>
              <a:t>ZF Group</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pic>
        <p:nvPicPr>
          <p:cNvPr id="40" name="Picture 39">
            <a:hlinkClick r:id="rId11"/>
            <a:extLst>
              <a:ext uri="{FF2B5EF4-FFF2-40B4-BE49-F238E27FC236}">
                <a16:creationId xmlns:a16="http://schemas.microsoft.com/office/drawing/2014/main" id="{56931CB0-EDEB-45AD-A963-4FFB9E565AED}"/>
              </a:ext>
              <a:ext uri="{C183D7F6-B498-43B3-948B-1728B52AA6E4}">
                <adec:decorative xmlns:adec="http://schemas.microsoft.com/office/drawing/2017/decorative" val="1"/>
              </a:ext>
            </a:extLst>
          </p:cNvPr>
          <p:cNvPicPr>
            <a:picLocks noChangeAspect="1"/>
          </p:cNvPicPr>
          <p:nvPr/>
        </p:nvPicPr>
        <p:blipFill rotWithShape="1">
          <a:blip r:embed="rId12"/>
          <a:srcRect t="6441" b="7587"/>
          <a:stretch/>
        </p:blipFill>
        <p:spPr>
          <a:xfrm>
            <a:off x="9538198" y="3190524"/>
            <a:ext cx="1949756" cy="942886"/>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E1CF2589-D483-49B8-A1A6-05C554895F16}"/>
              </a:ext>
            </a:extLst>
          </p:cNvPr>
          <p:cNvSpPr txBox="1"/>
          <p:nvPr/>
        </p:nvSpPr>
        <p:spPr>
          <a:xfrm>
            <a:off x="9538198" y="4162285"/>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11">
                  <a:extLst>
                    <a:ext uri="{A12FA001-AC4F-418D-AE19-62706E023703}">
                      <ahyp:hlinkClr xmlns:ahyp="http://schemas.microsoft.com/office/drawing/2018/hyperlinkcolor" val="tx"/>
                    </a:ext>
                  </a:extLst>
                </a:hlinkClick>
              </a:rPr>
              <a:t>Toyota</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pic>
        <p:nvPicPr>
          <p:cNvPr id="29" name="Picture 28">
            <a:hlinkClick r:id="rId13"/>
            <a:extLst>
              <a:ext uri="{FF2B5EF4-FFF2-40B4-BE49-F238E27FC236}">
                <a16:creationId xmlns:a16="http://schemas.microsoft.com/office/drawing/2014/main" id="{03644F96-831C-45A3-BFF9-6BCC7A4F7860}"/>
              </a:ext>
              <a:ext uri="{C183D7F6-B498-43B3-948B-1728B52AA6E4}">
                <adec:decorative xmlns:adec="http://schemas.microsoft.com/office/drawing/2017/decorative" val="1"/>
              </a:ext>
            </a:extLst>
          </p:cNvPr>
          <p:cNvPicPr>
            <a:picLocks noChangeAspect="1"/>
          </p:cNvPicPr>
          <p:nvPr/>
        </p:nvPicPr>
        <p:blipFill>
          <a:blip r:embed="rId14"/>
          <a:srcRect t="8045" b="8045"/>
          <a:stretch/>
        </p:blipFill>
        <p:spPr>
          <a:xfrm>
            <a:off x="7230189" y="4611825"/>
            <a:ext cx="1971020" cy="930302"/>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77107379-6047-4837-AFA2-5DD65DEDD7FD}"/>
              </a:ext>
            </a:extLst>
          </p:cNvPr>
          <p:cNvSpPr txBox="1"/>
          <p:nvPr/>
        </p:nvSpPr>
        <p:spPr>
          <a:xfrm>
            <a:off x="7230189" y="5561376"/>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13">
                  <a:extLst>
                    <a:ext uri="{A12FA001-AC4F-418D-AE19-62706E023703}">
                      <ahyp:hlinkClr xmlns:ahyp="http://schemas.microsoft.com/office/drawing/2018/hyperlinkcolor" val="tx"/>
                    </a:ext>
                  </a:extLst>
                </a:hlinkClick>
              </a:rPr>
              <a:t>IKEA Sweden</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pic>
        <p:nvPicPr>
          <p:cNvPr id="35" name="Picture 34">
            <a:hlinkClick r:id="rId15"/>
            <a:extLst>
              <a:ext uri="{FF2B5EF4-FFF2-40B4-BE49-F238E27FC236}">
                <a16:creationId xmlns:a16="http://schemas.microsoft.com/office/drawing/2014/main" id="{0137E70A-A1D4-4725-ACE6-380F687AED43}"/>
              </a:ext>
              <a:ext uri="{C183D7F6-B498-43B3-948B-1728B52AA6E4}">
                <adec:decorative xmlns:adec="http://schemas.microsoft.com/office/drawing/2017/decorative" val="1"/>
              </a:ext>
            </a:extLst>
          </p:cNvPr>
          <p:cNvPicPr>
            <a:picLocks noChangeAspect="1"/>
          </p:cNvPicPr>
          <p:nvPr/>
        </p:nvPicPr>
        <p:blipFill>
          <a:blip r:embed="rId16"/>
          <a:srcRect t="7014" b="7014"/>
          <a:stretch/>
        </p:blipFill>
        <p:spPr>
          <a:xfrm>
            <a:off x="9548969" y="4599240"/>
            <a:ext cx="1949756" cy="942886"/>
          </a:xfrm>
          <a:prstGeom prst="rect">
            <a:avLst/>
          </a:prstGeom>
          <a:ln>
            <a:noFill/>
          </a:ln>
          <a:effectLst>
            <a:outerShdw blurRad="190500" algn="tl" rotWithShape="0">
              <a:srgbClr val="000000">
                <a:alpha val="70000"/>
              </a:srgbClr>
            </a:outerShdw>
          </a:effectLst>
        </p:spPr>
      </p:pic>
      <p:sp>
        <p:nvSpPr>
          <p:cNvPr id="37" name="TextBox 36">
            <a:extLst>
              <a:ext uri="{FF2B5EF4-FFF2-40B4-BE49-F238E27FC236}">
                <a16:creationId xmlns:a16="http://schemas.microsoft.com/office/drawing/2014/main" id="{7D87126D-2177-495C-8817-C6437135890D}"/>
              </a:ext>
            </a:extLst>
          </p:cNvPr>
          <p:cNvSpPr txBox="1"/>
          <p:nvPr/>
        </p:nvSpPr>
        <p:spPr>
          <a:xfrm>
            <a:off x="9548969" y="5561376"/>
            <a:ext cx="198828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hlinkClick r:id="rId15">
                  <a:extLst>
                    <a:ext uri="{A12FA001-AC4F-418D-AE19-62706E023703}">
                      <ahyp:hlinkClr xmlns:ahyp="http://schemas.microsoft.com/office/drawing/2018/hyperlinkcolor" val="tx"/>
                    </a:ext>
                  </a:extLst>
                </a:hlinkClick>
              </a:rPr>
              <a:t>Ecolab</a:t>
            </a:r>
            <a:endParaRPr kumimoji="0" lang="en-US" sz="1400" b="0" i="0" u="none" strike="noStrike" kern="1200" cap="none" spc="0" normalizeH="0" baseline="0" noProof="0" dirty="0">
              <a:ln>
                <a:noFill/>
              </a:ln>
              <a:solidFill>
                <a:srgbClr val="742774"/>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99812412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996814" cy="553998"/>
          </a:xfrm>
        </p:spPr>
        <p:txBody>
          <a:bodyPr/>
          <a:lstStyle/>
          <a:p>
            <a:pPr defTabSz="914188"/>
            <a:r>
              <a:rPr lang="en-US" sz="3600" dirty="0"/>
              <a:t>Incorporate </a:t>
            </a:r>
            <a:r>
              <a:rPr lang="en-US" sz="3600" dirty="0">
                <a:solidFill>
                  <a:schemeClr val="accent1"/>
                </a:solidFill>
              </a:rPr>
              <a:t>success stories</a:t>
            </a:r>
            <a:endParaRPr lang="en-US" sz="3600" spc="-100" dirty="0">
              <a:solidFill>
                <a:srgbClr val="000000"/>
              </a:solidFill>
              <a:latin typeface="Segoe UI Semibold"/>
              <a:cs typeface="Segoe UI" pitchFamily="34" charset="0"/>
            </a:endParaRPr>
          </a:p>
        </p:txBody>
      </p:sp>
      <p:sp>
        <p:nvSpPr>
          <p:cNvPr id="4" name="Rectangle 3">
            <a:extLst>
              <a:ext uri="{FF2B5EF4-FFF2-40B4-BE49-F238E27FC236}">
                <a16:creationId xmlns:a16="http://schemas.microsoft.com/office/drawing/2014/main" id="{51E24044-6F0B-4A39-8DC6-17FB7524C0A2}"/>
              </a:ext>
              <a:ext uri="{C183D7F6-B498-43B3-948B-1728B52AA6E4}">
                <adec:decorative xmlns:adec="http://schemas.microsoft.com/office/drawing/2017/decorative" val="1"/>
              </a:ext>
            </a:extLst>
          </p:cNvPr>
          <p:cNvSpPr/>
          <p:nvPr/>
        </p:nvSpPr>
        <p:spPr>
          <a:xfrm>
            <a:off x="6698512" y="2371"/>
            <a:ext cx="5493489"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1" y="1468398"/>
            <a:ext cx="5816600" cy="5586145"/>
          </a:xfrm>
        </p:spPr>
        <p:txBody>
          <a:bodyPr/>
          <a:lstStyle/>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US" sz="1800" b="0" i="0" u="none" strike="noStrike" kern="1200" cap="none" spc="0" normalizeH="0" baseline="0" noProof="0" dirty="0">
                <a:ln>
                  <a:noFill/>
                </a:ln>
                <a:solidFill>
                  <a:srgbClr val="2F2F2F"/>
                </a:solidFill>
                <a:effectLst/>
                <a:uLnTx/>
                <a:uFillTx/>
                <a:latin typeface="Segoe UI Semibold (Headings)"/>
                <a:ea typeface="+mn-ea"/>
                <a:cs typeface="Segoe UI" pitchFamily="34" charset="0"/>
              </a:rPr>
              <a:t>How to structure a success story</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GB" sz="1800" b="0" i="0" u="none" strike="noStrike" kern="1200" cap="none" spc="0" normalizeH="0" baseline="0" noProof="0" dirty="0">
                <a:ln>
                  <a:noFill/>
                </a:ln>
                <a:solidFill>
                  <a:schemeClr val="tx2"/>
                </a:solidFill>
                <a:effectLst/>
                <a:uLnTx/>
                <a:uFillTx/>
                <a:latin typeface="+mj-lt"/>
                <a:ea typeface="+mn-ea"/>
                <a:cs typeface="Segoe UI" pitchFamily="34" charset="0"/>
              </a:rPr>
              <a:t>Overview: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Summary of what was accomplished at a high level.</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Business scenario: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Key problem to be solved.</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“Before” process: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Summary of business process, challenges, and opportunities.</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Solution: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Microsoft Power Platform solution that </a:t>
            </a:r>
            <a:r>
              <a:rPr lang="en-GB" sz="1800" dirty="0">
                <a:solidFill>
                  <a:srgbClr val="2F2F2F"/>
                </a:solidFill>
                <a:cs typeface="Segoe UI" pitchFamily="34" charset="0"/>
              </a:rPr>
              <a:t>created</a:t>
            </a:r>
            <a:r>
              <a:rPr kumimoji="0" lang="en-GB" sz="1800" b="0" i="0" u="none" strike="noStrike" kern="1200" cap="none" spc="0" normalizeH="0" baseline="0" noProof="0" dirty="0">
                <a:ln>
                  <a:noFill/>
                </a:ln>
                <a:solidFill>
                  <a:srgbClr val="2F2F2F"/>
                </a:solidFill>
                <a:effectLst/>
                <a:uLnTx/>
                <a:uFillTx/>
                <a:ea typeface="+mn-ea"/>
                <a:cs typeface="Segoe UI" pitchFamily="34" charset="0"/>
              </a:rPr>
              <a:t> a better process.</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Impact and benefits: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Bullet point summary of time, cost, productivity, and other benefits.</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Solution architecture: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Summary of screenshots of technologies used and how they all connect.</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lang="en-GB" sz="1800" dirty="0">
                <a:solidFill>
                  <a:schemeClr val="tx2"/>
                </a:solidFill>
                <a:latin typeface="+mj-lt"/>
                <a:cs typeface="Segoe UI" pitchFamily="34" charset="0"/>
              </a:rPr>
              <a:t>Meet the team: </a:t>
            </a:r>
            <a:r>
              <a:rPr kumimoji="0" lang="en-GB" sz="1800" b="0" i="0" u="none" strike="noStrike" kern="1200" cap="none" spc="0" normalizeH="0" baseline="0" noProof="0" dirty="0">
                <a:ln>
                  <a:noFill/>
                </a:ln>
                <a:solidFill>
                  <a:srgbClr val="2F2F2F"/>
                </a:solidFill>
                <a:effectLst/>
                <a:uLnTx/>
                <a:uFillTx/>
                <a:ea typeface="+mn-ea"/>
                <a:cs typeface="Segoe UI" pitchFamily="34" charset="0"/>
              </a:rPr>
              <a:t>Highlight the team members who made this possible. (The best part!)</a:t>
            </a:r>
          </a:p>
          <a:p>
            <a:pPr marL="0" marR="0" lvl="1" indent="0" algn="l" defTabSz="914114" rtl="0" eaLnBrk="1" fontAlgn="base" latinLnBrk="0" hangingPunct="1">
              <a:lnSpc>
                <a:spcPct val="90000"/>
              </a:lnSpc>
              <a:spcBef>
                <a:spcPts val="600"/>
              </a:spcBef>
              <a:spcAft>
                <a:spcPts val="1200"/>
              </a:spcAft>
              <a:buClr>
                <a:srgbClr val="DC3C00"/>
              </a:buClr>
              <a:buSzTx/>
              <a:buFontTx/>
              <a:buNone/>
              <a:tabLst/>
              <a:defRPr/>
            </a:pPr>
            <a:r>
              <a:rPr kumimoji="0" lang="en-US" sz="1800" b="0" i="0" u="none" strike="noStrike" kern="1200" cap="none" spc="0" normalizeH="0" baseline="0" noProof="0" dirty="0">
                <a:ln>
                  <a:noFill/>
                </a:ln>
                <a:solidFill>
                  <a:srgbClr val="2F2F2F"/>
                </a:solidFill>
                <a:effectLst/>
                <a:uLnTx/>
                <a:uFillTx/>
                <a:ea typeface="+mn-ea"/>
                <a:cs typeface="Segoe UI" pitchFamily="34" charset="0"/>
              </a:rPr>
              <a:t> </a:t>
            </a:r>
          </a:p>
        </p:txBody>
      </p:sp>
      <p:sp>
        <p:nvSpPr>
          <p:cNvPr id="8" name="Text Placeholder 5">
            <a:extLst>
              <a:ext uri="{FF2B5EF4-FFF2-40B4-BE49-F238E27FC236}">
                <a16:creationId xmlns:a16="http://schemas.microsoft.com/office/drawing/2014/main" id="{9F49D65B-32C6-4FAD-83DC-8213839D7583}"/>
              </a:ext>
            </a:extLst>
          </p:cNvPr>
          <p:cNvSpPr txBox="1">
            <a:spLocks/>
          </p:cNvSpPr>
          <p:nvPr/>
        </p:nvSpPr>
        <p:spPr>
          <a:xfrm>
            <a:off x="6914118" y="1468398"/>
            <a:ext cx="5816600" cy="72943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defTabSz="914114" fontAlgn="base">
              <a:lnSpc>
                <a:spcPct val="90000"/>
              </a:lnSpc>
              <a:spcBef>
                <a:spcPts val="600"/>
              </a:spcBef>
              <a:spcAft>
                <a:spcPts val="1200"/>
              </a:spcAft>
              <a:buClr>
                <a:srgbClr val="DC3C00"/>
              </a:buClr>
              <a:buSzTx/>
              <a:defRPr/>
            </a:pPr>
            <a:r>
              <a:rPr lang="en-US" sz="1800" dirty="0">
                <a:solidFill>
                  <a:srgbClr val="2F2F2F"/>
                </a:solidFill>
                <a:latin typeface="Segoe UI Semibold (Headings)"/>
                <a:cs typeface="Segoe UI" pitchFamily="34" charset="0"/>
              </a:rPr>
              <a:t>Get inspired by </a:t>
            </a:r>
            <a:r>
              <a:rPr lang="en-US" sz="1800" dirty="0">
                <a:solidFill>
                  <a:schemeClr val="tx2"/>
                </a:solidFill>
                <a:latin typeface="Segoe UI Semibold (Headings)"/>
                <a:cs typeface="Segoe UI" pitchFamily="34" charset="0"/>
                <a:hlinkClick r:id="rId2">
                  <a:extLst>
                    <a:ext uri="{A12FA001-AC4F-418D-AE19-62706E023703}">
                      <ahyp:hlinkClr xmlns:ahyp="http://schemas.microsoft.com/office/drawing/2018/hyperlinkcolor" val="tx"/>
                    </a:ext>
                  </a:extLst>
                </a:hlinkClick>
              </a:rPr>
              <a:t>our customer stories</a:t>
            </a:r>
            <a:endParaRPr lang="en-US" sz="1800" dirty="0">
              <a:solidFill>
                <a:schemeClr val="tx2"/>
              </a:solidFill>
              <a:latin typeface="Segoe UI Semibold (Headings)"/>
              <a:cs typeface="Segoe UI" pitchFamily="34" charset="0"/>
            </a:endParaRPr>
          </a:p>
          <a:p>
            <a:pPr marL="0" lvl="1" defTabSz="914114" fontAlgn="base">
              <a:lnSpc>
                <a:spcPct val="90000"/>
              </a:lnSpc>
              <a:spcBef>
                <a:spcPts val="600"/>
              </a:spcBef>
              <a:spcAft>
                <a:spcPts val="1200"/>
              </a:spcAft>
              <a:buClr>
                <a:srgbClr val="DC3C00"/>
              </a:buClr>
              <a:buSzTx/>
              <a:defRPr/>
            </a:pPr>
            <a:r>
              <a:rPr lang="en-US" sz="1800" dirty="0">
                <a:solidFill>
                  <a:srgbClr val="2F2F2F"/>
                </a:solidFill>
                <a:cs typeface="Segoe UI" pitchFamily="34" charset="0"/>
              </a:rPr>
              <a:t> </a:t>
            </a:r>
          </a:p>
        </p:txBody>
      </p:sp>
      <p:pic>
        <p:nvPicPr>
          <p:cNvPr id="10" name="Picture 9" descr="A picture containing text&#10;&#10;Description automatically generated">
            <a:hlinkClick r:id="rId3"/>
            <a:extLst>
              <a:ext uri="{FF2B5EF4-FFF2-40B4-BE49-F238E27FC236}">
                <a16:creationId xmlns:a16="http://schemas.microsoft.com/office/drawing/2014/main" id="{E2464FFC-9688-4F5F-81FA-89DE5AFBF070}"/>
              </a:ext>
            </a:extLst>
          </p:cNvPr>
          <p:cNvPicPr>
            <a:picLocks noChangeAspect="1"/>
          </p:cNvPicPr>
          <p:nvPr/>
        </p:nvPicPr>
        <p:blipFill rotWithShape="1">
          <a:blip r:embed="rId4"/>
          <a:srcRect b="17949"/>
          <a:stretch/>
        </p:blipFill>
        <p:spPr>
          <a:xfrm>
            <a:off x="7017488" y="1875547"/>
            <a:ext cx="1977813" cy="91283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440CE229-0BF0-404D-8E99-6C8F18ED1DCE}"/>
              </a:ext>
            </a:extLst>
          </p:cNvPr>
          <p:cNvSpPr txBox="1"/>
          <p:nvPr/>
        </p:nvSpPr>
        <p:spPr>
          <a:xfrm>
            <a:off x="7017488" y="2827687"/>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H&amp;M</a:t>
            </a:r>
            <a:endParaRPr lang="en-US" sz="1400" dirty="0">
              <a:solidFill>
                <a:schemeClr val="tx2"/>
              </a:solidFill>
              <a:latin typeface="Segoe UI Semilight" panose="020B0402040204020203" pitchFamily="34" charset="0"/>
              <a:cs typeface="Segoe UI Semilight" panose="020B0402040204020203" pitchFamily="34" charset="0"/>
            </a:endParaRPr>
          </a:p>
        </p:txBody>
      </p:sp>
      <p:pic>
        <p:nvPicPr>
          <p:cNvPr id="16" name="Picture 15">
            <a:hlinkClick r:id="rId5"/>
            <a:extLst>
              <a:ext uri="{FF2B5EF4-FFF2-40B4-BE49-F238E27FC236}">
                <a16:creationId xmlns:a16="http://schemas.microsoft.com/office/drawing/2014/main" id="{8820B547-E860-4C2F-8438-244D3926E3E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9315004" y="1875547"/>
            <a:ext cx="1977813" cy="912836"/>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01176409-B3EE-44A8-A18E-7488755D4F73}"/>
              </a:ext>
            </a:extLst>
          </p:cNvPr>
          <p:cNvSpPr txBox="1"/>
          <p:nvPr/>
        </p:nvSpPr>
        <p:spPr>
          <a:xfrm>
            <a:off x="9321797" y="2805848"/>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Schlumberger</a:t>
            </a:r>
            <a:endParaRPr lang="en-US" sz="1400" dirty="0">
              <a:solidFill>
                <a:schemeClr val="tx2"/>
              </a:solidFill>
              <a:latin typeface="Segoe UI Semilight" panose="020B0402040204020203" pitchFamily="34" charset="0"/>
              <a:cs typeface="Segoe UI Semilight" panose="020B0402040204020203" pitchFamily="34" charset="0"/>
            </a:endParaRPr>
          </a:p>
        </p:txBody>
      </p:sp>
      <p:pic>
        <p:nvPicPr>
          <p:cNvPr id="22" name="Picture 21">
            <a:hlinkClick r:id="rId7"/>
            <a:extLst>
              <a:ext uri="{FF2B5EF4-FFF2-40B4-BE49-F238E27FC236}">
                <a16:creationId xmlns:a16="http://schemas.microsoft.com/office/drawing/2014/main" id="{632A1AA8-107B-45B3-9FC0-A66A097D5300}"/>
              </a:ext>
              <a:ext uri="{C183D7F6-B498-43B3-948B-1728B52AA6E4}">
                <adec:decorative xmlns:adec="http://schemas.microsoft.com/office/drawing/2017/decorative" val="1"/>
              </a:ext>
            </a:extLst>
          </p:cNvPr>
          <p:cNvPicPr>
            <a:picLocks noChangeAspect="1"/>
          </p:cNvPicPr>
          <p:nvPr/>
        </p:nvPicPr>
        <p:blipFill rotWithShape="1">
          <a:blip r:embed="rId8"/>
          <a:srcRect t="15265" b="15265"/>
          <a:stretch/>
        </p:blipFill>
        <p:spPr>
          <a:xfrm>
            <a:off x="7024281" y="3440737"/>
            <a:ext cx="1971020" cy="912837"/>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32A7A15A-727C-4584-9EDC-E83C064BEB4C}"/>
              </a:ext>
            </a:extLst>
          </p:cNvPr>
          <p:cNvSpPr txBox="1"/>
          <p:nvPr/>
        </p:nvSpPr>
        <p:spPr>
          <a:xfrm>
            <a:off x="7024281" y="4371039"/>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7">
                  <a:extLst>
                    <a:ext uri="{A12FA001-AC4F-418D-AE19-62706E023703}">
                      <ahyp:hlinkClr xmlns:ahyp="http://schemas.microsoft.com/office/drawing/2018/hyperlinkcolor" val="tx"/>
                    </a:ext>
                  </a:extLst>
                </a:hlinkClick>
              </a:rPr>
              <a:t>Woodside</a:t>
            </a:r>
            <a:endParaRPr lang="en-US" sz="1400" dirty="0">
              <a:solidFill>
                <a:schemeClr val="tx2"/>
              </a:solidFill>
              <a:latin typeface="Segoe UI Semilight" panose="020B0402040204020203" pitchFamily="34" charset="0"/>
              <a:cs typeface="Segoe UI Semilight" panose="020B0402040204020203" pitchFamily="34" charset="0"/>
            </a:endParaRPr>
          </a:p>
        </p:txBody>
      </p:sp>
      <p:pic>
        <p:nvPicPr>
          <p:cNvPr id="28" name="Picture 27">
            <a:hlinkClick r:id="rId9"/>
            <a:extLst>
              <a:ext uri="{FF2B5EF4-FFF2-40B4-BE49-F238E27FC236}">
                <a16:creationId xmlns:a16="http://schemas.microsoft.com/office/drawing/2014/main" id="{3C2D9213-6406-4DB5-847B-41F72EB86FAE}"/>
              </a:ext>
              <a:ext uri="{C183D7F6-B498-43B3-948B-1728B52AA6E4}">
                <adec:decorative xmlns:adec="http://schemas.microsoft.com/office/drawing/2017/decorative" val="1"/>
              </a:ext>
            </a:extLst>
          </p:cNvPr>
          <p:cNvPicPr>
            <a:picLocks noChangeAspect="1"/>
          </p:cNvPicPr>
          <p:nvPr/>
        </p:nvPicPr>
        <p:blipFill rotWithShape="1">
          <a:blip r:embed="rId10"/>
          <a:srcRect t="3554" b="3554"/>
          <a:stretch/>
        </p:blipFill>
        <p:spPr>
          <a:xfrm>
            <a:off x="9344022" y="3429000"/>
            <a:ext cx="1948795" cy="924574"/>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014999BB-6A09-48F6-BA99-4708060ECEBE}"/>
              </a:ext>
            </a:extLst>
          </p:cNvPr>
          <p:cNvSpPr txBox="1"/>
          <p:nvPr/>
        </p:nvSpPr>
        <p:spPr>
          <a:xfrm>
            <a:off x="9343061" y="4371039"/>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9">
                  <a:extLst>
                    <a:ext uri="{A12FA001-AC4F-418D-AE19-62706E023703}">
                      <ahyp:hlinkClr xmlns:ahyp="http://schemas.microsoft.com/office/drawing/2018/hyperlinkcolor" val="tx"/>
                    </a:ext>
                  </a:extLst>
                </a:hlinkClick>
              </a:rPr>
              <a:t>SNCF</a:t>
            </a:r>
            <a:endParaRPr lang="en-US" sz="1400" dirty="0">
              <a:solidFill>
                <a:schemeClr val="tx2"/>
              </a:solidFill>
              <a:latin typeface="Segoe UI Semilight" panose="020B0402040204020203" pitchFamily="34" charset="0"/>
              <a:cs typeface="Segoe UI Semilight" panose="020B0402040204020203" pitchFamily="34" charset="0"/>
            </a:endParaRPr>
          </a:p>
        </p:txBody>
      </p:sp>
      <p:pic>
        <p:nvPicPr>
          <p:cNvPr id="34" name="Picture 33">
            <a:hlinkClick r:id="rId11"/>
            <a:extLst>
              <a:ext uri="{FF2B5EF4-FFF2-40B4-BE49-F238E27FC236}">
                <a16:creationId xmlns:a16="http://schemas.microsoft.com/office/drawing/2014/main" id="{B5D5C6BB-E651-4137-9882-413A4D6DB5E0}"/>
              </a:ext>
              <a:ext uri="{C183D7F6-B498-43B3-948B-1728B52AA6E4}">
                <adec:decorative xmlns:adec="http://schemas.microsoft.com/office/drawing/2017/decorative" val="1"/>
              </a:ext>
            </a:extLst>
          </p:cNvPr>
          <p:cNvPicPr>
            <a:picLocks noChangeAspect="1"/>
          </p:cNvPicPr>
          <p:nvPr/>
        </p:nvPicPr>
        <p:blipFill rotWithShape="1">
          <a:blip r:embed="rId12"/>
          <a:srcRect t="9977" b="9977"/>
          <a:stretch/>
        </p:blipFill>
        <p:spPr>
          <a:xfrm>
            <a:off x="7024281" y="5005929"/>
            <a:ext cx="1971020" cy="930302"/>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235CEDA9-55CF-4245-AC9E-22207F9E1F19}"/>
              </a:ext>
            </a:extLst>
          </p:cNvPr>
          <p:cNvSpPr txBox="1"/>
          <p:nvPr/>
        </p:nvSpPr>
        <p:spPr>
          <a:xfrm>
            <a:off x="7024281" y="5936230"/>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11">
                  <a:extLst>
                    <a:ext uri="{A12FA001-AC4F-418D-AE19-62706E023703}">
                      <ahyp:hlinkClr xmlns:ahyp="http://schemas.microsoft.com/office/drawing/2018/hyperlinkcolor" val="tx"/>
                    </a:ext>
                  </a:extLst>
                </a:hlinkClick>
              </a:rPr>
              <a:t>Standard Bank</a:t>
            </a:r>
            <a:endParaRPr lang="en-US" sz="1400" dirty="0">
              <a:solidFill>
                <a:schemeClr val="tx2"/>
              </a:solidFill>
              <a:latin typeface="Segoe UI Semilight" panose="020B0402040204020203" pitchFamily="34" charset="0"/>
              <a:cs typeface="Segoe UI Semilight" panose="020B0402040204020203" pitchFamily="34" charset="0"/>
            </a:endParaRPr>
          </a:p>
        </p:txBody>
      </p:sp>
      <p:pic>
        <p:nvPicPr>
          <p:cNvPr id="40" name="Picture 39">
            <a:hlinkClick r:id="rId13"/>
            <a:extLst>
              <a:ext uri="{FF2B5EF4-FFF2-40B4-BE49-F238E27FC236}">
                <a16:creationId xmlns:a16="http://schemas.microsoft.com/office/drawing/2014/main" id="{56931CB0-EDEB-45AD-A963-4FFB9E565AED}"/>
              </a:ext>
              <a:ext uri="{C183D7F6-B498-43B3-948B-1728B52AA6E4}">
                <adec:decorative xmlns:adec="http://schemas.microsoft.com/office/drawing/2017/decorative" val="1"/>
              </a:ext>
            </a:extLst>
          </p:cNvPr>
          <p:cNvPicPr>
            <a:picLocks noChangeAspect="1"/>
          </p:cNvPicPr>
          <p:nvPr/>
        </p:nvPicPr>
        <p:blipFill rotWithShape="1">
          <a:blip r:embed="rId14"/>
          <a:srcRect t="3575" b="3575"/>
          <a:stretch/>
        </p:blipFill>
        <p:spPr>
          <a:xfrm>
            <a:off x="9343061" y="4993344"/>
            <a:ext cx="1949756" cy="942886"/>
          </a:xfrm>
          <a:prstGeom prst="rect">
            <a:avLst/>
          </a:prstGeom>
          <a:ln>
            <a:noFill/>
          </a:ln>
          <a:effectLst>
            <a:outerShdw blurRad="190500" algn="tl" rotWithShape="0">
              <a:srgbClr val="000000">
                <a:alpha val="70000"/>
              </a:srgbClr>
            </a:outerShdw>
          </a:effectLst>
        </p:spPr>
      </p:pic>
      <p:sp>
        <p:nvSpPr>
          <p:cNvPr id="42" name="TextBox 41">
            <a:extLst>
              <a:ext uri="{FF2B5EF4-FFF2-40B4-BE49-F238E27FC236}">
                <a16:creationId xmlns:a16="http://schemas.microsoft.com/office/drawing/2014/main" id="{E1CF2589-D483-49B8-A1A6-05C554895F16}"/>
              </a:ext>
            </a:extLst>
          </p:cNvPr>
          <p:cNvSpPr txBox="1"/>
          <p:nvPr/>
        </p:nvSpPr>
        <p:spPr>
          <a:xfrm>
            <a:off x="9343061" y="5936230"/>
            <a:ext cx="1988289" cy="215444"/>
          </a:xfrm>
          <a:prstGeom prst="rect">
            <a:avLst/>
          </a:prstGeom>
          <a:noFill/>
        </p:spPr>
        <p:txBody>
          <a:bodyPr wrap="square" lIns="0" tIns="0" rIns="0" bIns="0" rtlCol="0">
            <a:spAutoFit/>
          </a:bodyPr>
          <a:lstStyle/>
          <a:p>
            <a:pPr algn="ctr"/>
            <a:r>
              <a:rPr lang="en-US" sz="1400" dirty="0">
                <a:solidFill>
                  <a:schemeClr val="tx2"/>
                </a:solidFill>
                <a:latin typeface="Segoe UI Semilight" panose="020B0402040204020203" pitchFamily="34" charset="0"/>
                <a:cs typeface="Segoe UI Semilight" panose="020B0402040204020203" pitchFamily="34" charset="0"/>
                <a:hlinkClick r:id="rId13">
                  <a:extLst>
                    <a:ext uri="{A12FA001-AC4F-418D-AE19-62706E023703}">
                      <ahyp:hlinkClr xmlns:ahyp="http://schemas.microsoft.com/office/drawing/2018/hyperlinkcolor" val="tx"/>
                    </a:ext>
                  </a:extLst>
                </a:hlinkClick>
              </a:rPr>
              <a:t>Telstra</a:t>
            </a:r>
            <a:endParaRPr lang="en-US" sz="1400" dirty="0">
              <a:solidFill>
                <a:schemeClr val="tx2"/>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4428791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5D30-CC28-447D-B079-EE1E882B96E9}"/>
              </a:ext>
            </a:extLst>
          </p:cNvPr>
          <p:cNvSpPr>
            <a:spLocks noGrp="1"/>
          </p:cNvSpPr>
          <p:nvPr>
            <p:ph type="title"/>
          </p:nvPr>
        </p:nvSpPr>
        <p:spPr>
          <a:xfrm>
            <a:off x="588263" y="457200"/>
            <a:ext cx="6480000" cy="553998"/>
          </a:xfrm>
        </p:spPr>
        <p:txBody>
          <a:bodyPr/>
          <a:lstStyle/>
          <a:p>
            <a:r>
              <a:rPr lang="en-US" sz="3600" dirty="0">
                <a:latin typeface="+mj-lt"/>
              </a:rPr>
              <a:t>Ideas to scale involvement across your organization </a:t>
            </a:r>
            <a:endParaRPr lang="en-GB" dirty="0"/>
          </a:p>
        </p:txBody>
      </p:sp>
      <p:sp>
        <p:nvSpPr>
          <p:cNvPr id="3" name="Text Placeholder 2">
            <a:extLst>
              <a:ext uri="{FF2B5EF4-FFF2-40B4-BE49-F238E27FC236}">
                <a16:creationId xmlns:a16="http://schemas.microsoft.com/office/drawing/2014/main" id="{7415C60B-0ED4-425E-B107-B651EFC0AB0E}"/>
              </a:ext>
            </a:extLst>
          </p:cNvPr>
          <p:cNvSpPr>
            <a:spLocks noGrp="1"/>
          </p:cNvSpPr>
          <p:nvPr>
            <p:ph type="body" sz="quarter" idx="16"/>
          </p:nvPr>
        </p:nvSpPr>
        <p:spPr>
          <a:xfrm>
            <a:off x="588263" y="1782567"/>
            <a:ext cx="6461042" cy="276999"/>
          </a:xfrm>
        </p:spPr>
        <p:txBody>
          <a:bodyPr/>
          <a:lstStyle/>
          <a:p>
            <a:r>
              <a:rPr lang="en-US" sz="1800" dirty="0">
                <a:solidFill>
                  <a:schemeClr val="accent1"/>
                </a:solidFill>
                <a:latin typeface="+mj-lt"/>
              </a:rPr>
              <a:t>Lunch &amp; Learn</a:t>
            </a:r>
          </a:p>
        </p:txBody>
      </p:sp>
      <p:sp>
        <p:nvSpPr>
          <p:cNvPr id="4" name="Text Placeholder 3">
            <a:extLst>
              <a:ext uri="{FF2B5EF4-FFF2-40B4-BE49-F238E27FC236}">
                <a16:creationId xmlns:a16="http://schemas.microsoft.com/office/drawing/2014/main" id="{187FCD6B-C1F9-40D4-88C0-4666BC4518AF}"/>
              </a:ext>
            </a:extLst>
          </p:cNvPr>
          <p:cNvSpPr>
            <a:spLocks noGrp="1"/>
          </p:cNvSpPr>
          <p:nvPr>
            <p:ph type="body" sz="quarter" idx="14"/>
          </p:nvPr>
        </p:nvSpPr>
        <p:spPr>
          <a:xfrm>
            <a:off x="588263" y="2139785"/>
            <a:ext cx="6480000" cy="4795159"/>
          </a:xfrm>
        </p:spPr>
        <p:txBody>
          <a:bodyPr/>
          <a:lstStyle/>
          <a:p>
            <a:pPr marL="0" indent="0">
              <a:spcBef>
                <a:spcPts val="1200"/>
              </a:spcBef>
              <a:buNone/>
            </a:pPr>
            <a:r>
              <a:rPr lang="en-US" sz="1800" dirty="0">
                <a:solidFill>
                  <a:srgbClr val="2F2F2F"/>
                </a:solidFill>
              </a:rPr>
              <a:t>A great way to spread the word inside your organization is to run regular “lunch and learn” sessions. They’re an opportunity for individuals to come together to share what they have learned about creating apps and automating processes.</a:t>
            </a:r>
          </a:p>
          <a:p>
            <a:pPr marL="0" indent="0">
              <a:spcBef>
                <a:spcPts val="1200"/>
              </a:spcBef>
              <a:buNone/>
            </a:pPr>
            <a:r>
              <a:rPr lang="en-US" sz="1800" dirty="0">
                <a:solidFill>
                  <a:srgbClr val="2F2F2F"/>
                </a:solidFill>
              </a:rPr>
              <a:t>Sometimes people don’t want to or can’t set aside a full day to learn something they know very little about. Often it just takes igniting the spark for champions within the organization to rise-up and inspire others. </a:t>
            </a:r>
          </a:p>
          <a:p>
            <a:pPr marL="0" indent="0">
              <a:spcBef>
                <a:spcPts val="1200"/>
              </a:spcBef>
              <a:buNone/>
            </a:pPr>
            <a:r>
              <a:rPr lang="en-US" sz="1800" dirty="0">
                <a:solidFill>
                  <a:srgbClr val="2F2F2F"/>
                </a:solidFill>
              </a:rPr>
              <a:t>Hosting lunch and learns is also a great way to form and nurture a Power Platform community. It provides an environment for teams to share resources, guidelines, and procedures. Lunch &amp; learns should be fun and occur regularly. As more people across the organization become interested, they will have a place to learn if this is something they want to get involved with and a path for them to start skilling up on Power Platform.</a:t>
            </a:r>
          </a:p>
          <a:p>
            <a:pPr marL="0" indent="0">
              <a:buNone/>
            </a:pPr>
            <a:endParaRPr lang="en-GB" sz="1800" dirty="0">
              <a:cs typeface="Segoe UI Light" panose="020B0502040204020203" pitchFamily="34" charset="0"/>
            </a:endParaRPr>
          </a:p>
        </p:txBody>
      </p:sp>
      <p:pic>
        <p:nvPicPr>
          <p:cNvPr id="6146" name="Picture 2" descr="A picture containing person, indoor, standing, ceiling&#10;&#10;Description automatically generated">
            <a:extLst>
              <a:ext uri="{FF2B5EF4-FFF2-40B4-BE49-F238E27FC236}">
                <a16:creationId xmlns:a16="http://schemas.microsoft.com/office/drawing/2014/main" id="{A6080EBE-8992-4DDD-A88C-DE6665704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995" r="12322"/>
          <a:stretch/>
        </p:blipFill>
        <p:spPr bwMode="auto">
          <a:xfrm>
            <a:off x="7389699" y="0"/>
            <a:ext cx="4802301" cy="6858000"/>
          </a:xfrm>
          <a:prstGeom prst="rect">
            <a:avLst/>
          </a:prstGeom>
          <a:noFill/>
        </p:spPr>
      </p:pic>
    </p:spTree>
    <p:extLst>
      <p:ext uri="{BB962C8B-B14F-4D97-AF65-F5344CB8AC3E}">
        <p14:creationId xmlns:p14="http://schemas.microsoft.com/office/powerpoint/2010/main" val="227164853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5D30-CC28-447D-B079-EE1E882B96E9}"/>
              </a:ext>
            </a:extLst>
          </p:cNvPr>
          <p:cNvSpPr>
            <a:spLocks noGrp="1"/>
          </p:cNvSpPr>
          <p:nvPr>
            <p:ph type="title"/>
          </p:nvPr>
        </p:nvSpPr>
        <p:spPr>
          <a:xfrm>
            <a:off x="588263" y="457200"/>
            <a:ext cx="6480000" cy="553998"/>
          </a:xfrm>
        </p:spPr>
        <p:txBody>
          <a:bodyPr/>
          <a:lstStyle/>
          <a:p>
            <a:r>
              <a:rPr lang="en-US" sz="3600" dirty="0">
                <a:latin typeface="+mj-lt"/>
              </a:rPr>
              <a:t>Ideas to scale involvement across your organization </a:t>
            </a:r>
            <a:endParaRPr lang="en-GB" dirty="0"/>
          </a:p>
        </p:txBody>
      </p:sp>
      <p:sp>
        <p:nvSpPr>
          <p:cNvPr id="5" name="Text Placeholder 4">
            <a:extLst>
              <a:ext uri="{FF2B5EF4-FFF2-40B4-BE49-F238E27FC236}">
                <a16:creationId xmlns:a16="http://schemas.microsoft.com/office/drawing/2014/main" id="{F39A7187-DD0B-4030-AB5E-CB73A2E93867}"/>
              </a:ext>
            </a:extLst>
          </p:cNvPr>
          <p:cNvSpPr>
            <a:spLocks noGrp="1"/>
          </p:cNvSpPr>
          <p:nvPr>
            <p:ph type="body" sz="quarter" idx="17"/>
          </p:nvPr>
        </p:nvSpPr>
        <p:spPr>
          <a:xfrm>
            <a:off x="588263" y="1895238"/>
            <a:ext cx="7254062" cy="553998"/>
          </a:xfrm>
        </p:spPr>
        <p:txBody>
          <a:bodyPr/>
          <a:lstStyle/>
          <a:p>
            <a:r>
              <a:rPr lang="en-US" sz="1800" dirty="0">
                <a:solidFill>
                  <a:schemeClr val="accent1"/>
                </a:solidFill>
                <a:latin typeface="+mj-lt"/>
              </a:rPr>
              <a:t>App Showcase</a:t>
            </a:r>
          </a:p>
          <a:p>
            <a:endParaRPr lang="en-GB" sz="1800" dirty="0"/>
          </a:p>
        </p:txBody>
      </p:sp>
      <p:sp>
        <p:nvSpPr>
          <p:cNvPr id="6" name="Text Placeholder 5">
            <a:extLst>
              <a:ext uri="{FF2B5EF4-FFF2-40B4-BE49-F238E27FC236}">
                <a16:creationId xmlns:a16="http://schemas.microsoft.com/office/drawing/2014/main" id="{C4F7F3C3-F7CA-459E-B356-A2A9AEBA14CF}"/>
              </a:ext>
            </a:extLst>
          </p:cNvPr>
          <p:cNvSpPr>
            <a:spLocks noGrp="1"/>
          </p:cNvSpPr>
          <p:nvPr>
            <p:ph type="body" sz="quarter" idx="15"/>
          </p:nvPr>
        </p:nvSpPr>
        <p:spPr>
          <a:xfrm>
            <a:off x="588263" y="2245816"/>
            <a:ext cx="6480000" cy="2523768"/>
          </a:xfrm>
        </p:spPr>
        <p:txBody>
          <a:bodyPr/>
          <a:lstStyle/>
          <a:p>
            <a:pPr marL="0" indent="0">
              <a:spcBef>
                <a:spcPts val="1200"/>
              </a:spcBef>
              <a:buNone/>
            </a:pPr>
            <a:r>
              <a:rPr lang="en-US" sz="1800" dirty="0">
                <a:solidFill>
                  <a:srgbClr val="2F2F2F"/>
                </a:solidFill>
              </a:rPr>
              <a:t>If you want to create a serious buzz in your organization and inspire more people to join your Power Platform community, an app showcase is where you do it. </a:t>
            </a:r>
          </a:p>
          <a:p>
            <a:pPr marL="0" indent="0">
              <a:spcBef>
                <a:spcPts val="1200"/>
              </a:spcBef>
              <a:buNone/>
            </a:pPr>
            <a:r>
              <a:rPr lang="en-US" sz="1800" dirty="0">
                <a:solidFill>
                  <a:srgbClr val="2F2F2F"/>
                </a:solidFill>
              </a:rPr>
              <a:t>Teams meet to demo what they have built, show problems that they have solved, and demonstrate the impact they have created on the organization by the apps they have made. </a:t>
            </a:r>
          </a:p>
          <a:p>
            <a:pPr marL="0" indent="0">
              <a:spcBef>
                <a:spcPts val="1200"/>
              </a:spcBef>
              <a:buNone/>
            </a:pPr>
            <a:r>
              <a:rPr lang="en-US" sz="1800" dirty="0">
                <a:solidFill>
                  <a:srgbClr val="2F2F2F"/>
                </a:solidFill>
              </a:rPr>
              <a:t>It’s an opportunity for teams and makers to come together with their creations and learn from each other.</a:t>
            </a:r>
          </a:p>
        </p:txBody>
      </p:sp>
      <p:pic>
        <p:nvPicPr>
          <p:cNvPr id="5122" name="Picture 2" descr="Two people looking at a computer&#10;&#10;Description automatically generated with medium confidence">
            <a:extLst>
              <a:ext uri="{FF2B5EF4-FFF2-40B4-BE49-F238E27FC236}">
                <a16:creationId xmlns:a16="http://schemas.microsoft.com/office/drawing/2014/main" id="{71DC8CA3-FEA1-4AC1-95DE-DE666C8B1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7" r="32786"/>
          <a:stretch/>
        </p:blipFill>
        <p:spPr bwMode="auto">
          <a:xfrm>
            <a:off x="7483914" y="0"/>
            <a:ext cx="4708086" cy="6858000"/>
          </a:xfrm>
          <a:prstGeom prst="rect">
            <a:avLst/>
          </a:prstGeom>
          <a:noFill/>
        </p:spPr>
      </p:pic>
    </p:spTree>
    <p:extLst>
      <p:ext uri="{BB962C8B-B14F-4D97-AF65-F5344CB8AC3E}">
        <p14:creationId xmlns:p14="http://schemas.microsoft.com/office/powerpoint/2010/main" val="178088850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6735-707E-C64D-A5F2-27814325A5EA}"/>
              </a:ext>
            </a:extLst>
          </p:cNvPr>
          <p:cNvSpPr>
            <a:spLocks noGrp="1"/>
          </p:cNvSpPr>
          <p:nvPr>
            <p:ph type="title" idx="4294967295"/>
          </p:nvPr>
        </p:nvSpPr>
        <p:spPr>
          <a:xfrm>
            <a:off x="584200" y="457200"/>
            <a:ext cx="4416425" cy="553998"/>
          </a:xfrm>
        </p:spPr>
        <p:txBody>
          <a:bodyPr anchor="t"/>
          <a:lstStyle/>
          <a:p>
            <a:r>
              <a:rPr lang="en-US" dirty="0"/>
              <a:t>Get started</a:t>
            </a:r>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1"/>
          </p:nvPr>
        </p:nvSpPr>
        <p:spPr>
          <a:xfrm>
            <a:off x="584199" y="1436688"/>
            <a:ext cx="4965995" cy="2302169"/>
          </a:xfrm>
        </p:spPr>
        <p:txBody>
          <a:bodyPr>
            <a:noAutofit/>
          </a:bodyPr>
          <a:lstStyle/>
          <a:p>
            <a:pPr>
              <a:spcBef>
                <a:spcPts val="1200"/>
              </a:spcBef>
            </a:pPr>
            <a:r>
              <a:rPr lang="en-US" sz="1800" kern="2000" dirty="0">
                <a:solidFill>
                  <a:srgbClr val="000000"/>
                </a:solidFill>
                <a:effectLst/>
                <a:latin typeface="Segoe UI" panose="020B0502040204020203" pitchFamily="34" charset="0"/>
                <a:ea typeface="Times New Roman" panose="02020603050405020304" pitchFamily="18" charset="0"/>
              </a:rPr>
              <a:t>By driving adoption of Microsoft Power Platform, you can deliver an excellent user experience and increased business value inside your company. </a:t>
            </a:r>
          </a:p>
          <a:p>
            <a:pPr>
              <a:spcBef>
                <a:spcPts val="1200"/>
              </a:spcBef>
            </a:pPr>
            <a:r>
              <a:rPr lang="en-GB" sz="1800" kern="2000" dirty="0">
                <a:solidFill>
                  <a:srgbClr val="000000"/>
                </a:solidFill>
                <a:latin typeface="Segoe UI" panose="020B0502040204020203" pitchFamily="34" charset="0"/>
                <a:ea typeface="Times New Roman" panose="02020603050405020304" pitchFamily="18" charset="0"/>
              </a:rPr>
              <a:t>Driving adoption and cultivating a low code culture is about more than implementing technology features. Technology can assist an organization in making the greatest impact, but a healthy low code culture involves a lot of considerations across the spectrum of people, processes, and technology.</a:t>
            </a:r>
            <a:endParaRPr lang="en-US" sz="1800" kern="2000" dirty="0">
              <a:solidFill>
                <a:srgbClr val="000000"/>
              </a:solidFill>
              <a:latin typeface="Segoe UI" panose="020B0502040204020203" pitchFamily="34" charset="0"/>
              <a:ea typeface="Times New Roman" panose="02020603050405020304" pitchFamily="18" charset="0"/>
            </a:endParaRPr>
          </a:p>
          <a:p>
            <a:pPr>
              <a:spcBef>
                <a:spcPts val="1200"/>
              </a:spcBef>
            </a:pPr>
            <a:r>
              <a:rPr lang="en-US" sz="1800" kern="2000" dirty="0">
                <a:solidFill>
                  <a:srgbClr val="000000"/>
                </a:solidFill>
                <a:effectLst/>
                <a:latin typeface="Segoe UI" panose="020B0502040204020203" pitchFamily="34" charset="0"/>
                <a:ea typeface="Times New Roman" panose="02020603050405020304" pitchFamily="18" charset="0"/>
              </a:rPr>
              <a:t>Our goal is to get you up and running quickly so that you can begin your journey with Microsoft Power Platform. </a:t>
            </a:r>
          </a:p>
        </p:txBody>
      </p:sp>
      <p:pic>
        <p:nvPicPr>
          <p:cNvPr id="4" name="Picture 2" descr="A group of men sitting at a table with laptops&#10;&#10;Description automatically generated with medium confidence">
            <a:extLst>
              <a:ext uri="{FF2B5EF4-FFF2-40B4-BE49-F238E27FC236}">
                <a16:creationId xmlns:a16="http://schemas.microsoft.com/office/drawing/2014/main" id="{75D16D4E-3E28-4FAB-97FD-7C9F839E4B6A}"/>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6497" r="24244"/>
          <a:stretch/>
        </p:blipFill>
        <p:spPr bwMode="auto">
          <a:xfrm>
            <a:off x="6073490" y="0"/>
            <a:ext cx="6118511" cy="6883325"/>
          </a:xfrm>
          <a:prstGeom prst="rect">
            <a:avLst/>
          </a:prstGeom>
          <a:noFill/>
        </p:spPr>
      </p:pic>
    </p:spTree>
    <p:extLst>
      <p:ext uri="{BB962C8B-B14F-4D97-AF65-F5344CB8AC3E}">
        <p14:creationId xmlns:p14="http://schemas.microsoft.com/office/powerpoint/2010/main" val="56887044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5D30-CC28-447D-B079-EE1E882B96E9}"/>
              </a:ext>
            </a:extLst>
          </p:cNvPr>
          <p:cNvSpPr>
            <a:spLocks noGrp="1"/>
          </p:cNvSpPr>
          <p:nvPr>
            <p:ph type="title"/>
          </p:nvPr>
        </p:nvSpPr>
        <p:spPr>
          <a:xfrm>
            <a:off x="588263" y="457200"/>
            <a:ext cx="6480000" cy="553998"/>
          </a:xfrm>
        </p:spPr>
        <p:txBody>
          <a:bodyPr/>
          <a:lstStyle/>
          <a:p>
            <a:r>
              <a:rPr lang="en-US" sz="3600" dirty="0">
                <a:latin typeface="+mj-lt"/>
              </a:rPr>
              <a:t>Ideas to scale involvement across your organization </a:t>
            </a:r>
            <a:endParaRPr lang="en-GB" dirty="0"/>
          </a:p>
        </p:txBody>
      </p:sp>
      <p:sp>
        <p:nvSpPr>
          <p:cNvPr id="7" name="Text Placeholder 6">
            <a:extLst>
              <a:ext uri="{FF2B5EF4-FFF2-40B4-BE49-F238E27FC236}">
                <a16:creationId xmlns:a16="http://schemas.microsoft.com/office/drawing/2014/main" id="{A3CBB905-38C9-43CE-B1D7-975FBDD4F57F}"/>
              </a:ext>
            </a:extLst>
          </p:cNvPr>
          <p:cNvSpPr>
            <a:spLocks noGrp="1"/>
          </p:cNvSpPr>
          <p:nvPr>
            <p:ph type="body" sz="quarter" idx="18"/>
          </p:nvPr>
        </p:nvSpPr>
        <p:spPr>
          <a:xfrm>
            <a:off x="588263" y="1827052"/>
            <a:ext cx="7566033" cy="276999"/>
          </a:xfrm>
        </p:spPr>
        <p:txBody>
          <a:bodyPr/>
          <a:lstStyle/>
          <a:p>
            <a:r>
              <a:rPr lang="en-US" sz="1800" dirty="0">
                <a:solidFill>
                  <a:schemeClr val="accent1"/>
                </a:solidFill>
                <a:latin typeface="+mj-lt"/>
              </a:rPr>
              <a:t>Hackathon</a:t>
            </a:r>
            <a:endParaRPr lang="en-GB" sz="1800" dirty="0"/>
          </a:p>
        </p:txBody>
      </p:sp>
      <p:sp>
        <p:nvSpPr>
          <p:cNvPr id="8" name="Text Placeholder 7">
            <a:extLst>
              <a:ext uri="{FF2B5EF4-FFF2-40B4-BE49-F238E27FC236}">
                <a16:creationId xmlns:a16="http://schemas.microsoft.com/office/drawing/2014/main" id="{1B86C43E-086E-49C4-9196-78F69D7970C4}"/>
              </a:ext>
            </a:extLst>
          </p:cNvPr>
          <p:cNvSpPr>
            <a:spLocks noGrp="1"/>
          </p:cNvSpPr>
          <p:nvPr>
            <p:ph type="body" sz="quarter" idx="19"/>
          </p:nvPr>
        </p:nvSpPr>
        <p:spPr>
          <a:xfrm>
            <a:off x="588262" y="2177630"/>
            <a:ext cx="6480000" cy="4241161"/>
          </a:xfrm>
        </p:spPr>
        <p:txBody>
          <a:bodyPr/>
          <a:lstStyle/>
          <a:p>
            <a:pPr marL="0" indent="0">
              <a:spcBef>
                <a:spcPts val="1200"/>
              </a:spcBef>
              <a:buNone/>
            </a:pPr>
            <a:r>
              <a:rPr lang="en-US" sz="1800" dirty="0">
                <a:solidFill>
                  <a:srgbClr val="2F2F2F"/>
                </a:solidFill>
              </a:rPr>
              <a:t>A hackathon is a fun way to engage lots of people within your organization around a digital culture of change. The key objective is to develop sample apps and cultivate ideas to drive digital transformation. </a:t>
            </a:r>
          </a:p>
          <a:p>
            <a:pPr marL="0" indent="0">
              <a:spcBef>
                <a:spcPts val="1200"/>
              </a:spcBef>
              <a:buNone/>
            </a:pPr>
            <a:r>
              <a:rPr lang="en-US" sz="1800" dirty="0">
                <a:solidFill>
                  <a:srgbClr val="2F2F2F"/>
                </a:solidFill>
              </a:rPr>
              <a:t>Teams come together, at the line of business or at the global scale, from different roles and departments, to compete and create apps that address an organizational need. Each team should be resourced with Power Platform and Office 365. The more variety of skills and roles represented, the better. One or more facilitators should be involved to organize the hackathon and define the teams and rules for the hackathon. </a:t>
            </a:r>
          </a:p>
          <a:p>
            <a:pPr marL="0" indent="0">
              <a:spcBef>
                <a:spcPts val="1200"/>
              </a:spcBef>
              <a:buNone/>
            </a:pPr>
            <a:r>
              <a:rPr lang="en-US" sz="1800" dirty="0">
                <a:solidFill>
                  <a:srgbClr val="2F2F2F"/>
                </a:solidFill>
              </a:rPr>
              <a:t>Successful hackathons often include the following: team names, prizes, food, music, laughter, and competition.</a:t>
            </a:r>
          </a:p>
          <a:p>
            <a:pPr marL="0" indent="0">
              <a:buNone/>
            </a:pPr>
            <a:endParaRPr lang="en-GB" sz="1800" dirty="0">
              <a:cs typeface="Segoe UI Light" panose="020B0502040204020203" pitchFamily="34" charset="0"/>
            </a:endParaRPr>
          </a:p>
        </p:txBody>
      </p:sp>
      <p:sp>
        <p:nvSpPr>
          <p:cNvPr id="26" name="Rectangle 25">
            <a:extLst>
              <a:ext uri="{FF2B5EF4-FFF2-40B4-BE49-F238E27FC236}">
                <a16:creationId xmlns:a16="http://schemas.microsoft.com/office/drawing/2014/main" id="{D65E0C45-E948-4343-A017-C198F5E1B2ED}"/>
              </a:ext>
              <a:ext uri="{C183D7F6-B498-43B3-948B-1728B52AA6E4}">
                <adec:decorative xmlns:adec="http://schemas.microsoft.com/office/drawing/2017/decorative" val="1"/>
              </a:ext>
            </a:extLst>
          </p:cNvPr>
          <p:cNvSpPr/>
          <p:nvPr/>
        </p:nvSpPr>
        <p:spPr>
          <a:xfrm>
            <a:off x="7659445" y="2371"/>
            <a:ext cx="4532556"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28" name="TextBox 27">
            <a:extLst>
              <a:ext uri="{FF2B5EF4-FFF2-40B4-BE49-F238E27FC236}">
                <a16:creationId xmlns:a16="http://schemas.microsoft.com/office/drawing/2014/main" id="{D0B45E14-815D-4E5F-93B6-F9D873276026}"/>
              </a:ext>
            </a:extLst>
          </p:cNvPr>
          <p:cNvSpPr txBox="1"/>
          <p:nvPr/>
        </p:nvSpPr>
        <p:spPr>
          <a:xfrm>
            <a:off x="7874598" y="1818585"/>
            <a:ext cx="3805704" cy="2069797"/>
          </a:xfrm>
          <a:prstGeom prst="rect">
            <a:avLst/>
          </a:prstGeom>
          <a:noFill/>
        </p:spPr>
        <p:txBody>
          <a:bodyPr wrap="square" lIns="22860" tIns="45720" rIns="22860" bIns="45720" rtlCol="0">
            <a:spAutoFit/>
          </a:bodyPr>
          <a:lstStyle/>
          <a:p>
            <a:pPr>
              <a:spcAft>
                <a:spcPts val="300"/>
              </a:spcAft>
            </a:pPr>
            <a:r>
              <a:rPr lang="en-US" sz="1800" dirty="0">
                <a:solidFill>
                  <a:schemeClr val="accent1"/>
                </a:solidFill>
                <a:latin typeface="+mj-lt"/>
              </a:rPr>
              <a:t>Take action</a:t>
            </a:r>
          </a:p>
          <a:p>
            <a:pPr lvl="0"/>
            <a:r>
              <a:rPr lang="en-GB" sz="1800" kern="2000" dirty="0">
                <a:solidFill>
                  <a:srgbClr val="000000"/>
                </a:solidFill>
                <a:latin typeface="Segoe UI" panose="020B0502040204020203" pitchFamily="34" charset="0"/>
              </a:rPr>
              <a:t>Download our </a:t>
            </a:r>
            <a:r>
              <a:rPr lang="en-GB" sz="1800" kern="2000" dirty="0">
                <a:solidFill>
                  <a:schemeClr val="tx2"/>
                </a:solidFill>
                <a:latin typeface="Segoe UI" panose="020B0502040204020203" pitchFamily="34" charset="0"/>
                <a:hlinkClick r:id="rId2">
                  <a:extLst>
                    <a:ext uri="{A12FA001-AC4F-418D-AE19-62706E023703}">
                      <ahyp:hlinkClr xmlns:ahyp="http://schemas.microsoft.com/office/drawing/2018/hyperlinkcolor" val="tx"/>
                    </a:ext>
                  </a:extLst>
                </a:hlinkClick>
              </a:rPr>
              <a:t>Hackathon Planning workbook</a:t>
            </a:r>
            <a:r>
              <a:rPr lang="en-GB" sz="1800" kern="2000" dirty="0">
                <a:solidFill>
                  <a:schemeClr val="tx2"/>
                </a:solidFill>
                <a:latin typeface="Segoe UI" panose="020B0502040204020203" pitchFamily="34" charset="0"/>
              </a:rPr>
              <a:t>. </a:t>
            </a:r>
            <a:r>
              <a:rPr lang="en-GB" sz="1800" kern="2000" dirty="0">
                <a:latin typeface="Segoe UI" panose="020B0502040204020203" pitchFamily="34" charset="0"/>
              </a:rPr>
              <a:t>This will walk you through planning and running a hackathon in your organization and provide you with email and form templates to get started.</a:t>
            </a:r>
            <a:endParaRPr lang="en-US" sz="1800" dirty="0"/>
          </a:p>
        </p:txBody>
      </p:sp>
    </p:spTree>
    <p:extLst>
      <p:ext uri="{BB962C8B-B14F-4D97-AF65-F5344CB8AC3E}">
        <p14:creationId xmlns:p14="http://schemas.microsoft.com/office/powerpoint/2010/main" val="119774146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5D30-CC28-447D-B079-EE1E882B96E9}"/>
              </a:ext>
            </a:extLst>
          </p:cNvPr>
          <p:cNvSpPr>
            <a:spLocks noGrp="1"/>
          </p:cNvSpPr>
          <p:nvPr>
            <p:ph type="title"/>
          </p:nvPr>
        </p:nvSpPr>
        <p:spPr>
          <a:xfrm>
            <a:off x="588263" y="457200"/>
            <a:ext cx="11018520" cy="553998"/>
          </a:xfrm>
        </p:spPr>
        <p:txBody>
          <a:bodyPr/>
          <a:lstStyle/>
          <a:p>
            <a:r>
              <a:rPr lang="en-US" sz="3600" dirty="0">
                <a:latin typeface="+mj-lt"/>
              </a:rPr>
              <a:t>Technology and IT internship </a:t>
            </a:r>
            <a:endParaRPr lang="en-GB" dirty="0"/>
          </a:p>
        </p:txBody>
      </p:sp>
      <p:sp>
        <p:nvSpPr>
          <p:cNvPr id="4" name="Text Placeholder 3">
            <a:extLst>
              <a:ext uri="{FF2B5EF4-FFF2-40B4-BE49-F238E27FC236}">
                <a16:creationId xmlns:a16="http://schemas.microsoft.com/office/drawing/2014/main" id="{187FCD6B-C1F9-40D4-88C0-4666BC4518AF}"/>
              </a:ext>
            </a:extLst>
          </p:cNvPr>
          <p:cNvSpPr>
            <a:spLocks noGrp="1"/>
          </p:cNvSpPr>
          <p:nvPr>
            <p:ph type="body" sz="quarter" idx="14"/>
          </p:nvPr>
        </p:nvSpPr>
        <p:spPr>
          <a:xfrm>
            <a:off x="588263" y="1343225"/>
            <a:ext cx="5852294" cy="5016758"/>
          </a:xfrm>
        </p:spPr>
        <p:txBody>
          <a:bodyPr/>
          <a:lstStyle/>
          <a:p>
            <a:pPr marL="0" indent="0">
              <a:spcBef>
                <a:spcPts val="1200"/>
              </a:spcBef>
              <a:buNone/>
            </a:pPr>
            <a:r>
              <a:rPr lang="en-GB" sz="1800" dirty="0">
                <a:solidFill>
                  <a:srgbClr val="2F2F2F"/>
                </a:solidFill>
              </a:rPr>
              <a:t>Some organizations that have truly embraced a digital culture have instituted what we would call “digital internships.” Employees within the business, whether that be in sales, facilities, HR or management, spend 3-6 months within IT completing a digital internship. This is a big commitment of time and learning on both sides, but it can have fantastic impact. </a:t>
            </a:r>
          </a:p>
          <a:p>
            <a:pPr marL="0" indent="0">
              <a:spcBef>
                <a:spcPts val="1200"/>
              </a:spcBef>
              <a:buNone/>
            </a:pPr>
            <a:r>
              <a:rPr lang="en-GB" sz="1800" dirty="0">
                <a:solidFill>
                  <a:srgbClr val="2F2F2F"/>
                </a:solidFill>
              </a:rPr>
              <a:t>The intern has detailed knowledge of the business, customers, or their department and function, and while in IT, they learn about digital transformation, Power Platform, and a Center of Excellence. IT and the intern, as a part of the Power Platform community, jointly collaborate on digitizing processes within the realm of the digital intern’s business. </a:t>
            </a:r>
          </a:p>
          <a:p>
            <a:pPr marL="0" indent="0">
              <a:spcBef>
                <a:spcPts val="1200"/>
              </a:spcBef>
              <a:buNone/>
            </a:pPr>
            <a:r>
              <a:rPr lang="en-GB" sz="1800" dirty="0">
                <a:solidFill>
                  <a:srgbClr val="2F2F2F"/>
                </a:solidFill>
              </a:rPr>
              <a:t>This fosters greater understanding and collaboration between IT and the business and leads to innovative and creative problem solving. </a:t>
            </a:r>
          </a:p>
        </p:txBody>
      </p:sp>
      <p:pic>
        <p:nvPicPr>
          <p:cNvPr id="1026" name="Picture 2" descr="Two people holding a computer&#10;&#10;Description automatically generated with medium confidence">
            <a:extLst>
              <a:ext uri="{FF2B5EF4-FFF2-40B4-BE49-F238E27FC236}">
                <a16:creationId xmlns:a16="http://schemas.microsoft.com/office/drawing/2014/main" id="{59B20B34-2437-4FCD-A1F3-37494CDE3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91" r="15048"/>
          <a:stretch/>
        </p:blipFill>
        <p:spPr bwMode="auto">
          <a:xfrm>
            <a:off x="7023652" y="0"/>
            <a:ext cx="5168348" cy="6858000"/>
          </a:xfrm>
          <a:prstGeom prst="rect">
            <a:avLst/>
          </a:prstGeom>
          <a:noFill/>
        </p:spPr>
      </p:pic>
    </p:spTree>
    <p:extLst>
      <p:ext uri="{BB962C8B-B14F-4D97-AF65-F5344CB8AC3E}">
        <p14:creationId xmlns:p14="http://schemas.microsoft.com/office/powerpoint/2010/main" val="388373714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503245" cy="1107996"/>
          </a:xfrm>
        </p:spPr>
        <p:txBody>
          <a:bodyPr/>
          <a:lstStyle/>
          <a:p>
            <a:r>
              <a:rPr lang="en-GB" sz="3600" dirty="0">
                <a:solidFill>
                  <a:schemeClr val="tx1"/>
                </a:solidFill>
              </a:rPr>
              <a:t>Ideas to </a:t>
            </a:r>
            <a:r>
              <a:rPr lang="en-GB" sz="3600" dirty="0">
                <a:solidFill>
                  <a:schemeClr val="tx2"/>
                </a:solidFill>
              </a:rPr>
              <a:t>scale involvement across your organization </a:t>
            </a:r>
          </a:p>
        </p:txBody>
      </p:sp>
      <p:grpSp>
        <p:nvGrpSpPr>
          <p:cNvPr id="4" name="Group 3" descr="Prompt: Fill this section out">
            <a:extLst>
              <a:ext uri="{FF2B5EF4-FFF2-40B4-BE49-F238E27FC236}">
                <a16:creationId xmlns:a16="http://schemas.microsoft.com/office/drawing/2014/main" id="{7FDDF438-9E3B-4FF3-83D7-3BBA80FEBC36}"/>
              </a:ext>
            </a:extLst>
          </p:cNvPr>
          <p:cNvGrpSpPr/>
          <p:nvPr/>
        </p:nvGrpSpPr>
        <p:grpSpPr>
          <a:xfrm>
            <a:off x="0" y="-396000"/>
            <a:ext cx="12192000" cy="396000"/>
            <a:chOff x="0" y="-396000"/>
            <a:chExt cx="12192000" cy="396000"/>
          </a:xfrm>
        </p:grpSpPr>
        <p:sp>
          <p:nvSpPr>
            <p:cNvPr id="5" name="TextBox 4">
              <a:extLst>
                <a:ext uri="{FF2B5EF4-FFF2-40B4-BE49-F238E27FC236}">
                  <a16:creationId xmlns:a16="http://schemas.microsoft.com/office/drawing/2014/main" id="{82DC6B04-B948-4ADC-964F-0A44246ADC0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6" name="Graphic 5" descr="Pencil with solid fill">
              <a:extLst>
                <a:ext uri="{FF2B5EF4-FFF2-40B4-BE49-F238E27FC236}">
                  <a16:creationId xmlns:a16="http://schemas.microsoft.com/office/drawing/2014/main" id="{FE903EF0-76CF-4DC5-BE1D-A3A25283F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pSp>
        <p:nvGrpSpPr>
          <p:cNvPr id="8" name="Group 7">
            <a:extLst>
              <a:ext uri="{FF2B5EF4-FFF2-40B4-BE49-F238E27FC236}">
                <a16:creationId xmlns:a16="http://schemas.microsoft.com/office/drawing/2014/main" id="{C12D9619-C978-4E7E-B544-73D6B1204BDC}"/>
              </a:ext>
              <a:ext uri="{C183D7F6-B498-43B3-948B-1728B52AA6E4}">
                <adec:decorative xmlns:adec="http://schemas.microsoft.com/office/drawing/2017/decorative" val="1"/>
              </a:ext>
            </a:extLst>
          </p:cNvPr>
          <p:cNvGrpSpPr/>
          <p:nvPr/>
        </p:nvGrpSpPr>
        <p:grpSpPr>
          <a:xfrm>
            <a:off x="392119" y="1240669"/>
            <a:ext cx="11233824" cy="5315251"/>
            <a:chOff x="414668" y="2488872"/>
            <a:chExt cx="5596271" cy="5984541"/>
          </a:xfrm>
        </p:grpSpPr>
        <p:sp>
          <p:nvSpPr>
            <p:cNvPr id="9" name="Freeform: Shape 3">
              <a:extLst>
                <a:ext uri="{FF2B5EF4-FFF2-40B4-BE49-F238E27FC236}">
                  <a16:creationId xmlns:a16="http://schemas.microsoft.com/office/drawing/2014/main" id="{D2394B08-846C-4E09-82EE-ED087ABED569}"/>
                </a:ext>
              </a:extLst>
            </p:cNvPr>
            <p:cNvSpPr/>
            <p:nvPr/>
          </p:nvSpPr>
          <p:spPr>
            <a:xfrm>
              <a:off x="414668" y="2488872"/>
              <a:ext cx="5596271" cy="5984541"/>
            </a:xfrm>
            <a:custGeom>
              <a:avLst/>
              <a:gdLst>
                <a:gd name="connsiteX0" fmla="*/ 0 w 11653522"/>
                <a:gd name="connsiteY0" fmla="*/ 0 h 472500"/>
                <a:gd name="connsiteX1" fmla="*/ 11653522 w 11653522"/>
                <a:gd name="connsiteY1" fmla="*/ 0 h 472500"/>
                <a:gd name="connsiteX2" fmla="*/ 11653522 w 11653522"/>
                <a:gd name="connsiteY2" fmla="*/ 472500 h 472500"/>
                <a:gd name="connsiteX3" fmla="*/ 0 w 11653522"/>
                <a:gd name="connsiteY3" fmla="*/ 472500 h 472500"/>
                <a:gd name="connsiteX4" fmla="*/ 0 w 11653522"/>
                <a:gd name="connsiteY4" fmla="*/ 0 h 47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522" h="472500">
                  <a:moveTo>
                    <a:pt x="0" y="0"/>
                  </a:moveTo>
                  <a:lnTo>
                    <a:pt x="11653522" y="0"/>
                  </a:lnTo>
                  <a:lnTo>
                    <a:pt x="11653522" y="472500"/>
                  </a:lnTo>
                  <a:lnTo>
                    <a:pt x="0" y="472500"/>
                  </a:lnTo>
                  <a:lnTo>
                    <a:pt x="0" y="0"/>
                  </a:lnTo>
                  <a:close/>
                </a:path>
              </a:pathLst>
            </a:custGeom>
            <a:solidFill>
              <a:srgbClr val="F2F2F2">
                <a:alpha val="9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4443" tIns="124968" rIns="904443" bIns="42672" numCol="1" spcCol="1270" anchor="t" anchorCtr="0">
              <a:noAutofit/>
            </a:bodyPr>
            <a:lstStyle/>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mn-cs"/>
              </a:endParaRPr>
            </a:p>
            <a:p>
              <a:pPr marL="57150" marR="0" lvl="1" indent="-57150" algn="l" defTabSz="266700" rtl="0" eaLnBrk="1" fontAlgn="auto" latinLnBrk="0" hangingPunct="1">
                <a:lnSpc>
                  <a:spcPct val="90000"/>
                </a:lnSpc>
                <a:spcBef>
                  <a:spcPct val="0"/>
                </a:spcBef>
                <a:spcAft>
                  <a:spcPct val="15000"/>
                </a:spcAft>
                <a:buClrTx/>
                <a:buSzTx/>
                <a:buFontTx/>
                <a:buChar char="•"/>
                <a:tabLst/>
                <a:defRPr/>
              </a:pPr>
              <a:endParaRPr kumimoji="0" lang="en-US" sz="1400" b="0" i="0" u="none" strike="noStrike" kern="1200" cap="none" spc="0" normalizeH="0" baseline="0" noProof="0" dirty="0">
                <a:ln>
                  <a:noFill/>
                </a:ln>
                <a:solidFill>
                  <a:srgbClr val="505050">
                    <a:hueOff val="0"/>
                    <a:satOff val="0"/>
                    <a:lumOff val="0"/>
                    <a:alphaOff val="0"/>
                  </a:srgbClr>
                </a:solidFill>
                <a:effectLst/>
                <a:uLnTx/>
                <a:uFillTx/>
                <a:latin typeface="Segoe UI"/>
                <a:ea typeface="+mn-ea"/>
                <a:cs typeface="Segoe UI Semibold"/>
              </a:endParaRPr>
            </a:p>
          </p:txBody>
        </p:sp>
        <p:sp>
          <p:nvSpPr>
            <p:cNvPr id="10" name="Rectangle 9">
              <a:extLst>
                <a:ext uri="{FF2B5EF4-FFF2-40B4-BE49-F238E27FC236}">
                  <a16:creationId xmlns:a16="http://schemas.microsoft.com/office/drawing/2014/main" id="{90B3125F-33BB-46BA-B7A4-97E367E76054}"/>
                </a:ext>
              </a:extLst>
            </p:cNvPr>
            <p:cNvSpPr/>
            <p:nvPr/>
          </p:nvSpPr>
          <p:spPr>
            <a:xfrm>
              <a:off x="414668" y="2494417"/>
              <a:ext cx="5596270" cy="635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6E6E6"/>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91F2D9A4-0877-489C-A23B-36D514762152}"/>
                </a:ext>
              </a:extLst>
            </p:cNvPr>
            <p:cNvSpPr/>
            <p:nvPr/>
          </p:nvSpPr>
          <p:spPr>
            <a:xfrm>
              <a:off x="573238" y="2675966"/>
              <a:ext cx="5349097" cy="291086"/>
            </a:xfrm>
            <a:prstGeom prst="rect">
              <a:avLst/>
            </a:prstGeom>
          </p:spPr>
          <p:txBody>
            <a:bodyPr wrap="square">
              <a:sp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Segoe UI Semibold" panose="020B0402040204020203" pitchFamily="34" charset="0"/>
                  <a:ea typeface="+mn-ea"/>
                  <a:cs typeface="Segoe UI Semibold" panose="020B0402040204020203" pitchFamily="34" charset="0"/>
                </a:rPr>
                <a:t>How are you going to scale within your organization?</a:t>
              </a:r>
            </a:p>
          </p:txBody>
        </p:sp>
      </p:grpSp>
      <p:sp>
        <p:nvSpPr>
          <p:cNvPr id="3" name="TextBox 2">
            <a:extLst>
              <a:ext uri="{FF2B5EF4-FFF2-40B4-BE49-F238E27FC236}">
                <a16:creationId xmlns:a16="http://schemas.microsoft.com/office/drawing/2014/main" id="{7ACCDD26-096C-404B-AE87-C08F298D1D1D}"/>
              </a:ext>
            </a:extLst>
          </p:cNvPr>
          <p:cNvSpPr txBox="1"/>
          <p:nvPr/>
        </p:nvSpPr>
        <p:spPr>
          <a:xfrm>
            <a:off x="566059" y="1951264"/>
            <a:ext cx="10741477" cy="21544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sz="1400" i="1" dirty="0">
                <a:solidFill>
                  <a:schemeClr val="bg1">
                    <a:lumMod val="65000"/>
                  </a:schemeClr>
                </a:solidFill>
              </a:rPr>
              <a:t>Example: Organize weekly lunch and learn sessions</a:t>
            </a:r>
          </a:p>
        </p:txBody>
      </p:sp>
    </p:spTree>
    <p:extLst>
      <p:ext uri="{BB962C8B-B14F-4D97-AF65-F5344CB8AC3E}">
        <p14:creationId xmlns:p14="http://schemas.microsoft.com/office/powerpoint/2010/main" val="351818146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7422811" cy="553998"/>
          </a:xfrm>
        </p:spPr>
        <p:txBody>
          <a:bodyPr/>
          <a:lstStyle/>
          <a:p>
            <a:r>
              <a:rPr lang="en-GB" sz="3600" dirty="0">
                <a:solidFill>
                  <a:schemeClr val="tx1"/>
                </a:solidFill>
              </a:rPr>
              <a:t>Envisioning workshop</a:t>
            </a:r>
          </a:p>
        </p:txBody>
      </p:sp>
      <p:sp>
        <p:nvSpPr>
          <p:cNvPr id="22" name="Rectangle 21">
            <a:extLst>
              <a:ext uri="{FF2B5EF4-FFF2-40B4-BE49-F238E27FC236}">
                <a16:creationId xmlns:a16="http://schemas.microsoft.com/office/drawing/2014/main" id="{14D50884-EFE5-49F5-98D7-7B3979025482}"/>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pic>
        <p:nvPicPr>
          <p:cNvPr id="8" name="Picture 7">
            <a:extLst>
              <a:ext uri="{FF2B5EF4-FFF2-40B4-BE49-F238E27FC236}">
                <a16:creationId xmlns:a16="http://schemas.microsoft.com/office/drawing/2014/main" id="{CF39A9CC-B967-45BB-8C3A-020B6FB617C2}"/>
              </a:ext>
              <a:ext uri="{C183D7F6-B498-43B3-948B-1728B52AA6E4}">
                <adec:decorative xmlns:adec="http://schemas.microsoft.com/office/drawing/2017/decorative" val="1"/>
              </a:ext>
            </a:extLst>
          </p:cNvPr>
          <p:cNvPicPr>
            <a:picLocks noChangeAspect="1"/>
          </p:cNvPicPr>
          <p:nvPr/>
        </p:nvPicPr>
        <p:blipFill rotWithShape="1">
          <a:blip r:embed="rId3"/>
          <a:srcRect t="8199" b="8199"/>
          <a:stretch/>
        </p:blipFill>
        <p:spPr>
          <a:xfrm>
            <a:off x="8512548" y="1663405"/>
            <a:ext cx="3130688" cy="152636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E4E26FEB-0822-42A4-8A7D-EBA0988AFDFC}"/>
              </a:ext>
            </a:extLst>
          </p:cNvPr>
          <p:cNvSpPr txBox="1"/>
          <p:nvPr/>
        </p:nvSpPr>
        <p:spPr>
          <a:xfrm>
            <a:off x="8393641" y="3325198"/>
            <a:ext cx="3413050" cy="215444"/>
          </a:xfrm>
          <a:prstGeom prst="rect">
            <a:avLst/>
          </a:prstGeom>
          <a:noFill/>
        </p:spPr>
        <p:txBody>
          <a:bodyPr wrap="square" lIns="0" tIns="0" rIns="0" bIns="0" rtlCol="0">
            <a:spAutoFit/>
          </a:bodyPr>
          <a:lstStyle/>
          <a:p>
            <a:pPr algn="ctr"/>
            <a:r>
              <a:rPr lang="en-GB" sz="1400" dirty="0">
                <a:solidFill>
                  <a:schemeClr val="tx2"/>
                </a:solidFill>
                <a:hlinkClick r:id="rId4">
                  <a:extLst>
                    <a:ext uri="{A12FA001-AC4F-418D-AE19-62706E023703}">
                      <ahyp:hlinkClr xmlns:ahyp="http://schemas.microsoft.com/office/drawing/2018/hyperlinkcolor" val="tx"/>
                    </a:ext>
                  </a:extLst>
                </a:hlinkClick>
              </a:rPr>
              <a:t>Planning a Power Apps project</a:t>
            </a:r>
            <a:endParaRPr lang="en-US" sz="1400" dirty="0">
              <a:solidFill>
                <a:schemeClr val="tx2"/>
              </a:solidFill>
            </a:endParaRPr>
          </a:p>
        </p:txBody>
      </p:sp>
      <p:pic>
        <p:nvPicPr>
          <p:cNvPr id="16" name="Picture 15" descr="Screenshot of the front page of the Creators Manual, which is an eBook. The screenshot says &quot;The Creator's Manual&quot; in big white letters on black background.">
            <a:extLst>
              <a:ext uri="{FF2B5EF4-FFF2-40B4-BE49-F238E27FC236}">
                <a16:creationId xmlns:a16="http://schemas.microsoft.com/office/drawing/2014/main" id="{AD261CCD-6D08-48EE-8E8E-E377B7332EDB}"/>
              </a:ext>
            </a:extLst>
          </p:cNvPr>
          <p:cNvPicPr>
            <a:picLocks noChangeAspect="1"/>
          </p:cNvPicPr>
          <p:nvPr/>
        </p:nvPicPr>
        <p:blipFill rotWithShape="1">
          <a:blip r:embed="rId5"/>
          <a:srcRect t="6683" b="6683"/>
          <a:stretch/>
        </p:blipFill>
        <p:spPr>
          <a:xfrm>
            <a:off x="8512548" y="3957245"/>
            <a:ext cx="3130688" cy="1526362"/>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EB96A54F-6118-4833-9C1E-4FE8607A12D0}"/>
              </a:ext>
            </a:extLst>
          </p:cNvPr>
          <p:cNvSpPr txBox="1"/>
          <p:nvPr/>
        </p:nvSpPr>
        <p:spPr>
          <a:xfrm>
            <a:off x="8393641" y="5619038"/>
            <a:ext cx="3413050" cy="215444"/>
          </a:xfrm>
          <a:prstGeom prst="rect">
            <a:avLst/>
          </a:prstGeom>
          <a:noFill/>
        </p:spPr>
        <p:txBody>
          <a:bodyPr wrap="square" lIns="0" tIns="0" rIns="0" bIns="0" rtlCol="0">
            <a:spAutoFit/>
          </a:bodyPr>
          <a:lstStyle/>
          <a:p>
            <a:pPr algn="ctr"/>
            <a:r>
              <a:rPr lang="en-US" sz="1400" dirty="0">
                <a:solidFill>
                  <a:schemeClr val="tx2"/>
                </a:solidFill>
                <a:hlinkClick r:id="rId6">
                  <a:extLst>
                    <a:ext uri="{A12FA001-AC4F-418D-AE19-62706E023703}">
                      <ahyp:hlinkClr xmlns:ahyp="http://schemas.microsoft.com/office/drawing/2018/hyperlinkcolor" val="tx"/>
                    </a:ext>
                  </a:extLst>
                </a:hlinkClick>
              </a:rPr>
              <a:t>The Creator's Manual</a:t>
            </a:r>
            <a:endParaRPr lang="en-US" sz="1400" dirty="0">
              <a:solidFill>
                <a:schemeClr val="tx2"/>
              </a:solidFill>
            </a:endParaRPr>
          </a:p>
        </p:txBody>
      </p:sp>
      <p:sp>
        <p:nvSpPr>
          <p:cNvPr id="23" name="Text Placeholder 5">
            <a:extLst>
              <a:ext uri="{FF2B5EF4-FFF2-40B4-BE49-F238E27FC236}">
                <a16:creationId xmlns:a16="http://schemas.microsoft.com/office/drawing/2014/main" id="{9F55507D-E801-4692-ADCC-0A0FD45E5EA8}"/>
              </a:ext>
            </a:extLst>
          </p:cNvPr>
          <p:cNvSpPr txBox="1">
            <a:spLocks/>
          </p:cNvSpPr>
          <p:nvPr/>
        </p:nvSpPr>
        <p:spPr>
          <a:xfrm>
            <a:off x="392119" y="1335391"/>
            <a:ext cx="7422810" cy="35086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1200"/>
              </a:spcAft>
              <a:buClrTx/>
              <a:buSzPct val="90000"/>
              <a:buFont typeface="Arial" panose="020B0604020202020204" pitchFamily="34" charset="0"/>
              <a:buNone/>
              <a:tabLst/>
              <a:defRPr sz="2000" kern="1200" spc="0" baseline="0">
                <a:solidFill>
                  <a:schemeClr val="tx1"/>
                </a:solidFill>
                <a:latin typeface="+mn-lt"/>
                <a:ea typeface="+mn-ea"/>
                <a:cs typeface="Segoe UI" panose="020B0502040204020203" pitchFamily="34" charset="0"/>
              </a:defRPr>
            </a:lvl1pPr>
            <a:lvl2pPr marL="341313" marR="0" indent="-3413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2000" kern="1200" spc="0" baseline="0">
                <a:solidFill>
                  <a:schemeClr val="tx1"/>
                </a:solidFill>
                <a:latin typeface="+mn-lt"/>
                <a:ea typeface="+mn-ea"/>
                <a:cs typeface="+mn-cs"/>
              </a:defRPr>
            </a:lvl2pPr>
            <a:lvl3pPr marL="671513" marR="0" indent="-330200"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3pPr>
            <a:lvl4pPr marL="1023938" marR="0" indent="-352425"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4pPr>
            <a:lvl5pPr marL="1377950" marR="0" indent="-3540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GB" sz="1800" b="0" i="0" dirty="0">
                <a:solidFill>
                  <a:srgbClr val="171717"/>
                </a:solidFill>
                <a:effectLst/>
                <a:latin typeface="Segoe UI" panose="020B0502040204020203" pitchFamily="34" charset="0"/>
              </a:rPr>
              <a:t>Have you heard from colleagues who have attended a </a:t>
            </a:r>
            <a:r>
              <a:rPr lang="en-GB" sz="1800" b="0" i="0" u="none" strike="noStrike" dirty="0">
                <a:solidFill>
                  <a:schemeClr val="tx2"/>
                </a:solidFill>
                <a:effectLst/>
                <a:latin typeface="Segoe UI" panose="020B0502040204020203" pitchFamily="34" charset="0"/>
                <a:hlinkClick r:id="rId7">
                  <a:extLst>
                    <a:ext uri="{A12FA001-AC4F-418D-AE19-62706E023703}">
                      <ahyp:hlinkClr xmlns:ahyp="http://schemas.microsoft.com/office/drawing/2018/hyperlinkcolor" val="tx"/>
                    </a:ext>
                  </a:extLst>
                </a:hlinkClick>
              </a:rPr>
              <a:t>Microsoft Power Platform training event</a:t>
            </a:r>
            <a:r>
              <a:rPr lang="en-GB" sz="1800" b="0" i="0" dirty="0">
                <a:solidFill>
                  <a:schemeClr val="tx2"/>
                </a:solidFill>
                <a:effectLst/>
                <a:latin typeface="Segoe UI" panose="020B0502040204020203" pitchFamily="34" charset="0"/>
              </a:rPr>
              <a:t> </a:t>
            </a:r>
            <a:r>
              <a:rPr lang="en-GB" sz="1800" b="0" i="0" dirty="0">
                <a:solidFill>
                  <a:srgbClr val="171717"/>
                </a:solidFill>
                <a:effectLst/>
                <a:latin typeface="Segoe UI" panose="020B0502040204020203" pitchFamily="34" charset="0"/>
              </a:rPr>
              <a:t>and now want to use Power Apps to solve a business problem but don’t know where to start? </a:t>
            </a:r>
          </a:p>
          <a:p>
            <a:pPr algn="l"/>
            <a:r>
              <a:rPr lang="en-GB" sz="1800" b="0" i="0" dirty="0">
                <a:solidFill>
                  <a:srgbClr val="171717"/>
                </a:solidFill>
                <a:effectLst/>
                <a:latin typeface="Segoe UI" panose="020B0502040204020203" pitchFamily="34" charset="0"/>
              </a:rPr>
              <a:t>Do they have an idea in mind, but perhaps haven't fully thought through all the details and information they need to create an app?</a:t>
            </a:r>
          </a:p>
          <a:p>
            <a:pPr algn="l"/>
            <a:r>
              <a:rPr lang="en-GB" sz="1800" b="0" i="0" dirty="0">
                <a:solidFill>
                  <a:srgbClr val="171717"/>
                </a:solidFill>
                <a:effectLst/>
                <a:latin typeface="Segoe UI" panose="020B0502040204020203" pitchFamily="34" charset="0"/>
              </a:rPr>
              <a:t>The articles in </a:t>
            </a:r>
            <a:r>
              <a:rPr lang="en-GB" sz="1800" b="0" i="0" u="none" strike="noStrike" dirty="0">
                <a:solidFill>
                  <a:schemeClr val="tx2"/>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Planning a Power Apps project</a:t>
            </a:r>
            <a:r>
              <a:rPr lang="en-GB" sz="1800" b="0" i="0" dirty="0">
                <a:solidFill>
                  <a:schemeClr val="tx2"/>
                </a:solidFill>
                <a:effectLst/>
                <a:latin typeface="Segoe UI" panose="020B0502040204020203" pitchFamily="34" charset="0"/>
              </a:rPr>
              <a:t> </a:t>
            </a:r>
            <a:r>
              <a:rPr lang="en-GB" sz="1800" b="0" i="0" dirty="0">
                <a:solidFill>
                  <a:srgbClr val="171717"/>
                </a:solidFill>
                <a:effectLst/>
                <a:latin typeface="Segoe UI" panose="020B0502040204020203" pitchFamily="34" charset="0"/>
              </a:rPr>
              <a:t>can teach you how to convert an idea into a fully working solution by using Power Apps.</a:t>
            </a:r>
          </a:p>
          <a:p>
            <a:pPr algn="l"/>
            <a:r>
              <a:rPr lang="en-GB" sz="1800" b="0" i="0" dirty="0">
                <a:solidFill>
                  <a:srgbClr val="171717"/>
                </a:solidFill>
                <a:effectLst/>
                <a:latin typeface="Segoe UI" panose="020B0502040204020203" pitchFamily="34" charset="0"/>
              </a:rPr>
              <a:t>Use the materials to organize </a:t>
            </a:r>
            <a:r>
              <a:rPr lang="en-GB" sz="1800" b="1" i="0" dirty="0">
                <a:solidFill>
                  <a:schemeClr val="accent1"/>
                </a:solidFill>
                <a:effectLst/>
                <a:latin typeface="Segoe UI" panose="020B0502040204020203" pitchFamily="34" charset="0"/>
              </a:rPr>
              <a:t>solution envisioning workshops</a:t>
            </a:r>
            <a:r>
              <a:rPr lang="en-GB" sz="1800" b="0" i="0" dirty="0">
                <a:solidFill>
                  <a:srgbClr val="171717"/>
                </a:solidFill>
                <a:effectLst/>
                <a:latin typeface="Segoe UI" panose="020B0502040204020203" pitchFamily="34" charset="0"/>
              </a:rPr>
              <a:t> with makers and help them plan and execute their Power Apps projects. This could be a great add-on to an App in a Day event that you are running internally.</a:t>
            </a:r>
          </a:p>
        </p:txBody>
      </p:sp>
      <p:sp>
        <p:nvSpPr>
          <p:cNvPr id="2" name="TextBox 1">
            <a:extLst>
              <a:ext uri="{FF2B5EF4-FFF2-40B4-BE49-F238E27FC236}">
                <a16:creationId xmlns:a16="http://schemas.microsoft.com/office/drawing/2014/main" id="{43D82D65-9128-4AE3-9502-F4DC27B770E1}"/>
              </a:ext>
            </a:extLst>
          </p:cNvPr>
          <p:cNvSpPr txBox="1"/>
          <p:nvPr/>
        </p:nvSpPr>
        <p:spPr>
          <a:xfrm>
            <a:off x="8059480" y="1205116"/>
            <a:ext cx="4132520" cy="338554"/>
          </a:xfrm>
          <a:prstGeom prst="rect">
            <a:avLst/>
          </a:prstGeom>
          <a:noFill/>
        </p:spPr>
        <p:txBody>
          <a:bodyPr wrap="square">
            <a:spAutoFit/>
          </a:bodyPr>
          <a:lstStyle/>
          <a:p>
            <a:pPr algn="ctr">
              <a:spcAft>
                <a:spcPts val="600"/>
              </a:spcAft>
            </a:pPr>
            <a:r>
              <a:rPr lang="en-US" sz="1600" b="1" dirty="0">
                <a:latin typeface="+mj-lt"/>
              </a:rPr>
              <a:t>Further resources</a:t>
            </a:r>
            <a:endParaRPr lang="en-US" sz="1600" b="1" dirty="0">
              <a:latin typeface="+mj-lt"/>
              <a:cs typeface="Segoe UI"/>
            </a:endParaRPr>
          </a:p>
        </p:txBody>
      </p:sp>
    </p:spTree>
    <p:extLst>
      <p:ext uri="{BB962C8B-B14F-4D97-AF65-F5344CB8AC3E}">
        <p14:creationId xmlns:p14="http://schemas.microsoft.com/office/powerpoint/2010/main" val="346898200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7422811" cy="553998"/>
          </a:xfrm>
        </p:spPr>
        <p:txBody>
          <a:bodyPr/>
          <a:lstStyle/>
          <a:p>
            <a:r>
              <a:rPr lang="en-GB" sz="3600" dirty="0">
                <a:solidFill>
                  <a:schemeClr val="tx2"/>
                </a:solidFill>
              </a:rPr>
              <a:t>Training plan</a:t>
            </a:r>
          </a:p>
        </p:txBody>
      </p:sp>
      <p:grpSp>
        <p:nvGrpSpPr>
          <p:cNvPr id="4" name="Group 3" descr="Prompt: Fill this section out">
            <a:extLst>
              <a:ext uri="{FF2B5EF4-FFF2-40B4-BE49-F238E27FC236}">
                <a16:creationId xmlns:a16="http://schemas.microsoft.com/office/drawing/2014/main" id="{7FDDF438-9E3B-4FF3-83D7-3BBA80FEBC36}"/>
              </a:ext>
            </a:extLst>
          </p:cNvPr>
          <p:cNvGrpSpPr/>
          <p:nvPr/>
        </p:nvGrpSpPr>
        <p:grpSpPr>
          <a:xfrm>
            <a:off x="0" y="-396000"/>
            <a:ext cx="12192000" cy="396000"/>
            <a:chOff x="0" y="-396000"/>
            <a:chExt cx="12192000" cy="396000"/>
          </a:xfrm>
        </p:grpSpPr>
        <p:sp>
          <p:nvSpPr>
            <p:cNvPr id="5" name="TextBox 4">
              <a:extLst>
                <a:ext uri="{FF2B5EF4-FFF2-40B4-BE49-F238E27FC236}">
                  <a16:creationId xmlns:a16="http://schemas.microsoft.com/office/drawing/2014/main" id="{82DC6B04-B948-4ADC-964F-0A44246ADC07}"/>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6" name="Graphic 5" descr="Pencil with solid fill">
              <a:extLst>
                <a:ext uri="{FF2B5EF4-FFF2-40B4-BE49-F238E27FC236}">
                  <a16:creationId xmlns:a16="http://schemas.microsoft.com/office/drawing/2014/main" id="{FE903EF0-76CF-4DC5-BE1D-A3A25283F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0" y="-383816"/>
              <a:ext cx="341074" cy="341074"/>
            </a:xfrm>
            <a:prstGeom prst="rect">
              <a:avLst/>
            </a:prstGeom>
          </p:spPr>
        </p:pic>
      </p:grpSp>
      <p:graphicFrame>
        <p:nvGraphicFramePr>
          <p:cNvPr id="7" name="Table 6">
            <a:extLst>
              <a:ext uri="{FF2B5EF4-FFF2-40B4-BE49-F238E27FC236}">
                <a16:creationId xmlns:a16="http://schemas.microsoft.com/office/drawing/2014/main" id="{EC3CF29C-41A0-4751-ADC1-D910D8D76548}"/>
              </a:ext>
            </a:extLst>
          </p:cNvPr>
          <p:cNvGraphicFramePr>
            <a:graphicFrameLocks noGrp="1"/>
          </p:cNvGraphicFramePr>
          <p:nvPr>
            <p:extLst>
              <p:ext uri="{D42A27DB-BD31-4B8C-83A1-F6EECF244321}">
                <p14:modId xmlns:p14="http://schemas.microsoft.com/office/powerpoint/2010/main" val="3281668335"/>
              </p:ext>
            </p:extLst>
          </p:nvPr>
        </p:nvGraphicFramePr>
        <p:xfrm>
          <a:off x="392119" y="1832585"/>
          <a:ext cx="11333716" cy="4127778"/>
        </p:xfrm>
        <a:graphic>
          <a:graphicData uri="http://schemas.openxmlformats.org/drawingml/2006/table">
            <a:tbl>
              <a:tblPr firstRow="1" bandRow="1">
                <a:tableStyleId>{5C22544A-7EE6-4342-B048-85BDC9FD1C3A}</a:tableStyleId>
              </a:tblPr>
              <a:tblGrid>
                <a:gridCol w="3887487">
                  <a:extLst>
                    <a:ext uri="{9D8B030D-6E8A-4147-A177-3AD203B41FA5}">
                      <a16:colId xmlns:a16="http://schemas.microsoft.com/office/drawing/2014/main" val="2946764248"/>
                    </a:ext>
                  </a:extLst>
                </a:gridCol>
                <a:gridCol w="3738067">
                  <a:extLst>
                    <a:ext uri="{9D8B030D-6E8A-4147-A177-3AD203B41FA5}">
                      <a16:colId xmlns:a16="http://schemas.microsoft.com/office/drawing/2014/main" val="2436670976"/>
                    </a:ext>
                  </a:extLst>
                </a:gridCol>
                <a:gridCol w="3708162">
                  <a:extLst>
                    <a:ext uri="{9D8B030D-6E8A-4147-A177-3AD203B41FA5}">
                      <a16:colId xmlns:a16="http://schemas.microsoft.com/office/drawing/2014/main" val="2942905590"/>
                    </a:ext>
                  </a:extLst>
                </a:gridCol>
              </a:tblGrid>
              <a:tr h="474067">
                <a:tc>
                  <a:txBody>
                    <a:bodyPr/>
                    <a:lstStyle/>
                    <a:p>
                      <a:r>
                        <a:rPr lang="en-GB" sz="1600" b="0" dirty="0">
                          <a:solidFill>
                            <a:schemeClr val="bg1"/>
                          </a:solidFill>
                          <a:latin typeface="+mj-lt"/>
                          <a:cs typeface="Segoe UI Semibold" panose="020B0702040204020203" pitchFamily="34" charset="0"/>
                        </a:rPr>
                        <a:t>Recommended activity</a:t>
                      </a:r>
                      <a:endParaRPr lang="fr-FR" sz="1600" b="0" dirty="0">
                        <a:solidFill>
                          <a:schemeClr val="bg1"/>
                        </a:solidFill>
                        <a:latin typeface="+mj-lt"/>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CA" sz="1600" b="1" dirty="0">
                          <a:solidFill>
                            <a:schemeClr val="bg1"/>
                          </a:solidFill>
                          <a:latin typeface="+mj-lt"/>
                        </a:rPr>
                        <a:t>Frequency</a:t>
                      </a: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tc>
                  <a:txBody>
                    <a:bodyPr/>
                    <a:lstStyle/>
                    <a:p>
                      <a:r>
                        <a:rPr lang="en-GB" sz="1600" b="0" dirty="0">
                          <a:solidFill>
                            <a:schemeClr val="bg1"/>
                          </a:solidFill>
                          <a:latin typeface="+mj-lt"/>
                          <a:cs typeface="Segoe UI Semibold" panose="020B0702040204020203" pitchFamily="34" charset="0"/>
                        </a:rPr>
                        <a:t>Owner</a:t>
                      </a:r>
                      <a:endParaRPr lang="fr-FR" sz="1600" b="0" dirty="0">
                        <a:solidFill>
                          <a:schemeClr val="bg1"/>
                        </a:solidFill>
                        <a:latin typeface="+mj-lt"/>
                        <a:cs typeface="Segoe UI Semibold" panose="020B0702040204020203" pitchFamily="34" charset="0"/>
                      </a:endParaRPr>
                    </a:p>
                  </a:txBody>
                  <a:tcPr marL="137160" marT="91440" marB="9144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114652995"/>
                  </a:ext>
                </a:extLst>
              </a:tr>
              <a:tr h="847179">
                <a:tc>
                  <a:txBody>
                    <a:bodyPr/>
                    <a:lstStyle/>
                    <a:p>
                      <a:pPr marL="0" lvl="1"/>
                      <a:r>
                        <a:rPr lang="en-GB" sz="1600" dirty="0">
                          <a:solidFill>
                            <a:schemeClr val="tx1"/>
                          </a:solidFill>
                          <a:latin typeface="+mj-lt"/>
                          <a:cs typeface="Segoe UI" panose="020B0502040204020203" pitchFamily="34" charset="0"/>
                        </a:rPr>
                        <a:t>App in a day event</a:t>
                      </a:r>
                      <a:endParaRPr lang="fr-FR" sz="1600" dirty="0">
                        <a:solidFill>
                          <a:schemeClr val="tx1"/>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20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en-GB" sz="1200" kern="1200" dirty="0">
                        <a:solidFill>
                          <a:schemeClr val="tx2"/>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040227391"/>
                  </a:ext>
                </a:extLst>
              </a:tr>
              <a:tr h="842009">
                <a:tc>
                  <a:txBody>
                    <a:bodyPr/>
                    <a:lstStyle/>
                    <a:p>
                      <a:pPr marL="0" lvl="1"/>
                      <a:r>
                        <a:rPr lang="fr-FR" sz="1600" dirty="0">
                          <a:solidFill>
                            <a:schemeClr val="tx1"/>
                          </a:solidFill>
                          <a:latin typeface="+mj-lt"/>
                          <a:cs typeface="Segoe UI" panose="020B0502040204020203" pitchFamily="34" charset="0"/>
                        </a:rPr>
                        <a:t>Lunch &amp; </a:t>
                      </a:r>
                      <a:r>
                        <a:rPr lang="en-US" sz="1600" noProof="0" dirty="0">
                          <a:solidFill>
                            <a:schemeClr val="tx1"/>
                          </a:solidFill>
                          <a:latin typeface="+mj-lt"/>
                          <a:cs typeface="Segoe UI" panose="020B0502040204020203" pitchFamily="34" charset="0"/>
                        </a:rPr>
                        <a:t>Learn</a:t>
                      </a: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20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fr-FR" sz="1200" kern="1200" dirty="0">
                        <a:solidFill>
                          <a:schemeClr val="tx2"/>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290698205"/>
                  </a:ext>
                </a:extLst>
              </a:tr>
              <a:tr h="980710">
                <a:tc>
                  <a:txBody>
                    <a:bodyPr/>
                    <a:lstStyle/>
                    <a:p>
                      <a:pPr marL="0" lvl="1"/>
                      <a:r>
                        <a:rPr lang="en-GB" sz="1600" dirty="0">
                          <a:solidFill>
                            <a:schemeClr val="tx1"/>
                          </a:solidFill>
                          <a:latin typeface="+mj-lt"/>
                          <a:cs typeface="Segoe UI" panose="020B0502040204020203" pitchFamily="34" charset="0"/>
                        </a:rPr>
                        <a:t>Envisioning workshop</a:t>
                      </a:r>
                      <a:endParaRPr lang="fr-FR" sz="1600" dirty="0">
                        <a:solidFill>
                          <a:schemeClr val="tx1"/>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20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171450" indent="-171450" algn="l" defTabSz="914379" rtl="0" eaLnBrk="1" latinLnBrk="0" hangingPunct="1">
                        <a:lnSpc>
                          <a:spcPct val="100000"/>
                        </a:lnSpc>
                        <a:spcBef>
                          <a:spcPts val="0"/>
                        </a:spcBef>
                        <a:spcAft>
                          <a:spcPts val="300"/>
                        </a:spcAft>
                        <a:buFont typeface="Courier New" panose="02070309020205020404" pitchFamily="49" charset="0"/>
                        <a:buChar char="o"/>
                      </a:pPr>
                      <a:endParaRPr lang="fr-FR" sz="1200" kern="1200" dirty="0">
                        <a:solidFill>
                          <a:schemeClr val="tx2"/>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598624657"/>
                  </a:ext>
                </a:extLst>
              </a:tr>
              <a:tr h="983813">
                <a:tc>
                  <a:txBody>
                    <a:bodyPr/>
                    <a:lstStyle/>
                    <a:p>
                      <a:pPr marL="0" lvl="1"/>
                      <a:r>
                        <a:rPr lang="en-GB" sz="1600" dirty="0">
                          <a:solidFill>
                            <a:schemeClr val="tx1"/>
                          </a:solidFill>
                          <a:latin typeface="+mj-lt"/>
                          <a:cs typeface="Segoe UI" panose="020B0502040204020203" pitchFamily="34" charset="0"/>
                        </a:rPr>
                        <a:t>Drop-in sessions</a:t>
                      </a:r>
                      <a:endParaRPr lang="fr-FR" sz="1600" dirty="0">
                        <a:solidFill>
                          <a:schemeClr val="tx1"/>
                        </a:solidFill>
                        <a:latin typeface="+mj-lt"/>
                        <a:cs typeface="Segoe UI" panose="020B0502040204020203" pitchFamily="34" charset="0"/>
                      </a:endParaRPr>
                    </a:p>
                  </a:txBody>
                  <a:tcPr marL="3657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nSpc>
                          <a:spcPct val="100000"/>
                        </a:lnSpc>
                        <a:spcBef>
                          <a:spcPts val="0"/>
                        </a:spcBef>
                        <a:spcAft>
                          <a:spcPts val="300"/>
                        </a:spcAft>
                      </a:pPr>
                      <a:endParaRPr lang="fr-FR" sz="1200" dirty="0">
                        <a:solidFill>
                          <a:schemeClr val="tx2"/>
                        </a:solidFill>
                        <a:latin typeface="+mn-lt"/>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171450" marR="0" lvl="0" indent="-171450" algn="l" defTabSz="914379" rtl="0" eaLnBrk="1" fontAlgn="auto" latinLnBrk="0" hangingPunct="1">
                        <a:lnSpc>
                          <a:spcPct val="100000"/>
                        </a:lnSpc>
                        <a:spcBef>
                          <a:spcPts val="0"/>
                        </a:spcBef>
                        <a:spcAft>
                          <a:spcPts val="300"/>
                        </a:spcAft>
                        <a:buClrTx/>
                        <a:buSzTx/>
                        <a:buFont typeface="Courier New" panose="02070309020205020404" pitchFamily="49" charset="0"/>
                        <a:buChar char="o"/>
                        <a:tabLst/>
                        <a:defRPr/>
                      </a:pPr>
                      <a:endParaRPr lang="en-GB" sz="1200" kern="1200" dirty="0">
                        <a:solidFill>
                          <a:schemeClr val="tx2"/>
                        </a:solidFill>
                        <a:latin typeface="+mn-lt"/>
                        <a:ea typeface="+mn-ea"/>
                        <a:cs typeface="Segoe UI" panose="020B0502040204020203" pitchFamily="34" charset="0"/>
                      </a:endParaRPr>
                    </a:p>
                  </a:txBody>
                  <a:tcPr marL="137160" marT="91440" marB="9144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057150091"/>
                  </a:ext>
                </a:extLst>
              </a:tr>
            </a:tbl>
          </a:graphicData>
        </a:graphic>
      </p:graphicFrame>
    </p:spTree>
    <p:extLst>
      <p:ext uri="{BB962C8B-B14F-4D97-AF65-F5344CB8AC3E}">
        <p14:creationId xmlns:p14="http://schemas.microsoft.com/office/powerpoint/2010/main" val="253991647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C122F-CE24-6F4F-9725-BC51F53B317E}"/>
              </a:ext>
            </a:extLst>
          </p:cNvPr>
          <p:cNvSpPr>
            <a:spLocks noGrp="1"/>
          </p:cNvSpPr>
          <p:nvPr>
            <p:ph type="title"/>
          </p:nvPr>
        </p:nvSpPr>
        <p:spPr/>
        <p:txBody>
          <a:bodyPr/>
          <a:lstStyle/>
          <a:p>
            <a:r>
              <a:rPr lang="en-US" dirty="0"/>
              <a:t>Scale</a:t>
            </a:r>
          </a:p>
        </p:txBody>
      </p:sp>
      <p:sp>
        <p:nvSpPr>
          <p:cNvPr id="3" name="Text Placeholder 2">
            <a:extLst>
              <a:ext uri="{FF2B5EF4-FFF2-40B4-BE49-F238E27FC236}">
                <a16:creationId xmlns:a16="http://schemas.microsoft.com/office/drawing/2014/main" id="{4451FE2A-8840-2642-98A8-7B3ABD61270D}"/>
              </a:ext>
            </a:extLst>
          </p:cNvPr>
          <p:cNvSpPr>
            <a:spLocks noGrp="1"/>
          </p:cNvSpPr>
          <p:nvPr>
            <p:ph type="body" sz="quarter" idx="12"/>
          </p:nvPr>
        </p:nvSpPr>
        <p:spPr/>
        <p:txBody>
          <a:bodyPr/>
          <a:lstStyle/>
          <a:p>
            <a:r>
              <a:rPr lang="en-GB" sz="2000" dirty="0"/>
              <a:t>To achieve organization-wide change, seek out problems that you can solve, not only at scale but also at speed. </a:t>
            </a:r>
          </a:p>
          <a:p>
            <a:r>
              <a:rPr lang="en-GB" sz="2000" dirty="0"/>
              <a:t>In this phase you’ll establish your Center of Excellence, creating the heart of a thriving digital culture. You will also understand the platform capabilities to create thousands of apps that solve myriad business challenges in a sustainable and secure way. </a:t>
            </a:r>
          </a:p>
        </p:txBody>
      </p:sp>
    </p:spTree>
    <p:extLst>
      <p:ext uri="{BB962C8B-B14F-4D97-AF65-F5344CB8AC3E}">
        <p14:creationId xmlns:p14="http://schemas.microsoft.com/office/powerpoint/2010/main" val="120773264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6380126" cy="1107996"/>
          </a:xfrm>
        </p:spPr>
        <p:txBody>
          <a:bodyPr/>
          <a:lstStyle/>
          <a:p>
            <a:pPr defTabSz="914188"/>
            <a:r>
              <a:rPr lang="en-US" sz="3600" spc="-100" dirty="0">
                <a:latin typeface="Segoe UI Semibold"/>
                <a:cs typeface="Segoe UI" pitchFamily="34" charset="0"/>
              </a:rPr>
              <a:t>Creating a </a:t>
            </a:r>
            <a:r>
              <a:rPr lang="en-US" sz="3600" spc="-100" dirty="0">
                <a:solidFill>
                  <a:schemeClr val="tx2"/>
                </a:solidFill>
                <a:latin typeface="Segoe UI Semibold"/>
                <a:cs typeface="Segoe UI" pitchFamily="34" charset="0"/>
              </a:rPr>
              <a:t>Center of Excellence</a:t>
            </a:r>
          </a:p>
        </p:txBody>
      </p:sp>
      <p:sp>
        <p:nvSpPr>
          <p:cNvPr id="4" name="Rectangle 3">
            <a:extLst>
              <a:ext uri="{FF2B5EF4-FFF2-40B4-BE49-F238E27FC236}">
                <a16:creationId xmlns:a16="http://schemas.microsoft.com/office/drawing/2014/main" id="{9E9A183A-39A2-454B-93D0-E78EBC8EC412}"/>
              </a:ext>
              <a:ext uri="{C183D7F6-B498-43B3-948B-1728B52AA6E4}">
                <adec:decorative xmlns:adec="http://schemas.microsoft.com/office/drawing/2017/decorative" val="1"/>
              </a:ext>
            </a:extLst>
          </p:cNvPr>
          <p:cNvSpPr/>
          <p:nvPr/>
        </p:nvSpPr>
        <p:spPr>
          <a:xfrm>
            <a:off x="6431706" y="5486400"/>
            <a:ext cx="5760294" cy="13692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1" y="1750061"/>
            <a:ext cx="5625214" cy="4862870"/>
          </a:xfrm>
        </p:spPr>
        <p:txBody>
          <a:bodyPr/>
          <a:lstStyle/>
          <a:p>
            <a:pPr algn="l">
              <a:spcBef>
                <a:spcPts val="1200"/>
              </a:spcBef>
            </a:pPr>
            <a:r>
              <a:rPr lang="en-GB" sz="1800" b="0" i="0" dirty="0">
                <a:solidFill>
                  <a:srgbClr val="171717"/>
                </a:solidFill>
                <a:effectLst/>
                <a:latin typeface="Segoe UI" panose="020B0502040204020203" pitchFamily="34" charset="0"/>
              </a:rPr>
              <a:t>Establishing a </a:t>
            </a:r>
            <a:r>
              <a:rPr lang="en-GB" sz="1800" b="0" i="0" dirty="0">
                <a:solidFill>
                  <a:schemeClr val="tx2"/>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Microsoft Power Platform Center of Excellence (CoE)</a:t>
            </a:r>
            <a:r>
              <a:rPr lang="en-GB" sz="1800" b="0" i="0" dirty="0">
                <a:solidFill>
                  <a:schemeClr val="tx2"/>
                </a:solidFill>
                <a:effectLst/>
                <a:latin typeface="Segoe UI" panose="020B0502040204020203" pitchFamily="34" charset="0"/>
              </a:rPr>
              <a:t> </a:t>
            </a:r>
            <a:r>
              <a:rPr lang="en-GB" sz="1800" b="0" i="0" dirty="0">
                <a:solidFill>
                  <a:srgbClr val="171717"/>
                </a:solidFill>
                <a:effectLst/>
                <a:latin typeface="Segoe UI" panose="020B0502040204020203" pitchFamily="34" charset="0"/>
              </a:rPr>
              <a:t>means investing in and nurturing organic growth while maintaining governance and control. It’s a step towards fostering greater creativity and innovation across the organization by empowering business units to digitize and automate their business processes, while maintaining the necessary level of central oversight and governance.</a:t>
            </a:r>
          </a:p>
          <a:p>
            <a:pPr algn="l">
              <a:spcBef>
                <a:spcPts val="1200"/>
              </a:spcBef>
            </a:pPr>
            <a:r>
              <a:rPr lang="en-GB" sz="1800" b="0" i="0" dirty="0">
                <a:solidFill>
                  <a:srgbClr val="171717"/>
                </a:solidFill>
                <a:effectLst/>
                <a:latin typeface="Segoe UI" panose="020B0502040204020203" pitchFamily="34" charset="0"/>
              </a:rPr>
              <a:t>A CoE is designed to drive innovation and improvement. As a central function it can break down geographic and organizational silos to bring together like-minded people with similar business goals to share knowledge and success, while at the same time providing standards, consistency, and governance to the organization. A CoE can be a powerful way for an organization to align around business goals rather than individual department metrics.</a:t>
            </a:r>
          </a:p>
        </p:txBody>
      </p:sp>
      <p:sp>
        <p:nvSpPr>
          <p:cNvPr id="8" name="Text Placeholder 5">
            <a:extLst>
              <a:ext uri="{FF2B5EF4-FFF2-40B4-BE49-F238E27FC236}">
                <a16:creationId xmlns:a16="http://schemas.microsoft.com/office/drawing/2014/main" id="{E411B248-C941-49E4-869A-17C67805274B}"/>
              </a:ext>
            </a:extLst>
          </p:cNvPr>
          <p:cNvSpPr txBox="1">
            <a:spLocks/>
          </p:cNvSpPr>
          <p:nvPr/>
        </p:nvSpPr>
        <p:spPr>
          <a:xfrm>
            <a:off x="6623091" y="1750061"/>
            <a:ext cx="5349169" cy="487518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2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solidFill>
                  <a:srgbClr val="171717"/>
                </a:solidFill>
                <a:latin typeface="Segoe UI" panose="020B0502040204020203" pitchFamily="34" charset="0"/>
              </a:rPr>
              <a:t>We recommend the following strategy for getting started with your journey of establishing a CoE:</a:t>
            </a:r>
          </a:p>
          <a:p>
            <a:pPr marL="285750" indent="-285750">
              <a:buFont typeface="Arial" panose="020B0604020202020204" pitchFamily="34" charset="0"/>
              <a:buChar char="•"/>
            </a:pPr>
            <a:r>
              <a:rPr lang="en-GB" sz="1800" b="1" dirty="0">
                <a:solidFill>
                  <a:srgbClr val="171717"/>
                </a:solidFill>
                <a:latin typeface="Segoe UI" panose="020B0502040204020203" pitchFamily="34" charset="0"/>
              </a:rPr>
              <a:t>Secure</a:t>
            </a:r>
            <a:r>
              <a:rPr lang="en-GB" sz="1800" dirty="0">
                <a:solidFill>
                  <a:srgbClr val="171717"/>
                </a:solidFill>
                <a:latin typeface="Segoe UI" panose="020B0502040204020203" pitchFamily="34" charset="0"/>
              </a:rPr>
              <a:t> by establishing data loss prevention policies, managing licenses and access to data sources.</a:t>
            </a:r>
          </a:p>
          <a:p>
            <a:pPr marL="285750" indent="-285750">
              <a:buFont typeface="Arial" panose="020B0604020202020204" pitchFamily="34" charset="0"/>
              <a:buChar char="•"/>
            </a:pPr>
            <a:r>
              <a:rPr lang="en-GB" sz="1800" b="1" dirty="0">
                <a:solidFill>
                  <a:srgbClr val="171717"/>
                </a:solidFill>
                <a:latin typeface="Segoe UI" panose="020B0502040204020203" pitchFamily="34" charset="0"/>
              </a:rPr>
              <a:t>Evangelize</a:t>
            </a:r>
            <a:r>
              <a:rPr lang="en-GB" sz="1800" dirty="0">
                <a:solidFill>
                  <a:srgbClr val="171717"/>
                </a:solidFill>
                <a:latin typeface="Segoe UI" panose="020B0502040204020203" pitchFamily="34" charset="0"/>
              </a:rPr>
              <a:t> by providing a community space on Teams, Yammer, or SharePoint, with a collection of links for people to start their learning.</a:t>
            </a:r>
          </a:p>
          <a:p>
            <a:pPr marL="285750" indent="-285750">
              <a:buFont typeface="Arial" panose="020B0604020202020204" pitchFamily="34" charset="0"/>
              <a:buChar char="•"/>
            </a:pPr>
            <a:r>
              <a:rPr lang="en-GB" sz="1800" b="1" dirty="0">
                <a:solidFill>
                  <a:srgbClr val="171717"/>
                </a:solidFill>
                <a:latin typeface="Segoe UI" panose="020B0502040204020203" pitchFamily="34" charset="0"/>
              </a:rPr>
              <a:t>Monitor</a:t>
            </a:r>
            <a:r>
              <a:rPr lang="en-GB" sz="1800" dirty="0">
                <a:solidFill>
                  <a:srgbClr val="171717"/>
                </a:solidFill>
                <a:latin typeface="Segoe UI" panose="020B0502040204020203" pitchFamily="34" charset="0"/>
              </a:rPr>
              <a:t> your usage: see who is creating apps, what apps are being created, and how they are used.</a:t>
            </a:r>
          </a:p>
          <a:p>
            <a:pPr marL="285750" indent="-285750">
              <a:buFont typeface="Arial" panose="020B0604020202020204" pitchFamily="34" charset="0"/>
              <a:buChar char="•"/>
            </a:pPr>
            <a:r>
              <a:rPr lang="en-GB" sz="1800" b="1" dirty="0">
                <a:solidFill>
                  <a:srgbClr val="171717"/>
                </a:solidFill>
                <a:latin typeface="Segoe UI" panose="020B0502040204020203" pitchFamily="34" charset="0"/>
              </a:rPr>
              <a:t>Evolve</a:t>
            </a:r>
            <a:r>
              <a:rPr lang="en-GB" sz="1800" dirty="0">
                <a:solidFill>
                  <a:srgbClr val="171717"/>
                </a:solidFill>
                <a:latin typeface="Segoe UI" panose="020B0502040204020203" pitchFamily="34" charset="0"/>
              </a:rPr>
              <a:t> your CoE strategy with those learnings.</a:t>
            </a:r>
          </a:p>
          <a:p>
            <a:endParaRPr lang="en-GB" sz="1800" dirty="0">
              <a:solidFill>
                <a:srgbClr val="171717"/>
              </a:solidFill>
              <a:latin typeface="Segoe UI" panose="020B0502040204020203" pitchFamily="34" charset="0"/>
            </a:endParaRPr>
          </a:p>
          <a:p>
            <a:r>
              <a:rPr lang="en-GB" sz="1800" dirty="0">
                <a:solidFill>
                  <a:srgbClr val="171717"/>
                </a:solidFill>
                <a:latin typeface="+mj-lt"/>
              </a:rPr>
              <a:t>Learn more: </a:t>
            </a:r>
          </a:p>
          <a:p>
            <a:pPr marL="285750" indent="-285750">
              <a:buFontTx/>
              <a:buChar char="-"/>
            </a:pPr>
            <a:r>
              <a:rPr lang="en-GB" sz="1800" dirty="0">
                <a:solidFill>
                  <a:schemeClr val="tx2"/>
                </a:solidFill>
                <a:latin typeface="+mj-lt"/>
                <a:hlinkClick r:id="rId4">
                  <a:extLst>
                    <a:ext uri="{A12FA001-AC4F-418D-AE19-62706E023703}">
                      <ahyp:hlinkClr xmlns:ahyp="http://schemas.microsoft.com/office/drawing/2018/hyperlinkcolor" val="tx"/>
                    </a:ext>
                  </a:extLst>
                </a:hlinkClick>
              </a:rPr>
              <a:t>Admin &amp; Governance best practices</a:t>
            </a:r>
            <a:endParaRPr lang="en-GB" sz="1800" dirty="0">
              <a:solidFill>
                <a:schemeClr val="tx2"/>
              </a:solidFill>
              <a:latin typeface="+mj-lt"/>
            </a:endParaRPr>
          </a:p>
          <a:p>
            <a:pPr marL="285750" indent="-285750">
              <a:buFontTx/>
              <a:buChar char="-"/>
            </a:pPr>
            <a:r>
              <a:rPr lang="en-GB" sz="1800" dirty="0">
                <a:solidFill>
                  <a:schemeClr val="tx2"/>
                </a:solidFill>
                <a:latin typeface="+mj-lt"/>
                <a:hlinkClick r:id="rId5">
                  <a:extLst>
                    <a:ext uri="{A12FA001-AC4F-418D-AE19-62706E023703}">
                      <ahyp:hlinkClr xmlns:ahyp="http://schemas.microsoft.com/office/drawing/2018/hyperlinkcolor" val="tx"/>
                    </a:ext>
                  </a:extLst>
                </a:hlinkClick>
              </a:rPr>
              <a:t>Nurture best practices</a:t>
            </a:r>
            <a:endParaRPr lang="en-GB" sz="1800" dirty="0">
              <a:solidFill>
                <a:schemeClr val="tx2"/>
              </a:solidFill>
              <a:latin typeface="+mj-lt"/>
            </a:endParaRPr>
          </a:p>
        </p:txBody>
      </p:sp>
    </p:spTree>
    <p:extLst>
      <p:ext uri="{BB962C8B-B14F-4D97-AF65-F5344CB8AC3E}">
        <p14:creationId xmlns:p14="http://schemas.microsoft.com/office/powerpoint/2010/main" val="348426072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8CC6-70AD-48E7-B2A5-6CD0CF3EF18F}"/>
              </a:ext>
            </a:extLst>
          </p:cNvPr>
          <p:cNvSpPr>
            <a:spLocks noGrp="1"/>
          </p:cNvSpPr>
          <p:nvPr>
            <p:ph type="title"/>
          </p:nvPr>
        </p:nvSpPr>
        <p:spPr/>
        <p:txBody>
          <a:bodyPr/>
          <a:lstStyle/>
          <a:p>
            <a:r>
              <a:rPr lang="en-GB" dirty="0"/>
              <a:t>Assess your organisation’s </a:t>
            </a:r>
            <a:r>
              <a:rPr lang="en-GB" dirty="0">
                <a:solidFill>
                  <a:schemeClr val="tx2"/>
                </a:solidFill>
              </a:rPr>
              <a:t>maturity level</a:t>
            </a:r>
          </a:p>
        </p:txBody>
      </p:sp>
      <p:sp>
        <p:nvSpPr>
          <p:cNvPr id="3" name="Content Placeholder 2">
            <a:extLst>
              <a:ext uri="{FF2B5EF4-FFF2-40B4-BE49-F238E27FC236}">
                <a16:creationId xmlns:a16="http://schemas.microsoft.com/office/drawing/2014/main" id="{F146C825-C2F9-4507-93B1-6DDF53E48450}"/>
              </a:ext>
            </a:extLst>
          </p:cNvPr>
          <p:cNvSpPr>
            <a:spLocks noGrp="1"/>
          </p:cNvSpPr>
          <p:nvPr>
            <p:ph sz="quarter" idx="10"/>
          </p:nvPr>
        </p:nvSpPr>
        <p:spPr>
          <a:xfrm>
            <a:off x="588262" y="1082268"/>
            <a:ext cx="11348283" cy="1421928"/>
          </a:xfrm>
        </p:spPr>
        <p:txBody>
          <a:bodyPr/>
          <a:lstStyle/>
          <a:p>
            <a:pPr marL="0" indent="0" algn="l" rtl="0" fontAlgn="base">
              <a:buNone/>
            </a:pPr>
            <a:r>
              <a:rPr lang="en-US" sz="1770" b="0" i="0" u="none" strike="noStrike" dirty="0">
                <a:solidFill>
                  <a:srgbClr val="333333"/>
                </a:solidFill>
                <a:effectLst/>
                <a:latin typeface="Segoe UI" panose="020B0502040204020203" pitchFamily="34" charset="0"/>
              </a:rPr>
              <a:t>The </a:t>
            </a:r>
            <a:r>
              <a:rPr lang="en-US" sz="1770" b="0" i="0" u="none" strike="noStrike" dirty="0">
                <a:solidFill>
                  <a:schemeClr val="tx2"/>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Power Platform Adoption Maturity Model</a:t>
            </a:r>
            <a:r>
              <a:rPr lang="en-US" sz="1770" b="0" i="0" u="none" strike="noStrike" dirty="0">
                <a:solidFill>
                  <a:schemeClr val="tx2"/>
                </a:solidFill>
                <a:effectLst/>
                <a:latin typeface="Segoe UI" panose="020B0502040204020203" pitchFamily="34" charset="0"/>
              </a:rPr>
              <a:t> </a:t>
            </a:r>
            <a:r>
              <a:rPr lang="en-US" sz="1770" b="0" i="0" u="none" strike="noStrike" dirty="0">
                <a:solidFill>
                  <a:srgbClr val="333333"/>
                </a:solidFill>
                <a:effectLst/>
                <a:latin typeface="Segoe UI" panose="020B0502040204020203" pitchFamily="34" charset="0"/>
              </a:rPr>
              <a:t>identifies consistent themes, patterns, practices, and behaviors applied by the most successful organizations as they implement digital transformations with Power Platform. This model can help you understand your capabilities along multiple dimensions and identify areas of focus to help advance further.</a:t>
            </a:r>
            <a:endParaRPr lang="en-US" sz="1770" b="0" i="0" dirty="0">
              <a:solidFill>
                <a:srgbClr val="3C3C41"/>
              </a:solidFill>
              <a:effectLst/>
              <a:latin typeface="Segoe UI" panose="020B0502040204020203" pitchFamily="34" charset="0"/>
            </a:endParaRPr>
          </a:p>
          <a:p>
            <a:endParaRPr lang="en-GB" sz="1800" dirty="0"/>
          </a:p>
        </p:txBody>
      </p:sp>
      <p:graphicFrame>
        <p:nvGraphicFramePr>
          <p:cNvPr id="6" name="Diagram 5" descr="The maturity model is displayed as arrows going from one level into the next showcasing increasing maturity. Underneath the arrows, a blurb explains what each maturity level means.">
            <a:extLst>
              <a:ext uri="{FF2B5EF4-FFF2-40B4-BE49-F238E27FC236}">
                <a16:creationId xmlns:a16="http://schemas.microsoft.com/office/drawing/2014/main" id="{B009445F-0C85-4D85-BED4-B67ACC045534}"/>
              </a:ext>
            </a:extLst>
          </p:cNvPr>
          <p:cNvGraphicFramePr/>
          <p:nvPr>
            <p:extLst>
              <p:ext uri="{D42A27DB-BD31-4B8C-83A1-F6EECF244321}">
                <p14:modId xmlns:p14="http://schemas.microsoft.com/office/powerpoint/2010/main" val="3439862657"/>
              </p:ext>
            </p:extLst>
          </p:nvPr>
        </p:nvGraphicFramePr>
        <p:xfrm>
          <a:off x="588262" y="2315983"/>
          <a:ext cx="11348283" cy="443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517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C1D6-62F9-49A0-BB53-427957EFE58A}"/>
              </a:ext>
            </a:extLst>
          </p:cNvPr>
          <p:cNvSpPr>
            <a:spLocks noGrp="1"/>
          </p:cNvSpPr>
          <p:nvPr>
            <p:ph type="title"/>
          </p:nvPr>
        </p:nvSpPr>
        <p:spPr/>
        <p:txBody>
          <a:bodyPr/>
          <a:lstStyle/>
          <a:p>
            <a:r>
              <a:rPr lang="en-CA" dirty="0"/>
              <a:t>Digital</a:t>
            </a:r>
            <a:r>
              <a:rPr lang="en-CA" dirty="0">
                <a:solidFill>
                  <a:schemeClr val="accent1"/>
                </a:solidFill>
              </a:rPr>
              <a:t> guardrails</a:t>
            </a:r>
            <a:endParaRPr lang="en-CA" dirty="0"/>
          </a:p>
        </p:txBody>
      </p:sp>
      <p:sp>
        <p:nvSpPr>
          <p:cNvPr id="3" name="Rectangle 2">
            <a:extLst>
              <a:ext uri="{FF2B5EF4-FFF2-40B4-BE49-F238E27FC236}">
                <a16:creationId xmlns:a16="http://schemas.microsoft.com/office/drawing/2014/main" id="{4CE92EA9-9F18-4EC6-860E-375744CC3E03}"/>
              </a:ext>
              <a:ext uri="{C183D7F6-B498-43B3-948B-1728B52AA6E4}">
                <adec:decorative xmlns:adec="http://schemas.microsoft.com/office/drawing/2017/decorative" val="1"/>
              </a:ext>
            </a:extLst>
          </p:cNvPr>
          <p:cNvSpPr/>
          <p:nvPr/>
        </p:nvSpPr>
        <p:spPr>
          <a:xfrm>
            <a:off x="4401879" y="0"/>
            <a:ext cx="77901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7" name="Content Placeholder 2">
            <a:extLst>
              <a:ext uri="{FF2B5EF4-FFF2-40B4-BE49-F238E27FC236}">
                <a16:creationId xmlns:a16="http://schemas.microsoft.com/office/drawing/2014/main" id="{9BE441AE-78D6-49DB-8D52-141FFEECDA9B}"/>
              </a:ext>
            </a:extLst>
          </p:cNvPr>
          <p:cNvSpPr txBox="1">
            <a:spLocks/>
          </p:cNvSpPr>
          <p:nvPr/>
        </p:nvSpPr>
        <p:spPr>
          <a:xfrm>
            <a:off x="588262" y="1461681"/>
            <a:ext cx="3627123" cy="4697819"/>
          </a:xfrm>
          <a:prstGeom prst="rect">
            <a:avLst/>
          </a:prstGeom>
        </p:spPr>
        <p:txBody>
          <a:bodyPr vert="horz" lIns="91440" tIns="45720" rIns="91440" bIns="45720" rtlCol="0">
            <a:noAutofit/>
          </a:bodyPr>
          <a:lstStyle>
            <a:lvl1pPr marL="2381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eaLnBrk="1" latinLnBrk="0" hangingPunct="1">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a:lstStyle>
          <a:p>
            <a:pPr marL="0" indent="0">
              <a:spcBef>
                <a:spcPts val="1200"/>
              </a:spcBef>
              <a:buNone/>
            </a:pPr>
            <a:r>
              <a:rPr lang="en-GB" sz="1800" dirty="0">
                <a:latin typeface="+mn-lt"/>
              </a:rPr>
              <a:t>A Center of Excellence enabling development of thousands of apps at scale will require more robust guardrails than at earlier stages. </a:t>
            </a:r>
          </a:p>
          <a:p>
            <a:pPr marL="0" indent="0">
              <a:spcBef>
                <a:spcPts val="1200"/>
              </a:spcBef>
              <a:buNone/>
            </a:pPr>
            <a:r>
              <a:rPr lang="en-GB" sz="1800" dirty="0">
                <a:latin typeface="+mn-lt"/>
              </a:rPr>
              <a:t>Initially, your focus was on setting up and securing the platform through establishing an environment strategy, setting up DLP policies, and ensuring appropriate security roles are assigned. </a:t>
            </a:r>
          </a:p>
          <a:p>
            <a:pPr marL="0" indent="0">
              <a:spcBef>
                <a:spcPts val="1200"/>
              </a:spcBef>
              <a:buNone/>
            </a:pPr>
            <a:r>
              <a:rPr lang="en-GB" sz="1800" dirty="0">
                <a:latin typeface="+mn-lt"/>
              </a:rPr>
              <a:t>As you scale, you’ll look at automating some manual tasks and driving actions based on insights you gather from your adoption. </a:t>
            </a:r>
          </a:p>
          <a:p>
            <a:pPr marL="0" indent="0">
              <a:buNone/>
            </a:pPr>
            <a:endParaRPr lang="en-GB" sz="1800" dirty="0">
              <a:latin typeface="+mn-lt"/>
            </a:endParaRPr>
          </a:p>
        </p:txBody>
      </p:sp>
      <p:sp>
        <p:nvSpPr>
          <p:cNvPr id="4" name="Freeform: Shape 75">
            <a:extLst>
              <a:ext uri="{FF2B5EF4-FFF2-40B4-BE49-F238E27FC236}">
                <a16:creationId xmlns:a16="http://schemas.microsoft.com/office/drawing/2014/main" id="{0502A4AD-4FB1-4E5E-AB03-A7B1753505FB}"/>
              </a:ext>
            </a:extLst>
          </p:cNvPr>
          <p:cNvSpPr/>
          <p:nvPr/>
        </p:nvSpPr>
        <p:spPr>
          <a:xfrm>
            <a:off x="4550735" y="1376065"/>
            <a:ext cx="7291642" cy="5170646"/>
          </a:xfrm>
          <a:prstGeom prst="rect">
            <a:avLst/>
          </a:prstGeom>
          <a:ln w="25400">
            <a:noFill/>
          </a:ln>
        </p:spPr>
        <p:txBody>
          <a:bodyPr wrap="square" lIns="0" tIns="0" rIns="0" bIns="0" anchor="ctr">
            <a:spAutoFit/>
          </a:bodyPr>
          <a:lstStyle/>
          <a:p>
            <a:pPr>
              <a:spcAft>
                <a:spcPts val="600"/>
              </a:spcAft>
            </a:pPr>
            <a:r>
              <a:rPr lang="en-GB" sz="1800" dirty="0">
                <a:solidFill>
                  <a:schemeClr val="tx2"/>
                </a:solidFill>
                <a:latin typeface="+mj-lt"/>
              </a:rPr>
              <a:t>Here’s a few things you’ll be looking at:</a:t>
            </a:r>
          </a:p>
          <a:p>
            <a:pPr marL="285750" indent="-285750">
              <a:spcAft>
                <a:spcPts val="600"/>
              </a:spcAft>
              <a:buFont typeface="Arial" panose="020B0604020202020204" pitchFamily="34" charset="0"/>
              <a:buChar char="•"/>
            </a:pPr>
            <a:r>
              <a:rPr lang="en-US" sz="1800" dirty="0">
                <a:solidFill>
                  <a:schemeClr val="tx2"/>
                </a:solidFill>
                <a:latin typeface="+mn-lt"/>
                <a:hlinkClick r:id="rId3">
                  <a:extLst>
                    <a:ext uri="{A12FA001-AC4F-418D-AE19-62706E023703}">
                      <ahyp:hlinkClr xmlns:ahyp="http://schemas.microsoft.com/office/drawing/2018/hyperlinkcolor" val="tx"/>
                    </a:ext>
                  </a:extLst>
                </a:hlinkClick>
              </a:rPr>
              <a:t>Automate the creation of environments</a:t>
            </a:r>
            <a:r>
              <a:rPr lang="en-GB" sz="1800" dirty="0">
                <a:solidFill>
                  <a:schemeClr val="tx2"/>
                </a:solidFill>
                <a:latin typeface="+mn-lt"/>
              </a:rPr>
              <a:t> </a:t>
            </a:r>
            <a:r>
              <a:rPr lang="en-GB" sz="1800" dirty="0">
                <a:latin typeface="+mn-lt"/>
              </a:rPr>
              <a:t>for developers by building a request and approval process for them to follow.</a:t>
            </a:r>
          </a:p>
          <a:p>
            <a:pPr marL="285750" indent="-285750">
              <a:spcAft>
                <a:spcPts val="600"/>
              </a:spcAft>
              <a:buFont typeface="Arial" panose="020B0604020202020204" pitchFamily="34" charset="0"/>
              <a:buChar char="•"/>
            </a:pPr>
            <a:r>
              <a:rPr lang="en-GB" sz="1800" dirty="0">
                <a:latin typeface="+mn-lt"/>
              </a:rPr>
              <a:t>Implement </a:t>
            </a:r>
            <a:r>
              <a:rPr lang="en-GB" sz="1800" dirty="0">
                <a:solidFill>
                  <a:schemeClr val="tx2"/>
                </a:solidFill>
                <a:latin typeface="+mn-lt"/>
                <a:hlinkClick r:id="rId4">
                  <a:extLst>
                    <a:ext uri="{A12FA001-AC4F-418D-AE19-62706E023703}">
                      <ahyp:hlinkClr xmlns:ahyp="http://schemas.microsoft.com/office/drawing/2018/hyperlinkcolor" val="tx"/>
                    </a:ext>
                  </a:extLst>
                </a:hlinkClick>
              </a:rPr>
              <a:t>Application Lifecycle Management</a:t>
            </a:r>
            <a:r>
              <a:rPr lang="en-GB" sz="1800" dirty="0">
                <a:solidFill>
                  <a:schemeClr val="tx2"/>
                </a:solidFill>
                <a:latin typeface="+mn-lt"/>
              </a:rPr>
              <a:t> </a:t>
            </a:r>
            <a:r>
              <a:rPr lang="en-GB" sz="1800" dirty="0">
                <a:latin typeface="+mn-lt"/>
              </a:rPr>
              <a:t>by using Azure DevOps Build Tools or GitHub Actions.</a:t>
            </a:r>
          </a:p>
          <a:p>
            <a:pPr marL="285750" indent="-285750">
              <a:spcAft>
                <a:spcPts val="600"/>
              </a:spcAft>
              <a:buFont typeface="Arial" panose="020B0604020202020204" pitchFamily="34" charset="0"/>
              <a:buChar char="•"/>
            </a:pPr>
            <a:r>
              <a:rPr lang="en-GB" sz="1800" dirty="0">
                <a:latin typeface="+mn-lt"/>
              </a:rPr>
              <a:t>Automate the clean-up of unused environments, apps, and flows. </a:t>
            </a:r>
          </a:p>
          <a:p>
            <a:pPr marL="285750" indent="-285750">
              <a:spcAft>
                <a:spcPts val="600"/>
              </a:spcAft>
              <a:buFont typeface="Arial" panose="020B0604020202020204" pitchFamily="34" charset="0"/>
              <a:buChar char="•"/>
            </a:pPr>
            <a:r>
              <a:rPr lang="en-GB" sz="1800" dirty="0">
                <a:latin typeface="+mn-lt"/>
              </a:rPr>
              <a:t>Identify critical and production applications based on usage, and promote them to </a:t>
            </a:r>
            <a:r>
              <a:rPr lang="en-GB" sz="1800" dirty="0">
                <a:solidFill>
                  <a:schemeClr val="tx2"/>
                </a:solidFill>
                <a:latin typeface="+mn-lt"/>
                <a:hlinkClick r:id="rId5">
                  <a:extLst>
                    <a:ext uri="{A12FA001-AC4F-418D-AE19-62706E023703}">
                      <ahyp:hlinkClr xmlns:ahyp="http://schemas.microsoft.com/office/drawing/2018/hyperlinkcolor" val="tx"/>
                    </a:ext>
                  </a:extLst>
                </a:hlinkClick>
              </a:rPr>
              <a:t>appropriate staged environments </a:t>
            </a:r>
            <a:r>
              <a:rPr lang="en-GB" sz="1800" dirty="0">
                <a:latin typeface="+mn-lt"/>
              </a:rPr>
              <a:t>(development/test/production) to ensure changes made in development do not break end-users in production.</a:t>
            </a:r>
          </a:p>
          <a:p>
            <a:pPr marL="285750" indent="-285750">
              <a:spcAft>
                <a:spcPts val="600"/>
              </a:spcAft>
              <a:buFont typeface="Arial" panose="020B0604020202020204" pitchFamily="34" charset="0"/>
              <a:buChar char="•"/>
            </a:pPr>
            <a:r>
              <a:rPr lang="en-GB" sz="1800" dirty="0">
                <a:latin typeface="+mn-lt"/>
              </a:rPr>
              <a:t>Establish an </a:t>
            </a:r>
            <a:r>
              <a:rPr lang="en-GB" sz="1800" dirty="0">
                <a:solidFill>
                  <a:schemeClr val="tx2"/>
                </a:solidFill>
                <a:latin typeface="+mn-lt"/>
                <a:hlinkClick r:id="rId6">
                  <a:extLst>
                    <a:ext uri="{A12FA001-AC4F-418D-AE19-62706E023703}">
                      <ahyp:hlinkClr xmlns:ahyp="http://schemas.microsoft.com/office/drawing/2018/hyperlinkcolor" val="tx"/>
                    </a:ext>
                  </a:extLst>
                </a:hlinkClick>
              </a:rPr>
              <a:t>automated process</a:t>
            </a:r>
            <a:r>
              <a:rPr lang="en-GB" sz="1800" dirty="0">
                <a:solidFill>
                  <a:schemeClr val="tx2"/>
                </a:solidFill>
                <a:latin typeface="+mn-lt"/>
              </a:rPr>
              <a:t> </a:t>
            </a:r>
            <a:r>
              <a:rPr lang="en-GB" sz="1800" dirty="0">
                <a:latin typeface="+mn-lt"/>
              </a:rPr>
              <a:t>to get more information from makers about their apps, such as business justification, impact of an outage, and risk assessment to allow you to get a better picture of what your makers are building.</a:t>
            </a:r>
          </a:p>
          <a:p>
            <a:pPr marL="285750" indent="-285750">
              <a:spcAft>
                <a:spcPts val="600"/>
              </a:spcAft>
              <a:buFont typeface="Arial" panose="020B0604020202020204" pitchFamily="34" charset="0"/>
              <a:buChar char="•"/>
            </a:pPr>
            <a:r>
              <a:rPr lang="en-GB" sz="1800" dirty="0">
                <a:latin typeface="+mn-lt"/>
              </a:rPr>
              <a:t>Continue to </a:t>
            </a:r>
            <a:r>
              <a:rPr lang="en-GB" sz="1800" dirty="0">
                <a:solidFill>
                  <a:schemeClr val="tx2"/>
                </a:solidFill>
                <a:latin typeface="+mn-lt"/>
                <a:hlinkClick r:id="rId7">
                  <a:extLst>
                    <a:ext uri="{A12FA001-AC4F-418D-AE19-62706E023703}">
                      <ahyp:hlinkClr xmlns:ahyp="http://schemas.microsoft.com/office/drawing/2018/hyperlinkcolor" val="tx"/>
                    </a:ext>
                  </a:extLst>
                </a:hlinkClick>
              </a:rPr>
              <a:t>measure the business value</a:t>
            </a:r>
            <a:r>
              <a:rPr lang="en-GB" sz="1800" dirty="0">
                <a:solidFill>
                  <a:schemeClr val="tx2"/>
                </a:solidFill>
                <a:latin typeface="+mn-lt"/>
              </a:rPr>
              <a:t> </a:t>
            </a:r>
            <a:r>
              <a:rPr lang="en-GB" sz="1800" dirty="0">
                <a:latin typeface="+mn-lt"/>
              </a:rPr>
              <a:t>your makers and apps add, to showcase the impact Power Platform is adding to your organization. </a:t>
            </a:r>
          </a:p>
        </p:txBody>
      </p:sp>
    </p:spTree>
    <p:extLst>
      <p:ext uri="{BB962C8B-B14F-4D97-AF65-F5344CB8AC3E}">
        <p14:creationId xmlns:p14="http://schemas.microsoft.com/office/powerpoint/2010/main" val="125768408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983C1-04BE-429F-A391-E8722D1D8496}"/>
              </a:ext>
            </a:extLst>
          </p:cNvPr>
          <p:cNvSpPr>
            <a:spLocks noGrp="1"/>
          </p:cNvSpPr>
          <p:nvPr>
            <p:ph type="title"/>
          </p:nvPr>
        </p:nvSpPr>
        <p:spPr>
          <a:xfrm>
            <a:off x="588263" y="457200"/>
            <a:ext cx="11018520" cy="1107996"/>
          </a:xfrm>
        </p:spPr>
        <p:txBody>
          <a:bodyPr/>
          <a:lstStyle/>
          <a:p>
            <a:r>
              <a:rPr lang="en-US" sz="3600" dirty="0">
                <a:latin typeface="+mj-lt"/>
              </a:rPr>
              <a:t>Support processes</a:t>
            </a:r>
            <a:br>
              <a:rPr lang="en-US" sz="3600" dirty="0">
                <a:latin typeface="+mj-lt"/>
              </a:rPr>
            </a:br>
            <a:endParaRPr lang="en-GB" dirty="0"/>
          </a:p>
        </p:txBody>
      </p:sp>
      <p:sp>
        <p:nvSpPr>
          <p:cNvPr id="4" name="Text Placeholder 3">
            <a:extLst>
              <a:ext uri="{FF2B5EF4-FFF2-40B4-BE49-F238E27FC236}">
                <a16:creationId xmlns:a16="http://schemas.microsoft.com/office/drawing/2014/main" id="{A46E73B0-D6CF-491C-BC05-66055C8D51FA}"/>
              </a:ext>
            </a:extLst>
          </p:cNvPr>
          <p:cNvSpPr>
            <a:spLocks noGrp="1"/>
          </p:cNvSpPr>
          <p:nvPr>
            <p:ph type="body" sz="quarter" idx="10"/>
          </p:nvPr>
        </p:nvSpPr>
        <p:spPr>
          <a:xfrm>
            <a:off x="586390" y="1434370"/>
            <a:ext cx="4644829" cy="5050613"/>
          </a:xfrm>
        </p:spPr>
        <p:txBody>
          <a:bodyPr/>
          <a:lstStyle/>
          <a:p>
            <a:pPr>
              <a:spcBef>
                <a:spcPts val="1200"/>
              </a:spcBef>
            </a:pPr>
            <a:r>
              <a:rPr lang="en-US" sz="1800" dirty="0">
                <a:solidFill>
                  <a:srgbClr val="000000"/>
                </a:solidFill>
              </a:rPr>
              <a:t>Support systems for the apps, including training and knowledge bases, should be implemented. End-user training for the apps being made should be designed and implemented. </a:t>
            </a:r>
          </a:p>
          <a:p>
            <a:pPr>
              <a:spcBef>
                <a:spcPts val="1200"/>
              </a:spcBef>
            </a:pPr>
            <a:r>
              <a:rPr lang="en-US" sz="1800" dirty="0">
                <a:solidFill>
                  <a:srgbClr val="000000"/>
                </a:solidFill>
              </a:rPr>
              <a:t>You should start to see a change in the way people look at streamlining how they work, how to use apps to improve their jobs and create a better working experience. </a:t>
            </a:r>
          </a:p>
          <a:p>
            <a:pPr>
              <a:spcBef>
                <a:spcPts val="1200"/>
              </a:spcBef>
            </a:pPr>
            <a:r>
              <a:rPr lang="en-US" sz="1800" dirty="0">
                <a:solidFill>
                  <a:srgbClr val="000000"/>
                </a:solidFill>
              </a:rPr>
              <a:t>Think about the progression of your makers, and be sure to offer beginner, intermediate and advanced training—this could be through leveraging content from the fantastic external community and curating link lists with blog posts and YouTube videos, as well as hosting internal training events to run </a:t>
            </a:r>
            <a:r>
              <a:rPr lang="en-US" sz="1800" dirty="0">
                <a:solidFill>
                  <a:schemeClr val="accent1"/>
                </a:solidFill>
                <a:hlinkClick r:id="rId2">
                  <a:extLst>
                    <a:ext uri="{A12FA001-AC4F-418D-AE19-62706E023703}">
                      <ahyp:hlinkClr xmlns:ahyp="http://schemas.microsoft.com/office/drawing/2018/hyperlinkcolor" val="tx"/>
                    </a:ext>
                  </a:extLst>
                </a:hlinkClick>
              </a:rPr>
              <a:t>App in a day, Advanced App in a day or App in an hour</a:t>
            </a:r>
            <a:r>
              <a:rPr lang="en-US" sz="1800" dirty="0">
                <a:solidFill>
                  <a:schemeClr val="accent1"/>
                </a:solidFill>
              </a:rPr>
              <a:t>. </a:t>
            </a:r>
            <a:endParaRPr lang="en-GB" sz="1800" dirty="0"/>
          </a:p>
        </p:txBody>
      </p:sp>
      <p:sp>
        <p:nvSpPr>
          <p:cNvPr id="6" name="Rectangle 5">
            <a:extLst>
              <a:ext uri="{FF2B5EF4-FFF2-40B4-BE49-F238E27FC236}">
                <a16:creationId xmlns:a16="http://schemas.microsoft.com/office/drawing/2014/main" id="{45B4790D-392E-470C-A76E-1A59089700BC}"/>
              </a:ext>
              <a:ext uri="{C183D7F6-B498-43B3-948B-1728B52AA6E4}">
                <adec:decorative xmlns:adec="http://schemas.microsoft.com/office/drawing/2017/decorative" val="1"/>
              </a:ext>
            </a:extLst>
          </p:cNvPr>
          <p:cNvSpPr/>
          <p:nvPr/>
        </p:nvSpPr>
        <p:spPr>
          <a:xfrm>
            <a:off x="5380074" y="2371"/>
            <a:ext cx="77901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8" name="TextBox 7">
            <a:extLst>
              <a:ext uri="{FF2B5EF4-FFF2-40B4-BE49-F238E27FC236}">
                <a16:creationId xmlns:a16="http://schemas.microsoft.com/office/drawing/2014/main" id="{16E98820-2C59-4851-8CB0-890877DBA3E8}"/>
              </a:ext>
            </a:extLst>
          </p:cNvPr>
          <p:cNvSpPr txBox="1"/>
          <p:nvPr/>
        </p:nvSpPr>
        <p:spPr>
          <a:xfrm>
            <a:off x="5720317" y="1434370"/>
            <a:ext cx="5975497" cy="4278094"/>
          </a:xfrm>
          <a:prstGeom prst="rect">
            <a:avLst/>
          </a:prstGeom>
          <a:noFill/>
        </p:spPr>
        <p:txBody>
          <a:bodyPr wrap="square">
            <a:spAutoFit/>
          </a:bodyPr>
          <a:lstStyle/>
          <a:p>
            <a:pPr>
              <a:spcBef>
                <a:spcPts val="1200"/>
              </a:spcBef>
            </a:pPr>
            <a:r>
              <a:rPr lang="en-US" sz="1800" dirty="0">
                <a:solidFill>
                  <a:srgbClr val="000000"/>
                </a:solidFill>
              </a:rPr>
              <a:t>Many organizations use either a SharePoint Hub site or Teams to </a:t>
            </a:r>
            <a:r>
              <a:rPr lang="en-US" sz="1800" dirty="0">
                <a:latin typeface="+mj-lt"/>
              </a:rPr>
              <a:t>share resources, best practices and learnings </a:t>
            </a:r>
            <a:r>
              <a:rPr lang="en-US" sz="1800" dirty="0">
                <a:solidFill>
                  <a:srgbClr val="000000"/>
                </a:solidFill>
              </a:rPr>
              <a:t>with their makers. In addition to training resources, be sure to also share your success stories–highlight app makers and their stories, as well as the business value they have added through their apps to inspire other makers to do the same.</a:t>
            </a:r>
          </a:p>
          <a:p>
            <a:pPr>
              <a:spcBef>
                <a:spcPts val="1200"/>
              </a:spcBef>
            </a:pPr>
            <a:r>
              <a:rPr lang="en-US" sz="1800" dirty="0">
                <a:solidFill>
                  <a:srgbClr val="000000"/>
                </a:solidFill>
              </a:rPr>
              <a:t>Using the Power Platform Admin Center, IT pros can monitor and provide guidance to app makers; they </a:t>
            </a:r>
            <a:br>
              <a:rPr lang="en-US" sz="1800" dirty="0">
                <a:solidFill>
                  <a:srgbClr val="000000"/>
                </a:solidFill>
              </a:rPr>
            </a:br>
            <a:r>
              <a:rPr lang="en-US" sz="1800" dirty="0">
                <a:solidFill>
                  <a:srgbClr val="000000"/>
                </a:solidFill>
              </a:rPr>
              <a:t>can support the apps that are published for use by other people in the organization. </a:t>
            </a:r>
          </a:p>
          <a:p>
            <a:pPr>
              <a:spcBef>
                <a:spcPts val="1200"/>
              </a:spcBef>
            </a:pPr>
            <a:r>
              <a:rPr lang="en-US" sz="1800" dirty="0">
                <a:solidFill>
                  <a:srgbClr val="000000"/>
                </a:solidFill>
              </a:rPr>
              <a:t>Your Admin will want to use the insights you get through monitoring your usage to drive action–such as identifying critical, orphaned, or unused resources.</a:t>
            </a:r>
          </a:p>
        </p:txBody>
      </p:sp>
    </p:spTree>
    <p:extLst>
      <p:ext uri="{BB962C8B-B14F-4D97-AF65-F5344CB8AC3E}">
        <p14:creationId xmlns:p14="http://schemas.microsoft.com/office/powerpoint/2010/main" val="27650706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553998"/>
          </a:xfrm>
        </p:spPr>
        <p:txBody>
          <a:bodyPr/>
          <a:lstStyle/>
          <a:p>
            <a:pPr marL="0" marR="0" lvl="0" indent="0" defTabSz="932742" fontAlgn="auto">
              <a:lnSpc>
                <a:spcPct val="100000"/>
              </a:lnSpc>
              <a:spcAft>
                <a:spcPts val="0"/>
              </a:spcAft>
              <a:tabLst/>
              <a:defRPr/>
            </a:pPr>
            <a:r>
              <a:rPr lang="en-NZ" spc="-50" dirty="0">
                <a:solidFill>
                  <a:schemeClr val="tx1"/>
                </a:solidFill>
              </a:rPr>
              <a:t>Assemble your team</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199" y="1436688"/>
            <a:ext cx="4877117" cy="3240887"/>
          </a:xfrm>
        </p:spPr>
        <p:txBody>
          <a:bodyPr/>
          <a:lstStyle/>
          <a:p>
            <a:pPr>
              <a:spcBef>
                <a:spcPts val="1200"/>
              </a:spcBef>
              <a:defRPr/>
            </a:pPr>
            <a:r>
              <a:rPr lang="en-NZ" sz="1800" kern="2000" dirty="0">
                <a:solidFill>
                  <a:srgbClr val="000000"/>
                </a:solidFill>
                <a:latin typeface="Segoe UI" panose="020B0502040204020203" pitchFamily="34" charset="0"/>
              </a:rPr>
              <a:t>We have identified key stakeholders who are critical to a successful adoption effort. </a:t>
            </a:r>
          </a:p>
          <a:p>
            <a:pPr>
              <a:spcBef>
                <a:spcPts val="1200"/>
              </a:spcBef>
              <a:defRPr/>
            </a:pPr>
            <a:r>
              <a:rPr lang="en-NZ" sz="1800" kern="2000" dirty="0">
                <a:solidFill>
                  <a:srgbClr val="000000"/>
                </a:solidFill>
                <a:latin typeface="Segoe UI" panose="020B0502040204020203" pitchFamily="34" charset="0"/>
              </a:rPr>
              <a:t>Each stakeholder group has a specific role in the implementation and should be engaged early and often. </a:t>
            </a:r>
          </a:p>
          <a:p>
            <a:pPr>
              <a:spcBef>
                <a:spcPts val="1200"/>
              </a:spcBef>
              <a:defRPr/>
            </a:pPr>
            <a:r>
              <a:rPr lang="en-NZ" sz="1800" kern="2000" dirty="0">
                <a:solidFill>
                  <a:srgbClr val="000000"/>
                </a:solidFill>
                <a:latin typeface="Segoe UI" panose="020B0502040204020203" pitchFamily="34" charset="0"/>
              </a:rPr>
              <a:t>The next few pages outline the specific roles these stakeholders will have in your adoption process. Use them to identify key stakeholders and others involved in the adoption effort.</a:t>
            </a:r>
          </a:p>
          <a:p>
            <a:endParaRPr lang="en-GB" dirty="0"/>
          </a:p>
        </p:txBody>
      </p:sp>
      <p:pic>
        <p:nvPicPr>
          <p:cNvPr id="2050" name="Picture 2" descr="A group of people sitting around a table with a computer&#10;&#10;Description automatically generated with medium confidence">
            <a:extLst>
              <a:ext uri="{FF2B5EF4-FFF2-40B4-BE49-F238E27FC236}">
                <a16:creationId xmlns:a16="http://schemas.microsoft.com/office/drawing/2014/main" id="{F7565509-8AB4-40A1-AC4F-C047B892B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256"/>
          <a:stretch/>
        </p:blipFill>
        <p:spPr bwMode="auto">
          <a:xfrm>
            <a:off x="5737543" y="0"/>
            <a:ext cx="6454458" cy="6858000"/>
          </a:xfrm>
          <a:prstGeom prst="rect">
            <a:avLst/>
          </a:prstGeom>
          <a:noFill/>
        </p:spPr>
      </p:pic>
    </p:spTree>
    <p:extLst>
      <p:ext uri="{BB962C8B-B14F-4D97-AF65-F5344CB8AC3E}">
        <p14:creationId xmlns:p14="http://schemas.microsoft.com/office/powerpoint/2010/main" val="3368559700"/>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AFEAEB-750C-4CAD-852B-15539650DB0D}"/>
              </a:ext>
            </a:extLst>
          </p:cNvPr>
          <p:cNvSpPr>
            <a:spLocks noGrp="1"/>
          </p:cNvSpPr>
          <p:nvPr>
            <p:ph type="title"/>
          </p:nvPr>
        </p:nvSpPr>
        <p:spPr>
          <a:xfrm>
            <a:off x="588263" y="457200"/>
            <a:ext cx="3588291" cy="1661993"/>
          </a:xfrm>
        </p:spPr>
        <p:txBody>
          <a:bodyPr/>
          <a:lstStyle/>
          <a:p>
            <a:r>
              <a:rPr lang="en-US" sz="3600" dirty="0">
                <a:latin typeface="+mj-lt"/>
              </a:rPr>
              <a:t>Skills </a:t>
            </a:r>
            <a:r>
              <a:rPr lang="en-US" dirty="0">
                <a:solidFill>
                  <a:schemeClr val="tx2"/>
                </a:solidFill>
              </a:rPr>
              <a:t>d</a:t>
            </a:r>
            <a:r>
              <a:rPr lang="en-US" sz="3600" dirty="0">
                <a:solidFill>
                  <a:schemeClr val="tx2"/>
                </a:solidFill>
                <a:latin typeface="+mj-lt"/>
              </a:rPr>
              <a:t>evelopment</a:t>
            </a:r>
            <a:br>
              <a:rPr lang="en-US" sz="3600" dirty="0">
                <a:latin typeface="+mj-lt"/>
              </a:rPr>
            </a:br>
            <a:endParaRPr lang="en-GB" dirty="0"/>
          </a:p>
        </p:txBody>
      </p:sp>
      <p:sp>
        <p:nvSpPr>
          <p:cNvPr id="9" name="Text Placeholder 8">
            <a:extLst>
              <a:ext uri="{FF2B5EF4-FFF2-40B4-BE49-F238E27FC236}">
                <a16:creationId xmlns:a16="http://schemas.microsoft.com/office/drawing/2014/main" id="{0BDCE088-7099-4216-A681-9A7814933E35}"/>
              </a:ext>
            </a:extLst>
          </p:cNvPr>
          <p:cNvSpPr>
            <a:spLocks noGrp="1"/>
          </p:cNvSpPr>
          <p:nvPr>
            <p:ph type="body" sz="quarter" idx="10"/>
          </p:nvPr>
        </p:nvSpPr>
        <p:spPr>
          <a:xfrm>
            <a:off x="588263" y="1796607"/>
            <a:ext cx="4432470" cy="3908762"/>
          </a:xfrm>
        </p:spPr>
        <p:txBody>
          <a:bodyPr/>
          <a:lstStyle/>
          <a:p>
            <a:pPr>
              <a:spcBef>
                <a:spcPts val="1200"/>
              </a:spcBef>
            </a:pPr>
            <a:r>
              <a:rPr lang="en-US" sz="1400" dirty="0"/>
              <a:t>Growing your pool of talented people should be front and center at this point in your journey. </a:t>
            </a:r>
          </a:p>
          <a:p>
            <a:pPr>
              <a:spcBef>
                <a:spcPts val="1200"/>
              </a:spcBef>
            </a:pPr>
            <a:r>
              <a:rPr lang="en-US" sz="1400" dirty="0"/>
              <a:t>You will have observed that the citizen developers of yesterday become the technologists of tomorrow. As their appetite to learn grows, they will become the leaders and trainers of your future citizen developers. Some may go on to specialize in specific areas on Power Platform, learning excellent technical skills that enable more advanced problem solving across your organization. </a:t>
            </a:r>
          </a:p>
          <a:p>
            <a:pPr>
              <a:spcBef>
                <a:spcPts val="1200"/>
              </a:spcBef>
            </a:pPr>
            <a:r>
              <a:rPr lang="en-US" sz="1400" dirty="0"/>
              <a:t>Across the whole team, talent gaps need to be identified and filled. Formal training programs should be implemented. You need to identify what skills are required to solve the challenges your organization is facing.</a:t>
            </a:r>
          </a:p>
          <a:p>
            <a:endParaRPr lang="en-GB" sz="1400" dirty="0"/>
          </a:p>
        </p:txBody>
      </p:sp>
      <p:sp>
        <p:nvSpPr>
          <p:cNvPr id="12" name="Rectangle 11">
            <a:extLst>
              <a:ext uri="{FF2B5EF4-FFF2-40B4-BE49-F238E27FC236}">
                <a16:creationId xmlns:a16="http://schemas.microsoft.com/office/drawing/2014/main" id="{77C81A73-958E-4E33-9D6C-516D19FF07BC}"/>
              </a:ext>
              <a:ext uri="{C183D7F6-B498-43B3-948B-1728B52AA6E4}">
                <adec:decorative xmlns:adec="http://schemas.microsoft.com/office/drawing/2017/decorative" val="1"/>
              </a:ext>
            </a:extLst>
          </p:cNvPr>
          <p:cNvSpPr/>
          <p:nvPr/>
        </p:nvSpPr>
        <p:spPr>
          <a:xfrm>
            <a:off x="5249333" y="2371"/>
            <a:ext cx="6942666"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10" name="Text Placeholder 9">
            <a:extLst>
              <a:ext uri="{FF2B5EF4-FFF2-40B4-BE49-F238E27FC236}">
                <a16:creationId xmlns:a16="http://schemas.microsoft.com/office/drawing/2014/main" id="{F93005B6-5B31-441D-9DDC-0A958BE1FB36}"/>
              </a:ext>
            </a:extLst>
          </p:cNvPr>
          <p:cNvSpPr>
            <a:spLocks noGrp="1"/>
          </p:cNvSpPr>
          <p:nvPr>
            <p:ph type="body" sz="quarter" idx="12"/>
          </p:nvPr>
        </p:nvSpPr>
        <p:spPr>
          <a:xfrm>
            <a:off x="5503333" y="1764442"/>
            <a:ext cx="6688667" cy="4167808"/>
          </a:xfrm>
        </p:spPr>
        <p:txBody>
          <a:bodyPr/>
          <a:lstStyle/>
          <a:p>
            <a:pPr>
              <a:spcBef>
                <a:spcPts val="300"/>
              </a:spcBef>
              <a:spcAft>
                <a:spcPts val="1000"/>
              </a:spcAft>
            </a:pPr>
            <a:r>
              <a:rPr lang="en-US" sz="1400" b="1" dirty="0">
                <a:solidFill>
                  <a:schemeClr val="accent1"/>
                </a:solidFill>
                <a:latin typeface="+mn-lt"/>
                <a:cs typeface="Segoe UI Light" panose="020B0502040204020203" pitchFamily="34" charset="0"/>
              </a:rPr>
              <a:t>Look for people with skills and strengths in the following roles:</a:t>
            </a:r>
          </a:p>
          <a:p>
            <a:pPr>
              <a:spcBef>
                <a:spcPts val="1200"/>
              </a:spcBef>
            </a:pPr>
            <a:r>
              <a:rPr lang="en-US" sz="1400" b="1" dirty="0">
                <a:latin typeface="+mn-lt"/>
                <a:cs typeface="Segoe UI Light" panose="020B0502040204020203" pitchFamily="34" charset="0"/>
              </a:rPr>
              <a:t>Citizen developers </a:t>
            </a:r>
            <a:r>
              <a:rPr lang="en-US" sz="1400" dirty="0">
                <a:latin typeface="+mn-lt"/>
                <a:cs typeface="Segoe UI Light" panose="020B0502040204020203" pitchFamily="34" charset="0"/>
              </a:rPr>
              <a:t>continue to bring their day-to-day experience of how their job is done.</a:t>
            </a:r>
          </a:p>
          <a:p>
            <a:pPr>
              <a:spcBef>
                <a:spcPts val="1200"/>
              </a:spcBef>
            </a:pPr>
            <a:r>
              <a:rPr lang="en-US" sz="1400" b="1" dirty="0">
                <a:latin typeface="+mn-lt"/>
                <a:cs typeface="Segoe UI Light" panose="020B0502040204020203" pitchFamily="34" charset="0"/>
              </a:rPr>
              <a:t>Code-first developers </a:t>
            </a:r>
            <a:r>
              <a:rPr lang="en-US" sz="1400" dirty="0">
                <a:latin typeface="+mn-lt"/>
                <a:cs typeface="Segoe UI Light" panose="020B0502040204020203" pitchFamily="34" charset="0"/>
              </a:rPr>
              <a:t>will design advanced interfaces using PCF as well as building complex relationships or integrations with other applications, when the out-of-the-box limits have been reached and the app needs to be extended.</a:t>
            </a:r>
          </a:p>
          <a:p>
            <a:pPr>
              <a:spcBef>
                <a:spcPts val="1200"/>
              </a:spcBef>
            </a:pPr>
            <a:r>
              <a:rPr lang="en-US" sz="1400" b="1" dirty="0">
                <a:latin typeface="+mn-lt"/>
                <a:cs typeface="Segoe UI Light" panose="020B0502040204020203" pitchFamily="34" charset="0"/>
              </a:rPr>
              <a:t>Architects</a:t>
            </a:r>
            <a:r>
              <a:rPr lang="en-US" sz="1400" dirty="0">
                <a:latin typeface="+mn-lt"/>
                <a:cs typeface="Segoe UI Light" panose="020B0502040204020203" pitchFamily="34" charset="0"/>
              </a:rPr>
              <a:t> will understand the strategy that the organization wants to achieve as well as using the best technology to achieve organizational outcomes. They will understand the big picture from a technology perspective and will provide guidance and technical leadership.</a:t>
            </a:r>
          </a:p>
          <a:p>
            <a:pPr>
              <a:spcBef>
                <a:spcPts val="1200"/>
              </a:spcBef>
            </a:pPr>
            <a:r>
              <a:rPr lang="en-US" sz="1400" b="1" dirty="0">
                <a:latin typeface="+mn-lt"/>
                <a:cs typeface="Segoe UI Light" panose="020B0502040204020203" pitchFamily="34" charset="0"/>
              </a:rPr>
              <a:t>QA &amp; Testing</a:t>
            </a:r>
            <a:r>
              <a:rPr lang="en-US" sz="1400" dirty="0">
                <a:latin typeface="+mn-lt"/>
                <a:cs typeface="Segoe UI Light" panose="020B0502040204020203" pitchFamily="34" charset="0"/>
              </a:rPr>
              <a:t> needs to be part of scaling app creation; quality and reliability will be expected.</a:t>
            </a:r>
          </a:p>
          <a:p>
            <a:pPr>
              <a:spcBef>
                <a:spcPts val="1200"/>
              </a:spcBef>
            </a:pPr>
            <a:r>
              <a:rPr lang="en-US" sz="1400" b="1" dirty="0">
                <a:latin typeface="+mn-lt"/>
                <a:cs typeface="Segoe UI Light" panose="020B0502040204020203" pitchFamily="34" charset="0"/>
              </a:rPr>
              <a:t>IT Pros and Admins</a:t>
            </a:r>
            <a:r>
              <a:rPr lang="en-US" sz="1400" dirty="0">
                <a:latin typeface="+mn-lt"/>
                <a:cs typeface="Segoe UI Light" panose="020B0502040204020203" pitchFamily="34" charset="0"/>
              </a:rPr>
              <a:t> lead the governance, compliance, and supportability of apps across the organization.</a:t>
            </a:r>
          </a:p>
          <a:p>
            <a:pPr>
              <a:spcBef>
                <a:spcPts val="300"/>
              </a:spcBef>
            </a:pPr>
            <a:endParaRPr lang="en-GB" sz="1400" dirty="0">
              <a:latin typeface="+mn-lt"/>
              <a:cs typeface="Segoe UI Light" panose="020B0502040204020203" pitchFamily="34" charset="0"/>
            </a:endParaRPr>
          </a:p>
        </p:txBody>
      </p:sp>
    </p:spTree>
    <p:extLst>
      <p:ext uri="{BB962C8B-B14F-4D97-AF65-F5344CB8AC3E}">
        <p14:creationId xmlns:p14="http://schemas.microsoft.com/office/powerpoint/2010/main" val="307965082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7422811" cy="553998"/>
          </a:xfrm>
        </p:spPr>
        <p:txBody>
          <a:bodyPr/>
          <a:lstStyle/>
          <a:p>
            <a:r>
              <a:rPr lang="en-GB" sz="3600" dirty="0">
                <a:solidFill>
                  <a:schemeClr val="tx2"/>
                </a:solidFill>
              </a:rPr>
              <a:t>Fusion</a:t>
            </a:r>
            <a:r>
              <a:rPr lang="en-GB" sz="3600" dirty="0">
                <a:solidFill>
                  <a:schemeClr val="tx1"/>
                </a:solidFill>
              </a:rPr>
              <a:t> teams</a:t>
            </a:r>
            <a:endParaRPr lang="en-GB" sz="3600" dirty="0">
              <a:solidFill>
                <a:schemeClr val="tx2"/>
              </a:solidFill>
            </a:endParaRPr>
          </a:p>
        </p:txBody>
      </p:sp>
      <p:sp>
        <p:nvSpPr>
          <p:cNvPr id="22" name="Rectangle 21">
            <a:extLst>
              <a:ext uri="{FF2B5EF4-FFF2-40B4-BE49-F238E27FC236}">
                <a16:creationId xmlns:a16="http://schemas.microsoft.com/office/drawing/2014/main" id="{14D50884-EFE5-49F5-98D7-7B3979025482}"/>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pic>
        <p:nvPicPr>
          <p:cNvPr id="8" name="Picture 7" descr="Screenshot of the first page of the Fusion Dev Playbook - the Fusion Dev Playbook is an ebook, and the first page displays an illustration of a cloud with a computer and programming code. For illustration only, to accompany the link to the eBook below.">
            <a:extLst>
              <a:ext uri="{FF2B5EF4-FFF2-40B4-BE49-F238E27FC236}">
                <a16:creationId xmlns:a16="http://schemas.microsoft.com/office/drawing/2014/main" id="{CF39A9CC-B967-45BB-8C3A-020B6FB617C2}"/>
              </a:ext>
            </a:extLst>
          </p:cNvPr>
          <p:cNvPicPr>
            <a:picLocks noChangeAspect="1"/>
          </p:cNvPicPr>
          <p:nvPr/>
        </p:nvPicPr>
        <p:blipFill rotWithShape="1">
          <a:blip r:embed="rId3"/>
          <a:srcRect t="4795" b="4795"/>
          <a:stretch/>
        </p:blipFill>
        <p:spPr>
          <a:xfrm>
            <a:off x="8676003" y="1832738"/>
            <a:ext cx="3130688" cy="152636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E4E26FEB-0822-42A4-8A7D-EBA0988AFDFC}"/>
              </a:ext>
            </a:extLst>
          </p:cNvPr>
          <p:cNvSpPr txBox="1"/>
          <p:nvPr/>
        </p:nvSpPr>
        <p:spPr>
          <a:xfrm>
            <a:off x="8557096" y="3494531"/>
            <a:ext cx="3413050" cy="215444"/>
          </a:xfrm>
          <a:prstGeom prst="rect">
            <a:avLst/>
          </a:prstGeom>
          <a:noFill/>
        </p:spPr>
        <p:txBody>
          <a:bodyPr wrap="square" lIns="0" tIns="0" rIns="0" bIns="0" rtlCol="0">
            <a:spAutoFit/>
          </a:bodyPr>
          <a:lstStyle/>
          <a:p>
            <a:pPr algn="ctr"/>
            <a:r>
              <a:rPr lang="en-US" sz="1400" dirty="0">
                <a:solidFill>
                  <a:schemeClr val="tx2"/>
                </a:solidFill>
                <a:hlinkClick r:id="rId4">
                  <a:extLst>
                    <a:ext uri="{A12FA001-AC4F-418D-AE19-62706E023703}">
                      <ahyp:hlinkClr xmlns:ahyp="http://schemas.microsoft.com/office/drawing/2018/hyperlinkcolor" val="tx"/>
                    </a:ext>
                  </a:extLst>
                </a:hlinkClick>
              </a:rPr>
              <a:t>Fusion Dev Playbook</a:t>
            </a:r>
            <a:endParaRPr lang="en-US" sz="1400" dirty="0">
              <a:solidFill>
                <a:schemeClr val="tx2"/>
              </a:solidFill>
            </a:endParaRPr>
          </a:p>
        </p:txBody>
      </p:sp>
      <p:pic>
        <p:nvPicPr>
          <p:cNvPr id="16" name="Picture 15" descr="Screenshot of the &quot;Transform your business applications with fusion development learning path&quot; on Microsoft Learn. For illustration only, to accompany the link to this learning path below.">
            <a:extLst>
              <a:ext uri="{FF2B5EF4-FFF2-40B4-BE49-F238E27FC236}">
                <a16:creationId xmlns:a16="http://schemas.microsoft.com/office/drawing/2014/main" id="{AD261CCD-6D08-48EE-8E8E-E377B7332EDB}"/>
              </a:ext>
            </a:extLst>
          </p:cNvPr>
          <p:cNvPicPr>
            <a:picLocks noChangeAspect="1"/>
          </p:cNvPicPr>
          <p:nvPr/>
        </p:nvPicPr>
        <p:blipFill rotWithShape="1">
          <a:blip r:embed="rId5"/>
          <a:srcRect t="5365" b="5365"/>
          <a:stretch/>
        </p:blipFill>
        <p:spPr>
          <a:xfrm>
            <a:off x="8676003" y="4126578"/>
            <a:ext cx="3130688" cy="1526362"/>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EB96A54F-6118-4833-9C1E-4FE8607A12D0}"/>
              </a:ext>
            </a:extLst>
          </p:cNvPr>
          <p:cNvSpPr txBox="1"/>
          <p:nvPr/>
        </p:nvSpPr>
        <p:spPr>
          <a:xfrm>
            <a:off x="8557096" y="5788371"/>
            <a:ext cx="3413050" cy="430887"/>
          </a:xfrm>
          <a:prstGeom prst="rect">
            <a:avLst/>
          </a:prstGeom>
          <a:noFill/>
        </p:spPr>
        <p:txBody>
          <a:bodyPr wrap="square" lIns="0" tIns="0" rIns="0" bIns="0" rtlCol="0">
            <a:spAutoFit/>
          </a:bodyPr>
          <a:lstStyle/>
          <a:p>
            <a:pPr algn="ctr"/>
            <a:r>
              <a:rPr lang="en-GB" sz="1400" dirty="0">
                <a:solidFill>
                  <a:schemeClr val="tx2"/>
                </a:solidFill>
                <a:hlinkClick r:id="rId6">
                  <a:extLst>
                    <a:ext uri="{A12FA001-AC4F-418D-AE19-62706E023703}">
                      <ahyp:hlinkClr xmlns:ahyp="http://schemas.microsoft.com/office/drawing/2018/hyperlinkcolor" val="tx"/>
                    </a:ext>
                  </a:extLst>
                </a:hlinkClick>
              </a:rPr>
              <a:t>Transform your business applications with fusion development</a:t>
            </a:r>
            <a:endParaRPr lang="en-US" sz="1400" dirty="0">
              <a:solidFill>
                <a:schemeClr val="tx2"/>
              </a:solidFill>
            </a:endParaRPr>
          </a:p>
        </p:txBody>
      </p:sp>
      <p:sp>
        <p:nvSpPr>
          <p:cNvPr id="9" name="Text Placeholder 8">
            <a:extLst>
              <a:ext uri="{FF2B5EF4-FFF2-40B4-BE49-F238E27FC236}">
                <a16:creationId xmlns:a16="http://schemas.microsoft.com/office/drawing/2014/main" id="{D901184B-2E20-45A9-977B-C0E3A6365DAF}"/>
              </a:ext>
            </a:extLst>
          </p:cNvPr>
          <p:cNvSpPr txBox="1">
            <a:spLocks/>
          </p:cNvSpPr>
          <p:nvPr/>
        </p:nvSpPr>
        <p:spPr>
          <a:xfrm>
            <a:off x="385309" y="1181310"/>
            <a:ext cx="7422811" cy="381642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en-GB" sz="1800" b="0" i="0" dirty="0">
                <a:solidFill>
                  <a:schemeClr val="tx2"/>
                </a:solidFill>
                <a:effectLst/>
                <a:latin typeface="Segoe UI" panose="020B0502040204020203" pitchFamily="34" charset="0"/>
              </a:rPr>
              <a:t>Fusion development </a:t>
            </a:r>
            <a:r>
              <a:rPr lang="en-GB" sz="1800" b="0" i="0" dirty="0">
                <a:solidFill>
                  <a:srgbClr val="171717"/>
                </a:solidFill>
                <a:effectLst/>
                <a:latin typeface="Segoe UI" panose="020B0502040204020203" pitchFamily="34" charset="0"/>
              </a:rPr>
              <a:t>with Power Platform is about combining the worlds of the citizen developer, the code-first developer, and the other parties instrumental in building and using applications to further the objectives of the business. A citizen developer can express the business need quickly by building an app, and work with a professional developer to "fill in the gaps.“</a:t>
            </a:r>
            <a:endParaRPr lang="en-GB" sz="1800" dirty="0"/>
          </a:p>
          <a:p>
            <a:pPr marL="0" indent="0">
              <a:spcBef>
                <a:spcPts val="1200"/>
              </a:spcBef>
              <a:buNone/>
            </a:pPr>
            <a:r>
              <a:rPr lang="en-GB" sz="1800" b="0" i="0" dirty="0">
                <a:solidFill>
                  <a:srgbClr val="171717"/>
                </a:solidFill>
                <a:effectLst/>
                <a:latin typeface="Segoe UI" panose="020B0502040204020203" pitchFamily="34" charset="0"/>
              </a:rPr>
              <a:t>Power Platform enables citizen developers to quickly innovate and experiment with ways to improve their business processes. Using Power Platform, citizen developers who understand the business requirements can quickly put together a solution, with a minimum of coding effort. But there will always be more complex situations that can't be satisfied using only low-code. </a:t>
            </a:r>
          </a:p>
          <a:p>
            <a:pPr marL="0" indent="0">
              <a:spcBef>
                <a:spcPts val="1200"/>
              </a:spcBef>
              <a:buNone/>
            </a:pPr>
            <a:r>
              <a:rPr lang="en-GB" sz="1800" b="0" i="0" dirty="0">
                <a:solidFill>
                  <a:srgbClr val="171717"/>
                </a:solidFill>
                <a:effectLst/>
                <a:latin typeface="Segoe UI" panose="020B0502040204020203" pitchFamily="34" charset="0"/>
              </a:rPr>
              <a:t>For example, your organization might have existing systems and databases with which the app needs to interact and for which no connector is currently available. There might be additional business logic that needs to be enforced to ensure that data remains consistent. An app might need to implement a complex, dynamic business flow. Fusion teams work together to create these solutions.</a:t>
            </a:r>
            <a:endParaRPr lang="en-GB" sz="1800" dirty="0">
              <a:solidFill>
                <a:srgbClr val="171717"/>
              </a:solidFill>
              <a:latin typeface="Segoe UI" panose="020B0502040204020203" pitchFamily="34" charset="0"/>
            </a:endParaRPr>
          </a:p>
        </p:txBody>
      </p:sp>
      <p:sp>
        <p:nvSpPr>
          <p:cNvPr id="11" name="TextBox 10">
            <a:extLst>
              <a:ext uri="{FF2B5EF4-FFF2-40B4-BE49-F238E27FC236}">
                <a16:creationId xmlns:a16="http://schemas.microsoft.com/office/drawing/2014/main" id="{8C6C3487-24D9-4B0D-ADCE-4F87E2942ED3}"/>
              </a:ext>
            </a:extLst>
          </p:cNvPr>
          <p:cNvSpPr txBox="1"/>
          <p:nvPr/>
        </p:nvSpPr>
        <p:spPr>
          <a:xfrm>
            <a:off x="8052668" y="1131164"/>
            <a:ext cx="4132520" cy="369332"/>
          </a:xfrm>
          <a:prstGeom prst="rect">
            <a:avLst/>
          </a:prstGeom>
          <a:noFill/>
        </p:spPr>
        <p:txBody>
          <a:bodyPr wrap="square">
            <a:spAutoFit/>
          </a:bodyPr>
          <a:lstStyle/>
          <a:p>
            <a:pPr algn="ctr"/>
            <a:r>
              <a:rPr lang="en-GB" sz="1800" i="0" dirty="0">
                <a:solidFill>
                  <a:srgbClr val="171717"/>
                </a:solidFill>
                <a:effectLst/>
                <a:latin typeface="+mj-lt"/>
              </a:rPr>
              <a:t>Achieve more </a:t>
            </a:r>
            <a:r>
              <a:rPr lang="en-GB" sz="1800" i="0" dirty="0">
                <a:solidFill>
                  <a:schemeClr val="tx2"/>
                </a:solidFill>
                <a:effectLst/>
                <a:latin typeface="+mj-lt"/>
              </a:rPr>
              <a:t>together</a:t>
            </a:r>
            <a:r>
              <a:rPr lang="en-GB" sz="1800" i="0" dirty="0">
                <a:solidFill>
                  <a:srgbClr val="171717"/>
                </a:solidFill>
                <a:effectLst/>
                <a:latin typeface="+mj-lt"/>
              </a:rPr>
              <a:t>. </a:t>
            </a:r>
            <a:endParaRPr lang="en-US" sz="1800" dirty="0">
              <a:latin typeface="+mj-lt"/>
            </a:endParaRPr>
          </a:p>
        </p:txBody>
      </p:sp>
    </p:spTree>
    <p:extLst>
      <p:ext uri="{BB962C8B-B14F-4D97-AF65-F5344CB8AC3E}">
        <p14:creationId xmlns:p14="http://schemas.microsoft.com/office/powerpoint/2010/main" val="329026886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975A-B181-477D-AEDA-3364D8F02F03}"/>
              </a:ext>
            </a:extLst>
          </p:cNvPr>
          <p:cNvSpPr>
            <a:spLocks noGrp="1"/>
          </p:cNvSpPr>
          <p:nvPr>
            <p:ph type="title"/>
          </p:nvPr>
        </p:nvSpPr>
        <p:spPr>
          <a:xfrm>
            <a:off x="588263" y="457200"/>
            <a:ext cx="6843895" cy="553998"/>
          </a:xfrm>
        </p:spPr>
        <p:txBody>
          <a:bodyPr/>
          <a:lstStyle/>
          <a:p>
            <a:r>
              <a:rPr lang="en-GB" dirty="0"/>
              <a:t>Track </a:t>
            </a:r>
            <a:r>
              <a:rPr lang="en-GB" dirty="0">
                <a:solidFill>
                  <a:schemeClr val="tx2"/>
                </a:solidFill>
              </a:rPr>
              <a:t>success measures </a:t>
            </a:r>
            <a:r>
              <a:rPr lang="en-GB" dirty="0"/>
              <a:t>and maker adoption</a:t>
            </a:r>
          </a:p>
        </p:txBody>
      </p:sp>
      <p:sp>
        <p:nvSpPr>
          <p:cNvPr id="3" name="Content Placeholder 2">
            <a:extLst>
              <a:ext uri="{FF2B5EF4-FFF2-40B4-BE49-F238E27FC236}">
                <a16:creationId xmlns:a16="http://schemas.microsoft.com/office/drawing/2014/main" id="{06D0604D-0ECB-4E31-B1EE-33A0E4D7E6E0}"/>
              </a:ext>
            </a:extLst>
          </p:cNvPr>
          <p:cNvSpPr>
            <a:spLocks noGrp="1"/>
          </p:cNvSpPr>
          <p:nvPr>
            <p:ph sz="quarter" idx="12"/>
          </p:nvPr>
        </p:nvSpPr>
        <p:spPr>
          <a:xfrm>
            <a:off x="584199" y="1756079"/>
            <a:ext cx="6843895" cy="1384995"/>
          </a:xfrm>
        </p:spPr>
        <p:txBody>
          <a:bodyPr/>
          <a:lstStyle/>
          <a:p>
            <a:pPr marL="0" indent="0">
              <a:buNone/>
            </a:pPr>
            <a:r>
              <a:rPr lang="en-GB" sz="1800" dirty="0"/>
              <a:t>Distribute surveys to gather data about your makers’ knowledge of and satisfaction with the new Power Platform services. The results will help you determine how successful the rollout has been and get you thinking about how to incorporate this feedback into actionable next steps.</a:t>
            </a:r>
          </a:p>
        </p:txBody>
      </p:sp>
      <p:sp>
        <p:nvSpPr>
          <p:cNvPr id="4" name="Content Placeholder 3">
            <a:extLst>
              <a:ext uri="{FF2B5EF4-FFF2-40B4-BE49-F238E27FC236}">
                <a16:creationId xmlns:a16="http://schemas.microsoft.com/office/drawing/2014/main" id="{55877A33-07EB-47AF-BB3A-FD6146ED43EB}"/>
              </a:ext>
            </a:extLst>
          </p:cNvPr>
          <p:cNvSpPr>
            <a:spLocks noGrp="1"/>
          </p:cNvSpPr>
          <p:nvPr>
            <p:ph sz="quarter" idx="13"/>
          </p:nvPr>
        </p:nvSpPr>
        <p:spPr>
          <a:xfrm>
            <a:off x="584199" y="3418072"/>
            <a:ext cx="6741633" cy="2659190"/>
          </a:xfrm>
        </p:spPr>
        <p:txBody>
          <a:bodyPr/>
          <a:lstStyle/>
          <a:p>
            <a:r>
              <a:rPr lang="en-GB" sz="1800" dirty="0"/>
              <a:t>When you make Power Platform initially available, circulate a survey to gather data about your users’ knowledge of Power Platform.</a:t>
            </a:r>
          </a:p>
          <a:p>
            <a:r>
              <a:rPr lang="en-GB" sz="1800" dirty="0"/>
              <a:t>Conduct a survey six months after launch to gather data about your users’ experience with Power Platform. </a:t>
            </a:r>
          </a:p>
          <a:p>
            <a:r>
              <a:rPr lang="en-GB" sz="1800" dirty="0"/>
              <a:t>Create new awareness or training content to address any outstanding needs that arise.</a:t>
            </a:r>
          </a:p>
          <a:p>
            <a:r>
              <a:rPr lang="en-GB" sz="1800" dirty="0"/>
              <a:t>Release surveys in quarterly increments to help measure user adoption from a satisfaction and productivity standpoint.</a:t>
            </a:r>
          </a:p>
        </p:txBody>
      </p:sp>
      <p:pic>
        <p:nvPicPr>
          <p:cNvPr id="13314" name="Picture 2" descr="Two people sitting at a table with laptops&#10;&#10;Description automatically generated with medium confidence">
            <a:extLst>
              <a:ext uri="{FF2B5EF4-FFF2-40B4-BE49-F238E27FC236}">
                <a16:creationId xmlns:a16="http://schemas.microsoft.com/office/drawing/2014/main" id="{A35EDC1A-D221-448D-AE95-FB86A6826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175" y="0"/>
            <a:ext cx="4568825" cy="6858000"/>
          </a:xfrm>
          <a:prstGeom prst="rect">
            <a:avLst/>
          </a:prstGeom>
          <a:noFill/>
        </p:spPr>
      </p:pic>
    </p:spTree>
    <p:extLst>
      <p:ext uri="{BB962C8B-B14F-4D97-AF65-F5344CB8AC3E}">
        <p14:creationId xmlns:p14="http://schemas.microsoft.com/office/powerpoint/2010/main" val="370106600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5AB6E0-BACB-4580-93A9-00234CBC9577}"/>
              </a:ext>
            </a:extLst>
          </p:cNvPr>
          <p:cNvSpPr>
            <a:spLocks noGrp="1"/>
          </p:cNvSpPr>
          <p:nvPr>
            <p:ph type="title"/>
          </p:nvPr>
        </p:nvSpPr>
        <p:spPr>
          <a:xfrm>
            <a:off x="392119" y="375079"/>
            <a:ext cx="11402008" cy="553998"/>
          </a:xfrm>
        </p:spPr>
        <p:txBody>
          <a:bodyPr/>
          <a:lstStyle/>
          <a:p>
            <a:r>
              <a:rPr lang="en-US" sz="3600" dirty="0"/>
              <a:t>Sample </a:t>
            </a:r>
            <a:r>
              <a:rPr lang="en-US" sz="3600" dirty="0">
                <a:solidFill>
                  <a:schemeClr val="accent1"/>
                </a:solidFill>
              </a:rPr>
              <a:t>survey</a:t>
            </a:r>
          </a:p>
        </p:txBody>
      </p:sp>
      <p:sp>
        <p:nvSpPr>
          <p:cNvPr id="2" name="Rectangle 1">
            <a:extLst>
              <a:ext uri="{FF2B5EF4-FFF2-40B4-BE49-F238E27FC236}">
                <a16:creationId xmlns:a16="http://schemas.microsoft.com/office/drawing/2014/main" id="{3CD56065-2C8F-48D3-82D9-01F0E96316BC}"/>
              </a:ext>
              <a:ext uri="{C183D7F6-B498-43B3-948B-1728B52AA6E4}">
                <adec:decorative xmlns:adec="http://schemas.microsoft.com/office/drawing/2017/decorative" val="1"/>
              </a:ext>
            </a:extLst>
          </p:cNvPr>
          <p:cNvSpPr/>
          <p:nvPr/>
        </p:nvSpPr>
        <p:spPr>
          <a:xfrm>
            <a:off x="8059478" y="2371"/>
            <a:ext cx="4132521"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pic>
        <p:nvPicPr>
          <p:cNvPr id="5" name="Picture 4" descr="Screenshot of the Microsoft Forms landing page, displays a form in mobile and desktop view. For illustration only, to accompany the link to create your own Microsoft Forms below.">
            <a:extLst>
              <a:ext uri="{FF2B5EF4-FFF2-40B4-BE49-F238E27FC236}">
                <a16:creationId xmlns:a16="http://schemas.microsoft.com/office/drawing/2014/main" id="{48E211DD-0ABC-4B4F-8592-AD03F14FCCA0}"/>
              </a:ext>
            </a:extLst>
          </p:cNvPr>
          <p:cNvPicPr>
            <a:picLocks noChangeAspect="1"/>
          </p:cNvPicPr>
          <p:nvPr/>
        </p:nvPicPr>
        <p:blipFill rotWithShape="1">
          <a:blip r:embed="rId3"/>
          <a:srcRect t="332" b="332"/>
          <a:stretch/>
        </p:blipFill>
        <p:spPr>
          <a:xfrm>
            <a:off x="8676004" y="1664010"/>
            <a:ext cx="3130688" cy="1526362"/>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B0EFDC7C-87DD-447E-AD21-295B9EAC3C15}"/>
              </a:ext>
            </a:extLst>
          </p:cNvPr>
          <p:cNvSpPr txBox="1"/>
          <p:nvPr/>
        </p:nvSpPr>
        <p:spPr>
          <a:xfrm>
            <a:off x="8557097" y="3325803"/>
            <a:ext cx="3413050" cy="215444"/>
          </a:xfrm>
          <a:prstGeom prst="rect">
            <a:avLst/>
          </a:prstGeom>
          <a:noFill/>
        </p:spPr>
        <p:txBody>
          <a:bodyPr wrap="square" lIns="0" tIns="0" rIns="0" bIns="0" rtlCol="0">
            <a:spAutoFit/>
          </a:bodyPr>
          <a:lstStyle/>
          <a:p>
            <a:pPr algn="ctr"/>
            <a:r>
              <a:rPr lang="en-US" sz="1400" dirty="0">
                <a:solidFill>
                  <a:schemeClr val="tx2"/>
                </a:solidFill>
                <a:hlinkClick r:id="rId4">
                  <a:extLst>
                    <a:ext uri="{A12FA001-AC4F-418D-AE19-62706E023703}">
                      <ahyp:hlinkClr xmlns:ahyp="http://schemas.microsoft.com/office/drawing/2018/hyperlinkcolor" val="tx"/>
                    </a:ext>
                  </a:extLst>
                </a:hlinkClick>
              </a:rPr>
              <a:t>Create your own using Microsoft Forms</a:t>
            </a:r>
            <a:endParaRPr lang="en-US" sz="1400" dirty="0">
              <a:solidFill>
                <a:schemeClr val="tx2"/>
              </a:solidFill>
            </a:endParaRPr>
          </a:p>
        </p:txBody>
      </p:sp>
      <p:pic>
        <p:nvPicPr>
          <p:cNvPr id="9" name="Picture 8" descr="Screenshot of a cloud flow template showcasing flow actions to stream form responses to Power BI. For illustration only, to accompany the link to this flow template below.">
            <a:extLst>
              <a:ext uri="{FF2B5EF4-FFF2-40B4-BE49-F238E27FC236}">
                <a16:creationId xmlns:a16="http://schemas.microsoft.com/office/drawing/2014/main" id="{78A0053B-E3EB-4E22-89E3-15AD208305CB}"/>
              </a:ext>
            </a:extLst>
          </p:cNvPr>
          <p:cNvPicPr>
            <a:picLocks noChangeAspect="1"/>
          </p:cNvPicPr>
          <p:nvPr/>
        </p:nvPicPr>
        <p:blipFill rotWithShape="1">
          <a:blip r:embed="rId5"/>
          <a:srcRect l="-711" t="2510" r="711" b="18222"/>
          <a:stretch/>
        </p:blipFill>
        <p:spPr>
          <a:xfrm>
            <a:off x="8676004" y="3957850"/>
            <a:ext cx="3130688" cy="1526362"/>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B5520265-4880-4DD0-A629-6E270FF910B9}"/>
              </a:ext>
            </a:extLst>
          </p:cNvPr>
          <p:cNvSpPr txBox="1"/>
          <p:nvPr/>
        </p:nvSpPr>
        <p:spPr>
          <a:xfrm>
            <a:off x="8557097" y="5619643"/>
            <a:ext cx="3413050" cy="215444"/>
          </a:xfrm>
          <a:prstGeom prst="rect">
            <a:avLst/>
          </a:prstGeom>
          <a:noFill/>
        </p:spPr>
        <p:txBody>
          <a:bodyPr wrap="square" lIns="0" tIns="0" rIns="0" bIns="0" rtlCol="0">
            <a:spAutoFit/>
          </a:bodyPr>
          <a:lstStyle/>
          <a:p>
            <a:pPr algn="ctr"/>
            <a:r>
              <a:rPr lang="en-GB" sz="1400" dirty="0">
                <a:solidFill>
                  <a:schemeClr val="tx2"/>
                </a:solidFill>
                <a:hlinkClick r:id="rId6">
                  <a:extLst>
                    <a:ext uri="{A12FA001-AC4F-418D-AE19-62706E023703}">
                      <ahyp:hlinkClr xmlns:ahyp="http://schemas.microsoft.com/office/drawing/2018/hyperlinkcolor" val="tx"/>
                    </a:ext>
                  </a:extLst>
                </a:hlinkClick>
              </a:rPr>
              <a:t>Stream responses directly into Power BI</a:t>
            </a:r>
            <a:endParaRPr lang="en-US" sz="1400" dirty="0">
              <a:solidFill>
                <a:schemeClr val="tx2"/>
              </a:solidFill>
            </a:endParaRPr>
          </a:p>
        </p:txBody>
      </p:sp>
      <p:sp>
        <p:nvSpPr>
          <p:cNvPr id="14" name="Text Placeholder 5">
            <a:extLst>
              <a:ext uri="{FF2B5EF4-FFF2-40B4-BE49-F238E27FC236}">
                <a16:creationId xmlns:a16="http://schemas.microsoft.com/office/drawing/2014/main" id="{614FEF83-1D22-44EB-910E-D16AFBA1999A}"/>
              </a:ext>
            </a:extLst>
          </p:cNvPr>
          <p:cNvSpPr txBox="1">
            <a:spLocks/>
          </p:cNvSpPr>
          <p:nvPr/>
        </p:nvSpPr>
        <p:spPr>
          <a:xfrm>
            <a:off x="385308" y="1146075"/>
            <a:ext cx="7459570" cy="560461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1200"/>
              </a:spcAft>
              <a:buClrTx/>
              <a:buSzPct val="90000"/>
              <a:buFont typeface="Arial" panose="020B0604020202020204" pitchFamily="34" charset="0"/>
              <a:buNone/>
              <a:tabLst/>
              <a:defRPr sz="2000" kern="1200" spc="0" baseline="0">
                <a:solidFill>
                  <a:schemeClr val="tx1"/>
                </a:solidFill>
                <a:latin typeface="+mn-lt"/>
                <a:ea typeface="+mn-ea"/>
                <a:cs typeface="Segoe UI" panose="020B0502040204020203" pitchFamily="34" charset="0"/>
              </a:defRPr>
            </a:lvl1pPr>
            <a:lvl2pPr marL="341313" marR="0" indent="-3413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2000" kern="1200" spc="0" baseline="0">
                <a:solidFill>
                  <a:schemeClr val="tx1"/>
                </a:solidFill>
                <a:latin typeface="+mn-lt"/>
                <a:ea typeface="+mn-ea"/>
                <a:cs typeface="+mn-cs"/>
              </a:defRPr>
            </a:lvl2pPr>
            <a:lvl3pPr marL="671513" marR="0" indent="-330200"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3pPr>
            <a:lvl4pPr marL="1023938" marR="0" indent="-352425"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4pPr>
            <a:lvl5pPr marL="1377950" marR="0" indent="-354013" algn="l" defTabSz="932742" rtl="0" eaLnBrk="1" fontAlgn="auto" latinLnBrk="0" hangingPunct="1">
              <a:lnSpc>
                <a:spcPct val="100000"/>
              </a:lnSpc>
              <a:spcBef>
                <a:spcPts val="0"/>
              </a:spcBef>
              <a:spcAft>
                <a:spcPts val="1200"/>
              </a:spcAft>
              <a:buClrTx/>
              <a:buSzPct val="90000"/>
              <a:buFont typeface="Courier New" panose="02070309020205020404" pitchFamily="49" charset="0"/>
              <a:buChar char="o"/>
              <a:tabLst/>
              <a:defRPr sz="18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defTabSz="914114" fontAlgn="base">
              <a:lnSpc>
                <a:spcPct val="90000"/>
              </a:lnSpc>
              <a:spcBef>
                <a:spcPts val="600"/>
              </a:spcBef>
              <a:buSzTx/>
              <a:buFontTx/>
              <a:buAutoNum type="arabicPeriod"/>
              <a:defRPr/>
            </a:pPr>
            <a:r>
              <a:rPr lang="en-GB" sz="1800" dirty="0">
                <a:latin typeface="+mj-lt"/>
                <a:cs typeface="Segoe UI" pitchFamily="34" charset="0"/>
              </a:rPr>
              <a:t>Have you heard of Microsoft Power Platform? </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Yes, and I am a maker</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Yes, but I am not a maker</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No</a:t>
            </a:r>
          </a:p>
          <a:p>
            <a:pPr marL="342900" lvl="1" indent="-342900" defTabSz="914114" fontAlgn="base">
              <a:lnSpc>
                <a:spcPct val="90000"/>
              </a:lnSpc>
              <a:spcBef>
                <a:spcPts val="600"/>
              </a:spcBef>
              <a:buSzTx/>
              <a:buFontTx/>
              <a:buAutoNum type="arabicPeriod"/>
              <a:defRPr/>
            </a:pPr>
            <a:r>
              <a:rPr lang="en-GB" sz="1800" dirty="0">
                <a:latin typeface="+mj-lt"/>
                <a:cs typeface="Segoe UI" pitchFamily="34" charset="0"/>
              </a:rPr>
              <a:t>Have you attended one of our internal training events, hackathons, or show &amp; tell sessions?</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Yes, and I am applying the new skills now</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Yes, but I am not yet able to apply the new skills</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No, not relevant to my role</a:t>
            </a:r>
          </a:p>
          <a:p>
            <a:pPr marL="673100" lvl="2" indent="-342900" defTabSz="914114" fontAlgn="base">
              <a:lnSpc>
                <a:spcPct val="90000"/>
              </a:lnSpc>
              <a:spcBef>
                <a:spcPts val="600"/>
              </a:spcBef>
              <a:buSzTx/>
              <a:buFont typeface="Wingdings" panose="05000000000000000000" pitchFamily="2" charset="2"/>
              <a:buChar char="q"/>
              <a:defRPr/>
            </a:pPr>
            <a:r>
              <a:rPr lang="en-GB" sz="1600" dirty="0">
                <a:cs typeface="Segoe UI" pitchFamily="34" charset="0"/>
              </a:rPr>
              <a:t>Did not know about them</a:t>
            </a:r>
          </a:p>
          <a:p>
            <a:pPr marL="342900" lvl="1" indent="-342900" defTabSz="914114" fontAlgn="base">
              <a:lnSpc>
                <a:spcPct val="90000"/>
              </a:lnSpc>
              <a:spcBef>
                <a:spcPts val="600"/>
              </a:spcBef>
              <a:buSzTx/>
              <a:buFontTx/>
              <a:buAutoNum type="arabicPeriod"/>
              <a:defRPr/>
            </a:pPr>
            <a:r>
              <a:rPr lang="en-GB" sz="1800" dirty="0">
                <a:latin typeface="+mj-lt"/>
                <a:cs typeface="Segoe UI" pitchFamily="34" charset="0"/>
              </a:rPr>
              <a:t>How satisfied are you with the internal Power Platform adoption program?</a:t>
            </a:r>
          </a:p>
          <a:p>
            <a:pPr marL="342900" lvl="1" indent="-342900" defTabSz="914114" fontAlgn="base">
              <a:lnSpc>
                <a:spcPct val="90000"/>
              </a:lnSpc>
              <a:spcBef>
                <a:spcPts val="600"/>
              </a:spcBef>
              <a:buSzTx/>
              <a:buFontTx/>
              <a:buAutoNum type="arabicPeriod"/>
              <a:defRPr/>
            </a:pPr>
            <a:r>
              <a:rPr lang="en-GB" sz="1800" dirty="0">
                <a:latin typeface="+mj-lt"/>
                <a:cs typeface="Segoe UI" pitchFamily="34" charset="0"/>
              </a:rPr>
              <a:t>What else would you like to see as part of our Power Platform adoption program?</a:t>
            </a:r>
          </a:p>
        </p:txBody>
      </p:sp>
      <p:sp>
        <p:nvSpPr>
          <p:cNvPr id="10" name="TextBox 9">
            <a:extLst>
              <a:ext uri="{FF2B5EF4-FFF2-40B4-BE49-F238E27FC236}">
                <a16:creationId xmlns:a16="http://schemas.microsoft.com/office/drawing/2014/main" id="{31D0B579-07D1-4734-B291-0E82F5D31F72}"/>
              </a:ext>
            </a:extLst>
          </p:cNvPr>
          <p:cNvSpPr txBox="1"/>
          <p:nvPr/>
        </p:nvSpPr>
        <p:spPr>
          <a:xfrm>
            <a:off x="8059477" y="1022913"/>
            <a:ext cx="4132521" cy="338554"/>
          </a:xfrm>
          <a:prstGeom prst="rect">
            <a:avLst/>
          </a:prstGeom>
          <a:noFill/>
        </p:spPr>
        <p:txBody>
          <a:bodyPr wrap="square">
            <a:spAutoFit/>
          </a:bodyPr>
          <a:lstStyle/>
          <a:p>
            <a:pPr algn="ctr">
              <a:spcAft>
                <a:spcPts val="600"/>
              </a:spcAft>
            </a:pPr>
            <a:r>
              <a:rPr lang="en-US" sz="1600" b="1" dirty="0">
                <a:latin typeface="+mj-lt"/>
              </a:rPr>
              <a:t>Get started</a:t>
            </a:r>
            <a:endParaRPr lang="en-US" sz="1600" b="1" dirty="0">
              <a:latin typeface="+mj-lt"/>
              <a:cs typeface="Segoe UI"/>
            </a:endParaRPr>
          </a:p>
        </p:txBody>
      </p:sp>
    </p:spTree>
    <p:extLst>
      <p:ext uri="{BB962C8B-B14F-4D97-AF65-F5344CB8AC3E}">
        <p14:creationId xmlns:p14="http://schemas.microsoft.com/office/powerpoint/2010/main" val="301680803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95C1-53F6-A547-9ECD-882F3870AF81}"/>
              </a:ext>
            </a:extLst>
          </p:cNvPr>
          <p:cNvSpPr>
            <a:spLocks noGrp="1"/>
          </p:cNvSpPr>
          <p:nvPr>
            <p:ph type="title"/>
          </p:nvPr>
        </p:nvSpPr>
        <p:spPr/>
        <p:txBody>
          <a:bodyPr/>
          <a:lstStyle/>
          <a:p>
            <a:r>
              <a:rPr lang="en-US" dirty="0"/>
              <a:t>Operation plan</a:t>
            </a:r>
          </a:p>
        </p:txBody>
      </p:sp>
    </p:spTree>
    <p:extLst>
      <p:ext uri="{BB962C8B-B14F-4D97-AF65-F5344CB8AC3E}">
        <p14:creationId xmlns:p14="http://schemas.microsoft.com/office/powerpoint/2010/main" val="424230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894944-3749-47F4-9EE4-FC2187564133}"/>
              </a:ext>
            </a:extLst>
          </p:cNvPr>
          <p:cNvSpPr>
            <a:spLocks noGrp="1"/>
          </p:cNvSpPr>
          <p:nvPr>
            <p:ph type="title"/>
          </p:nvPr>
        </p:nvSpPr>
        <p:spPr/>
        <p:txBody>
          <a:bodyPr/>
          <a:lstStyle/>
          <a:p>
            <a:r>
              <a:rPr lang="en-CA" dirty="0"/>
              <a:t>Team touchpoints</a:t>
            </a:r>
          </a:p>
        </p:txBody>
      </p:sp>
      <p:graphicFrame>
        <p:nvGraphicFramePr>
          <p:cNvPr id="7" name="Table 6">
            <a:extLst>
              <a:ext uri="{FF2B5EF4-FFF2-40B4-BE49-F238E27FC236}">
                <a16:creationId xmlns:a16="http://schemas.microsoft.com/office/drawing/2014/main" id="{F90E4C5B-7BD9-4E90-9C45-C59DDA009FBF}"/>
              </a:ext>
            </a:extLst>
          </p:cNvPr>
          <p:cNvGraphicFramePr>
            <a:graphicFrameLocks noGrp="1"/>
          </p:cNvGraphicFramePr>
          <p:nvPr>
            <p:extLst>
              <p:ext uri="{D42A27DB-BD31-4B8C-83A1-F6EECF244321}">
                <p14:modId xmlns:p14="http://schemas.microsoft.com/office/powerpoint/2010/main" val="1856833627"/>
              </p:ext>
            </p:extLst>
          </p:nvPr>
        </p:nvGraphicFramePr>
        <p:xfrm>
          <a:off x="585216" y="1789704"/>
          <a:ext cx="10793984" cy="4679216"/>
        </p:xfrm>
        <a:graphic>
          <a:graphicData uri="http://schemas.openxmlformats.org/drawingml/2006/table">
            <a:tbl>
              <a:tblPr firstRow="1" bandRow="1">
                <a:tableStyleId>{0505E3EF-67EA-436B-97B2-0124C06EBD24}</a:tableStyleId>
              </a:tblPr>
              <a:tblGrid>
                <a:gridCol w="1675689">
                  <a:extLst>
                    <a:ext uri="{9D8B030D-6E8A-4147-A177-3AD203B41FA5}">
                      <a16:colId xmlns:a16="http://schemas.microsoft.com/office/drawing/2014/main" val="370522775"/>
                    </a:ext>
                  </a:extLst>
                </a:gridCol>
                <a:gridCol w="6275655">
                  <a:extLst>
                    <a:ext uri="{9D8B030D-6E8A-4147-A177-3AD203B41FA5}">
                      <a16:colId xmlns:a16="http://schemas.microsoft.com/office/drawing/2014/main" val="2948598737"/>
                    </a:ext>
                  </a:extLst>
                </a:gridCol>
                <a:gridCol w="2842640">
                  <a:extLst>
                    <a:ext uri="{9D8B030D-6E8A-4147-A177-3AD203B41FA5}">
                      <a16:colId xmlns:a16="http://schemas.microsoft.com/office/drawing/2014/main" val="220731939"/>
                    </a:ext>
                  </a:extLst>
                </a:gridCol>
              </a:tblGrid>
              <a:tr h="477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3175">
                            <a:noFill/>
                          </a:ln>
                          <a:solidFill>
                            <a:schemeClr val="bg1"/>
                          </a:solidFill>
                          <a:latin typeface="+mj-lt"/>
                          <a:cs typeface="Segoe UI Semilight" panose="020B0402040204020203" pitchFamily="34" charset="0"/>
                        </a:rPr>
                        <a:t>Frequency</a:t>
                      </a:r>
                      <a:endParaRPr lang="en-US" sz="1600" b="1" i="0" kern="1200" dirty="0">
                        <a:ln w="3175">
                          <a:noFill/>
                        </a:ln>
                        <a:solidFill>
                          <a:schemeClr val="bg1"/>
                        </a:solidFill>
                        <a:latin typeface="+mj-lt"/>
                        <a:ea typeface="+mn-ea"/>
                        <a:cs typeface="Segoe UI Semilight" panose="020B0402040204020203" pitchFamily="34" charset="0"/>
                      </a:endParaRPr>
                    </a:p>
                  </a:txBody>
                  <a:tcPr marL="143428"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600" kern="1200" dirty="0">
                          <a:ln w="3175">
                            <a:noFill/>
                          </a:ln>
                          <a:solidFill>
                            <a:schemeClr val="bg1"/>
                          </a:solidFill>
                          <a:latin typeface="+mj-lt"/>
                          <a:cs typeface="Segoe UI Semilight" panose="020B0402040204020203" pitchFamily="34" charset="0"/>
                        </a:rPr>
                        <a:t>Agenda</a:t>
                      </a:r>
                      <a:endParaRPr lang="en-US" sz="1600" b="1" i="0" kern="1200" dirty="0">
                        <a:ln w="3175">
                          <a:noFill/>
                        </a:ln>
                        <a:solidFill>
                          <a:schemeClr val="bg1"/>
                        </a:solidFill>
                        <a:latin typeface="+mj-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600" b="1" i="0" kern="1200" dirty="0">
                          <a:ln w="3175">
                            <a:noFill/>
                          </a:ln>
                          <a:solidFill>
                            <a:schemeClr val="bg1"/>
                          </a:solidFill>
                          <a:latin typeface="+mj-lt"/>
                          <a:ea typeface="+mn-ea"/>
                          <a:cs typeface="Segoe UI Semilight" panose="020B0402040204020203" pitchFamily="34" charset="0"/>
                        </a:rPr>
                        <a:t>Attendees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42787202"/>
                  </a:ext>
                </a:extLst>
              </a:tr>
              <a:tr h="973598">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Weekly</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Review current progress with the adoption</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What’s new/ upcoming</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Issues/ roadblocks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400" b="0" i="0" kern="1200" dirty="0">
                          <a:solidFill>
                            <a:srgbClr val="000000"/>
                          </a:solidFill>
                          <a:latin typeface="+mn-lt"/>
                          <a:ea typeface="Segoe UI" pitchFamily="34" charset="0"/>
                          <a:cs typeface="Segoe UI Semilight" panose="020B0402040204020203" pitchFamily="34" charset="0"/>
                        </a:rPr>
                        <a:t>Working Team</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973598">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Bi Weekly</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R w="12700" cmpd="sng">
                      <a:noFill/>
                    </a:lnR>
                    <a:lnT w="12700" cmpd="sng">
                      <a:noFill/>
                    </a:lnT>
                    <a:lnB w="12700" cmpd="sng">
                      <a:noFill/>
                    </a:lnB>
                    <a:lnTlToBr w="12700" cmpd="sng">
                      <a:noFill/>
                      <a:prstDash val="solid"/>
                    </a:lnTlToBr>
                    <a:lnBlToTr w="12700" cmpd="sng">
                      <a:noFill/>
                      <a:prstDash val="solid"/>
                    </a:lnBlToTr>
                    <a:solidFill>
                      <a:srgbClr val="F2F2F2">
                        <a:alpha val="50196"/>
                      </a:srgbClr>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Review reporting and metrics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What’s new/ upcoming</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Issues/ roadblocks</a:t>
                      </a:r>
                      <a:endParaRPr lang="en-US" sz="1400" b="0" i="0" kern="1200" dirty="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400" b="0" i="0" kern="1200" dirty="0">
                          <a:solidFill>
                            <a:srgbClr val="000000"/>
                          </a:solidFill>
                          <a:latin typeface="+mn-lt"/>
                          <a:ea typeface="Segoe UI" pitchFamily="34" charset="0"/>
                          <a:cs typeface="Segoe UI Semilight" panose="020B0402040204020203" pitchFamily="34" charset="0"/>
                        </a:rPr>
                        <a:t>Team Leads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0002"/>
                  </a:ext>
                </a:extLst>
              </a:tr>
              <a:tr h="1280915">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Monthly</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Review reporting and metrics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Review any new features updates/announcements from Microsoft</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Outstanding issues/ concerns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400" b="0" i="0" kern="1200" dirty="0">
                          <a:solidFill>
                            <a:srgbClr val="000000"/>
                          </a:solidFill>
                          <a:latin typeface="+mn-lt"/>
                          <a:ea typeface="Segoe UI" pitchFamily="34" charset="0"/>
                          <a:cs typeface="Segoe UI Semilight" panose="020B0402040204020203" pitchFamily="34" charset="0"/>
                        </a:rPr>
                        <a:t>Manager and Leads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5390172"/>
                  </a:ext>
                </a:extLst>
              </a:tr>
              <a:tr h="973598">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Every Quarter</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Status update to Leadership on adoption progress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Success stories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Plan next step in the roadmap</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0" algn="l" defTabSz="932559" rtl="0" eaLnBrk="1" latinLnBrk="0" hangingPunct="1">
                        <a:lnSpc>
                          <a:spcPct val="100000"/>
                        </a:lnSpc>
                      </a:pPr>
                      <a:r>
                        <a:rPr lang="en-US" sz="1400" b="0" i="0" kern="1200" dirty="0">
                          <a:solidFill>
                            <a:srgbClr val="000000"/>
                          </a:solidFill>
                          <a:latin typeface="+mn-lt"/>
                          <a:ea typeface="Segoe UI" pitchFamily="34" charset="0"/>
                          <a:cs typeface="Segoe UI Semilight" panose="020B0402040204020203" pitchFamily="34" charset="0"/>
                        </a:rPr>
                        <a:t>Managers and Leadership</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FD31344D-AE84-4FFB-87A8-B26F497F3D40}"/>
              </a:ext>
            </a:extLst>
          </p:cNvPr>
          <p:cNvSpPr txBox="1"/>
          <p:nvPr/>
        </p:nvSpPr>
        <p:spPr>
          <a:xfrm>
            <a:off x="585216" y="1011198"/>
            <a:ext cx="11227555" cy="626325"/>
          </a:xfrm>
          <a:prstGeom prst="rect">
            <a:avLst/>
          </a:prstGeom>
          <a:noFill/>
        </p:spPr>
        <p:txBody>
          <a:bodyPr wrap="square" lIns="0" tIns="0" rIns="0" bIns="0">
            <a:spAutoFit/>
          </a:bodyPr>
          <a:lstStyle/>
          <a:p>
            <a:pPr>
              <a:spcAft>
                <a:spcPts val="600"/>
              </a:spcAft>
            </a:pPr>
            <a:r>
              <a:rPr lang="en-US" sz="1770" dirty="0">
                <a:solidFill>
                  <a:srgbClr val="000000"/>
                </a:solidFill>
                <a:latin typeface="Segoe UI" panose="020B0502040204020203" pitchFamily="34" charset="0"/>
                <a:ea typeface="Times New Roman" panose="02020603050405020304" pitchFamily="18" charset="0"/>
              </a:rPr>
              <a:t>R</a:t>
            </a:r>
            <a:r>
              <a:rPr lang="en-US" sz="1770" kern="1200" dirty="0">
                <a:solidFill>
                  <a:srgbClr val="000000"/>
                </a:solidFill>
                <a:effectLst/>
                <a:latin typeface="Segoe UI" panose="020B0502040204020203" pitchFamily="34" charset="0"/>
                <a:ea typeface="Times New Roman" panose="02020603050405020304" pitchFamily="18" charset="0"/>
              </a:rPr>
              <a:t>ecommended meetings to host during the program for everyone involved stay updated on the progress:</a:t>
            </a:r>
            <a:endParaRPr lang="en-CA" sz="1770" kern="1200" dirty="0">
              <a:solidFill>
                <a:srgbClr val="000000"/>
              </a:solidFill>
              <a:effectLst/>
              <a:latin typeface="Segoe UI" panose="020B0502040204020203" pitchFamily="34" charset="0"/>
              <a:ea typeface="Times New Roman" panose="02020603050405020304" pitchFamily="18" charset="0"/>
            </a:endParaRPr>
          </a:p>
          <a:p>
            <a:pPr>
              <a:spcAft>
                <a:spcPts val="600"/>
              </a:spcAft>
            </a:pPr>
            <a:endParaRPr lang="en-CA" sz="1800" kern="1200" dirty="0">
              <a:solidFill>
                <a:srgbClr val="000000"/>
              </a:solidFill>
              <a:effectLst/>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235202543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894944-3749-47F4-9EE4-FC2187564133}"/>
              </a:ext>
            </a:extLst>
          </p:cNvPr>
          <p:cNvSpPr>
            <a:spLocks noGrp="1"/>
          </p:cNvSpPr>
          <p:nvPr>
            <p:ph type="title"/>
          </p:nvPr>
        </p:nvSpPr>
        <p:spPr/>
        <p:txBody>
          <a:bodyPr/>
          <a:lstStyle/>
          <a:p>
            <a:r>
              <a:rPr lang="en-CA" dirty="0"/>
              <a:t>Engagement Topics</a:t>
            </a:r>
          </a:p>
        </p:txBody>
      </p:sp>
      <p:graphicFrame>
        <p:nvGraphicFramePr>
          <p:cNvPr id="7" name="Table 6">
            <a:extLst>
              <a:ext uri="{FF2B5EF4-FFF2-40B4-BE49-F238E27FC236}">
                <a16:creationId xmlns:a16="http://schemas.microsoft.com/office/drawing/2014/main" id="{F90E4C5B-7BD9-4E90-9C45-C59DDA009FBF}"/>
              </a:ext>
            </a:extLst>
          </p:cNvPr>
          <p:cNvGraphicFramePr>
            <a:graphicFrameLocks noGrp="1"/>
          </p:cNvGraphicFramePr>
          <p:nvPr>
            <p:extLst>
              <p:ext uri="{D42A27DB-BD31-4B8C-83A1-F6EECF244321}">
                <p14:modId xmlns:p14="http://schemas.microsoft.com/office/powerpoint/2010/main" val="2589207656"/>
              </p:ext>
            </p:extLst>
          </p:nvPr>
        </p:nvGraphicFramePr>
        <p:xfrm>
          <a:off x="585215" y="1492593"/>
          <a:ext cx="11021568" cy="4481487"/>
        </p:xfrm>
        <a:graphic>
          <a:graphicData uri="http://schemas.openxmlformats.org/drawingml/2006/table">
            <a:tbl>
              <a:tblPr firstRow="1">
                <a:tableStyleId>{0505E3EF-67EA-436B-97B2-0124C06EBD24}</a:tableStyleId>
              </a:tblPr>
              <a:tblGrid>
                <a:gridCol w="2147351">
                  <a:extLst>
                    <a:ext uri="{9D8B030D-6E8A-4147-A177-3AD203B41FA5}">
                      <a16:colId xmlns:a16="http://schemas.microsoft.com/office/drawing/2014/main" val="690375846"/>
                    </a:ext>
                  </a:extLst>
                </a:gridCol>
                <a:gridCol w="2672715">
                  <a:extLst>
                    <a:ext uri="{9D8B030D-6E8A-4147-A177-3AD203B41FA5}">
                      <a16:colId xmlns:a16="http://schemas.microsoft.com/office/drawing/2014/main" val="370522775"/>
                    </a:ext>
                  </a:extLst>
                </a:gridCol>
                <a:gridCol w="6201502">
                  <a:extLst>
                    <a:ext uri="{9D8B030D-6E8A-4147-A177-3AD203B41FA5}">
                      <a16:colId xmlns:a16="http://schemas.microsoft.com/office/drawing/2014/main" val="2948598737"/>
                    </a:ext>
                  </a:extLst>
                </a:gridCol>
              </a:tblGrid>
              <a:tr h="284223">
                <a:tc>
                  <a:txBody>
                    <a:bodyPr/>
                    <a:lstStyle/>
                    <a:p>
                      <a:pPr>
                        <a:lnSpc>
                          <a:spcPct val="100000"/>
                        </a:lnSpc>
                      </a:pPr>
                      <a:r>
                        <a:rPr lang="en-US" sz="1600" kern="1200" dirty="0">
                          <a:ln w="3175">
                            <a:noFill/>
                          </a:ln>
                          <a:solidFill>
                            <a:schemeClr val="bg1"/>
                          </a:solidFill>
                          <a:latin typeface="+mj-lt"/>
                          <a:cs typeface="Segoe UI Semilight" panose="020B0402040204020203" pitchFamily="34" charset="0"/>
                        </a:rPr>
                        <a:t>Type of topics</a:t>
                      </a:r>
                      <a:endParaRPr lang="en-US" sz="1600" b="1" i="0" kern="1200" dirty="0">
                        <a:ln w="3175">
                          <a:noFill/>
                        </a:ln>
                        <a:solidFill>
                          <a:schemeClr val="bg1"/>
                        </a:solidFill>
                        <a:latin typeface="+mj-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ln w="3175">
                            <a:noFill/>
                          </a:ln>
                          <a:solidFill>
                            <a:schemeClr val="bg1"/>
                          </a:solidFill>
                          <a:latin typeface="+mj-lt"/>
                          <a:cs typeface="Segoe UI Semilight" panose="020B0402040204020203" pitchFamily="34" charset="0"/>
                        </a:rPr>
                        <a:t>Purpose</a:t>
                      </a:r>
                      <a:endParaRPr lang="en-US" sz="1600" b="1" i="0" kern="1200" dirty="0">
                        <a:ln w="3175">
                          <a:noFill/>
                        </a:ln>
                        <a:solidFill>
                          <a:schemeClr val="bg1"/>
                        </a:solidFill>
                        <a:latin typeface="+mj-lt"/>
                        <a:ea typeface="+mn-ea"/>
                        <a:cs typeface="Segoe UI Semilight" panose="020B0402040204020203" pitchFamily="34" charset="0"/>
                      </a:endParaRPr>
                    </a:p>
                  </a:txBody>
                  <a:tcPr marL="143428"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600" kern="1200" dirty="0">
                          <a:ln w="3175">
                            <a:noFill/>
                          </a:ln>
                          <a:solidFill>
                            <a:schemeClr val="bg1"/>
                          </a:solidFill>
                          <a:latin typeface="+mj-lt"/>
                          <a:cs typeface="Segoe UI Semilight" panose="020B0402040204020203" pitchFamily="34" charset="0"/>
                        </a:rPr>
                        <a:t>Examples</a:t>
                      </a:r>
                      <a:endParaRPr lang="en-US" sz="1600" b="1" i="0" kern="1200" dirty="0">
                        <a:ln w="3175">
                          <a:noFill/>
                        </a:ln>
                        <a:solidFill>
                          <a:schemeClr val="bg1"/>
                        </a:solidFill>
                        <a:latin typeface="+mj-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42787202"/>
                  </a:ext>
                </a:extLst>
              </a:tr>
              <a:tr h="429048">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Community Engagement</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Keeping employees updated and engaged in the program</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Announcements: What’s new, new champions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Monthly poll/questions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1"/>
                  </a:ext>
                </a:extLst>
              </a:tr>
              <a:tr h="429048">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Continuous Training Programs</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Providing training opportunities for employees to increase their knowledge on the platform</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Ask an expert</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Show and tell</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Demo day</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Tips and tricks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Lunch and learn</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Creating video content </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Brainstorming/innovation sessions</a:t>
                      </a:r>
                      <a:endParaRPr lang="en-US" sz="1400" b="0" i="0" kern="1200" dirty="0">
                        <a:solidFill>
                          <a:srgbClr val="000000"/>
                        </a:solidFill>
                        <a:latin typeface="+mn-lt"/>
                        <a:ea typeface="Segoe UI" pitchFamily="34" charset="0"/>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429048">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Success Stories</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Continuously sharing successes with the business to showcase the wins being accomplished. This increases visibility and awareness to the program.</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Intranet article</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Newsletter</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Video interview with a maker</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25390172"/>
                  </a:ext>
                </a:extLst>
              </a:tr>
              <a:tr h="429048">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Technical Sustainment </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Keeping updated with the latest changes and ensuring the environment is current</a:t>
                      </a:r>
                      <a:endParaRPr lang="en-US" sz="1400" b="0" i="0" kern="1200" dirty="0">
                        <a:solidFill>
                          <a:srgbClr val="000000"/>
                        </a:solidFill>
                        <a:latin typeface="+mn-lt"/>
                        <a:ea typeface="Segoe UI" pitchFamily="34" charset="0"/>
                        <a:cs typeface="Segoe UI Semilight" panose="020B0402040204020203" pitchFamily="34" charset="0"/>
                      </a:endParaRPr>
                    </a:p>
                  </a:txBody>
                  <a:tcPr marL="91403" marR="0"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Cleanup environments of unused apps	</a:t>
                      </a:r>
                      <a:endParaRPr lang="en-CA" sz="1400" kern="1200" dirty="0">
                        <a:solidFill>
                          <a:schemeClr val="dk1"/>
                        </a:solidFill>
                        <a:latin typeface="+mn-lt"/>
                        <a:ea typeface="+mn-ea"/>
                        <a:cs typeface="Segoe UI Semilight" panose="020B0402040204020203" pitchFamily="34" charset="0"/>
                      </a:endParaRPr>
                    </a:p>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Deploy Center of Excellence updates</a:t>
                      </a:r>
                      <a:endParaRPr lang="en-CA" sz="1400" kern="1200" dirty="0">
                        <a:solidFill>
                          <a:schemeClr val="dk1"/>
                        </a:solidFill>
                        <a:latin typeface="+mn-lt"/>
                        <a:ea typeface="+mn-ea"/>
                        <a:cs typeface="Segoe UI Semilight" panose="020B0402040204020203" pitchFamily="34" charset="0"/>
                      </a:endParaRPr>
                    </a:p>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Review COE direction and new apps and templates	</a:t>
                      </a:r>
                      <a:endParaRPr lang="en-CA" sz="1400" kern="1200" dirty="0">
                        <a:solidFill>
                          <a:schemeClr val="dk1"/>
                        </a:solidFill>
                        <a:latin typeface="+mn-lt"/>
                        <a:ea typeface="+mn-ea"/>
                        <a:cs typeface="Segoe UI Semilight" panose="020B0402040204020203" pitchFamily="34" charset="0"/>
                      </a:endParaRPr>
                    </a:p>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Update data gateways 	</a:t>
                      </a:r>
                      <a:endParaRPr lang="en-CA" sz="1400" kern="1200" dirty="0">
                        <a:solidFill>
                          <a:schemeClr val="dk1"/>
                        </a:solidFill>
                        <a:latin typeface="+mn-lt"/>
                        <a:ea typeface="+mn-ea"/>
                        <a:cs typeface="Segoe UI Semilight" panose="020B0402040204020203" pitchFamily="34" charset="0"/>
                      </a:endParaRPr>
                    </a:p>
                    <a:p>
                      <a:pPr marL="28575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Review environment strategy, development standards, DLP</a:t>
                      </a:r>
                      <a:r>
                        <a:rPr lang="en-CA" sz="1400" kern="1200" dirty="0">
                          <a:solidFill>
                            <a:schemeClr val="dk1"/>
                          </a:solidFill>
                          <a:latin typeface="+mn-lt"/>
                          <a:ea typeface="+mn-ea"/>
                          <a:cs typeface="Segoe UI Semilight" panose="020B0402040204020203" pitchFamily="34" charset="0"/>
                        </a:rPr>
                        <a:t> </a:t>
                      </a:r>
                      <a:r>
                        <a:rPr lang="en-US" sz="1400" kern="1200" dirty="0">
                          <a:solidFill>
                            <a:schemeClr val="dk1"/>
                          </a:solidFill>
                          <a:latin typeface="+mn-lt"/>
                          <a:ea typeface="+mn-ea"/>
                          <a:cs typeface="Segoe UI Semilight" panose="020B0402040204020203" pitchFamily="34" charset="0"/>
                        </a:rPr>
                        <a:t> </a:t>
                      </a:r>
                      <a:endParaRPr lang="en-CA" sz="1400" kern="1200" dirty="0">
                        <a:solidFill>
                          <a:schemeClr val="dk1"/>
                        </a:solidFill>
                        <a:latin typeface="+mn-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A54EB8F2-5779-48B7-BD77-69031314989D}"/>
              </a:ext>
            </a:extLst>
          </p:cNvPr>
          <p:cNvSpPr txBox="1"/>
          <p:nvPr/>
        </p:nvSpPr>
        <p:spPr>
          <a:xfrm>
            <a:off x="585215" y="1011198"/>
            <a:ext cx="11227555" cy="272382"/>
          </a:xfrm>
          <a:prstGeom prst="rect">
            <a:avLst/>
          </a:prstGeom>
          <a:noFill/>
        </p:spPr>
        <p:txBody>
          <a:bodyPr wrap="square" lIns="0" tIns="0" rIns="0" bIns="0">
            <a:spAutoFit/>
          </a:bodyPr>
          <a:lstStyle/>
          <a:p>
            <a:pPr>
              <a:spcAft>
                <a:spcPts val="600"/>
              </a:spcAft>
            </a:pPr>
            <a:r>
              <a:rPr lang="en-US" sz="1770" kern="1200" dirty="0">
                <a:solidFill>
                  <a:srgbClr val="000000"/>
                </a:solidFill>
                <a:effectLst/>
                <a:latin typeface="Segoe UI" panose="020B0502040204020203" pitchFamily="34" charset="0"/>
                <a:ea typeface="Times New Roman" panose="02020603050405020304" pitchFamily="18" charset="0"/>
              </a:rPr>
              <a:t>Recommended types of topics to consider when planning activities:</a:t>
            </a:r>
            <a:endParaRPr lang="en-CA" sz="1770" kern="1200" dirty="0">
              <a:solidFill>
                <a:srgbClr val="000000"/>
              </a:solidFill>
              <a:effectLst/>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338547194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894944-3749-47F4-9EE4-FC2187564133}"/>
              </a:ext>
            </a:extLst>
          </p:cNvPr>
          <p:cNvSpPr>
            <a:spLocks noGrp="1"/>
          </p:cNvSpPr>
          <p:nvPr>
            <p:ph type="title"/>
          </p:nvPr>
        </p:nvSpPr>
        <p:spPr/>
        <p:txBody>
          <a:bodyPr/>
          <a:lstStyle/>
          <a:p>
            <a:r>
              <a:rPr lang="en-CA" dirty="0"/>
              <a:t>Activities</a:t>
            </a:r>
          </a:p>
        </p:txBody>
      </p:sp>
      <p:graphicFrame>
        <p:nvGraphicFramePr>
          <p:cNvPr id="7" name="Table 6">
            <a:extLst>
              <a:ext uri="{FF2B5EF4-FFF2-40B4-BE49-F238E27FC236}">
                <a16:creationId xmlns:a16="http://schemas.microsoft.com/office/drawing/2014/main" id="{F90E4C5B-7BD9-4E90-9C45-C59DDA009FBF}"/>
              </a:ext>
            </a:extLst>
          </p:cNvPr>
          <p:cNvGraphicFramePr>
            <a:graphicFrameLocks noGrp="1"/>
          </p:cNvGraphicFramePr>
          <p:nvPr>
            <p:extLst>
              <p:ext uri="{D42A27DB-BD31-4B8C-83A1-F6EECF244321}">
                <p14:modId xmlns:p14="http://schemas.microsoft.com/office/powerpoint/2010/main" val="4021392402"/>
              </p:ext>
            </p:extLst>
          </p:nvPr>
        </p:nvGraphicFramePr>
        <p:xfrm>
          <a:off x="585215" y="1492593"/>
          <a:ext cx="10333363" cy="4392071"/>
        </p:xfrm>
        <a:graphic>
          <a:graphicData uri="http://schemas.openxmlformats.org/drawingml/2006/table">
            <a:tbl>
              <a:tblPr firstRow="1">
                <a:tableStyleId>{0505E3EF-67EA-436B-97B2-0124C06EBD24}</a:tableStyleId>
              </a:tblPr>
              <a:tblGrid>
                <a:gridCol w="2148840">
                  <a:extLst>
                    <a:ext uri="{9D8B030D-6E8A-4147-A177-3AD203B41FA5}">
                      <a16:colId xmlns:a16="http://schemas.microsoft.com/office/drawing/2014/main" val="690375846"/>
                    </a:ext>
                  </a:extLst>
                </a:gridCol>
                <a:gridCol w="8184523">
                  <a:extLst>
                    <a:ext uri="{9D8B030D-6E8A-4147-A177-3AD203B41FA5}">
                      <a16:colId xmlns:a16="http://schemas.microsoft.com/office/drawing/2014/main" val="2948598737"/>
                    </a:ext>
                  </a:extLst>
                </a:gridCol>
              </a:tblGrid>
              <a:tr h="301273">
                <a:tc>
                  <a:txBody>
                    <a:bodyPr/>
                    <a:lstStyle/>
                    <a:p>
                      <a:pPr>
                        <a:lnSpc>
                          <a:spcPct val="100000"/>
                        </a:lnSpc>
                      </a:pPr>
                      <a:r>
                        <a:rPr lang="en-US" sz="1600" kern="1200" dirty="0">
                          <a:ln w="3175">
                            <a:noFill/>
                          </a:ln>
                          <a:solidFill>
                            <a:schemeClr val="bg1"/>
                          </a:solidFill>
                          <a:latin typeface="+mj-lt"/>
                          <a:cs typeface="Segoe UI Semilight" panose="020B0402040204020203" pitchFamily="34" charset="0"/>
                        </a:rPr>
                        <a:t>Frequency</a:t>
                      </a:r>
                      <a:endParaRPr lang="en-US" sz="1600" b="1" i="0" kern="1200" dirty="0">
                        <a:ln w="3175">
                          <a:noFill/>
                        </a:ln>
                        <a:solidFill>
                          <a:schemeClr val="bg1"/>
                        </a:solidFill>
                        <a:latin typeface="+mj-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nSpc>
                          <a:spcPct val="100000"/>
                        </a:lnSpc>
                      </a:pPr>
                      <a:r>
                        <a:rPr lang="en-US" sz="1600" kern="1200" dirty="0">
                          <a:ln w="3175">
                            <a:noFill/>
                          </a:ln>
                          <a:solidFill>
                            <a:schemeClr val="bg1"/>
                          </a:solidFill>
                          <a:latin typeface="+mj-lt"/>
                          <a:cs typeface="Segoe UI Semilight" panose="020B0402040204020203" pitchFamily="34" charset="0"/>
                        </a:rPr>
                        <a:t>Activities</a:t>
                      </a:r>
                      <a:endParaRPr lang="en-US" sz="1600" b="1" i="0" kern="1200" dirty="0">
                        <a:ln w="3175">
                          <a:noFill/>
                        </a:ln>
                        <a:solidFill>
                          <a:schemeClr val="bg1"/>
                        </a:solidFill>
                        <a:latin typeface="+mj-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42787202"/>
                  </a:ext>
                </a:extLst>
              </a:tr>
              <a:tr h="624943">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Daily </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lvl="0" indent="-285750" algn="l" defTabSz="932559" rtl="0" eaLnBrk="1" latinLnBrk="0" hangingPunct="1">
                        <a:lnSpc>
                          <a:spcPct val="100000"/>
                        </a:lnSpc>
                        <a:spcBef>
                          <a:spcPts val="0"/>
                        </a:spcBef>
                        <a:spcAft>
                          <a:spcPts val="0"/>
                        </a:spcAft>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Keep updated with latest Microsoft Power Platform news </a:t>
                      </a:r>
                    </a:p>
                    <a:p>
                      <a:pPr marL="285750" lvl="0" indent="-285750" algn="l" defTabSz="932559" rtl="0" eaLnBrk="1" latinLnBrk="0" hangingPunct="1">
                        <a:lnSpc>
                          <a:spcPct val="100000"/>
                        </a:lnSpc>
                        <a:spcBef>
                          <a:spcPts val="0"/>
                        </a:spcBef>
                        <a:spcAft>
                          <a:spcPts val="0"/>
                        </a:spcAft>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Respond  to questions from Citizen Developers</a:t>
                      </a:r>
                      <a:endParaRPr lang="en-CA" sz="1400" kern="1200" dirty="0">
                        <a:solidFill>
                          <a:schemeClr val="dk1"/>
                        </a:solidFill>
                        <a:latin typeface="+mn-lt"/>
                        <a:ea typeface="+mn-ea"/>
                        <a:cs typeface="Segoe UI Semilight" panose="020B0402040204020203" pitchFamily="34" charset="0"/>
                      </a:endParaRP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1168801">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400" kern="1200" dirty="0">
                          <a:latin typeface="+mn-lt"/>
                          <a:cs typeface="Segoe UI Semilight" panose="020B0402040204020203" pitchFamily="34" charset="0"/>
                        </a:rPr>
                        <a:t>Weekly</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alpha val="50196"/>
                      </a:srgbClr>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Welcome new members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Host Show &amp; Tell sessions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Host Q&amp;A Sessions or Lunch &amp; Learns</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Post to your organization’s Power Platform community to keep users engaged: e.g., tips and tricks, use case examples, how to, praise etc.</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alpha val="50196"/>
                      </a:srgbClr>
                    </a:solidFill>
                  </a:tcPr>
                </a:tc>
                <a:extLst>
                  <a:ext uri="{0D108BD9-81ED-4DB2-BD59-A6C34878D82A}">
                    <a16:rowId xmlns:a16="http://schemas.microsoft.com/office/drawing/2014/main" val="10002"/>
                  </a:ext>
                </a:extLst>
              </a:tr>
              <a:tr h="1621118">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Monthly</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Create and update video content/ how to guides and training content. </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Create success stories to post and showcase</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Post about Power Platform updates in your Community: e.g., MS Teams/ Yammer/ Intranet</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Host monthly engagement event: e.g., innovation session, hackathon with specific departments etc.</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Extend knowledge with User Group meetup: e.g., invite an external speaker</a:t>
                      </a:r>
                    </a:p>
                    <a:p>
                      <a:pPr marL="285750" indent="-285750" algn="l" defTabSz="932559" rtl="0" eaLnBrk="1" latinLnBrk="0" hangingPunct="1">
                        <a:lnSpc>
                          <a:spcPct val="100000"/>
                        </a:lnSpc>
                        <a:buFont typeface="Arial" panose="020B0604020202020204" pitchFamily="34" charset="0"/>
                        <a:buChar char="•"/>
                      </a:pPr>
                      <a:r>
                        <a:rPr lang="en-US" sz="1400" kern="1200" dirty="0">
                          <a:latin typeface="+mn-lt"/>
                          <a:cs typeface="Segoe UI Semilight" panose="020B0402040204020203" pitchFamily="34" charset="0"/>
                        </a:rPr>
                        <a:t>Reward program: praise and reward citizen developers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5390172"/>
                  </a:ext>
                </a:extLst>
              </a:tr>
              <a:tr h="490324">
                <a:tc>
                  <a:txBody>
                    <a:bodyPr/>
                    <a:lstStyle/>
                    <a:p>
                      <a:pPr marL="0" algn="l" defTabSz="932559" rtl="0" eaLnBrk="1" latinLnBrk="0" hangingPunct="1">
                        <a:lnSpc>
                          <a:spcPct val="100000"/>
                        </a:lnSpc>
                      </a:pPr>
                      <a:r>
                        <a:rPr lang="en-US" sz="1400" kern="1200" dirty="0">
                          <a:latin typeface="+mn-lt"/>
                          <a:cs typeface="Segoe UI Semilight" panose="020B0402040204020203" pitchFamily="34" charset="0"/>
                        </a:rPr>
                        <a:t>Yearly</a:t>
                      </a:r>
                      <a:endParaRPr lang="en-US" sz="1400" b="1" i="0" kern="1200" dirty="0">
                        <a:solidFill>
                          <a:srgbClr val="0278D4"/>
                        </a:solidFill>
                        <a:latin typeface="+mn-lt"/>
                        <a:ea typeface="+mn-ea"/>
                        <a:cs typeface="Segoe UI Semilight" panose="020B0402040204020203" pitchFamily="34" charset="0"/>
                      </a:endParaRPr>
                    </a:p>
                  </a:txBody>
                  <a:tcPr marL="89642" marR="89642"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Monthly meetings with Power Platform Admin Team to review adoption progress and new features</a:t>
                      </a:r>
                    </a:p>
                    <a:p>
                      <a:pPr marL="285750" lvl="0" indent="-285750" algn="l" defTabSz="932559" rtl="0" eaLnBrk="1" latinLnBrk="0" hangingPunct="1">
                        <a:lnSpc>
                          <a:spcPct val="100000"/>
                        </a:lnSpc>
                        <a:buFont typeface="Arial" panose="020B0604020202020204" pitchFamily="34" charset="0"/>
                        <a:buChar char="•"/>
                      </a:pPr>
                      <a:r>
                        <a:rPr lang="en-US" sz="1400" kern="1200" dirty="0">
                          <a:solidFill>
                            <a:schemeClr val="dk1"/>
                          </a:solidFill>
                          <a:latin typeface="+mn-lt"/>
                          <a:ea typeface="+mn-ea"/>
                          <a:cs typeface="Segoe UI Semilight" panose="020B0402040204020203" pitchFamily="34" charset="0"/>
                        </a:rPr>
                        <a:t>Quarterly meetings with Leadership to show adoption progress</a:t>
                      </a:r>
                    </a:p>
                  </a:txBody>
                  <a:tcPr marL="143428" marR="143428" marT="17928" marB="1792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A54EB8F2-5779-48B7-BD77-69031314989D}"/>
              </a:ext>
            </a:extLst>
          </p:cNvPr>
          <p:cNvSpPr txBox="1"/>
          <p:nvPr/>
        </p:nvSpPr>
        <p:spPr>
          <a:xfrm>
            <a:off x="585216" y="1011198"/>
            <a:ext cx="11227555" cy="276999"/>
          </a:xfrm>
          <a:prstGeom prst="rect">
            <a:avLst/>
          </a:prstGeom>
          <a:noFill/>
        </p:spPr>
        <p:txBody>
          <a:bodyPr wrap="square" lIns="0" tIns="0" rIns="0" bIns="0">
            <a:spAutoFit/>
          </a:bodyPr>
          <a:lstStyle/>
          <a:p>
            <a:pPr>
              <a:spcAft>
                <a:spcPts val="600"/>
              </a:spcAft>
            </a:pPr>
            <a:r>
              <a:rPr lang="en-US" sz="1800" dirty="0">
                <a:solidFill>
                  <a:srgbClr val="000000"/>
                </a:solidFill>
                <a:latin typeface="Segoe UI" panose="020B0502040204020203" pitchFamily="34" charset="0"/>
                <a:ea typeface="Times New Roman" panose="02020603050405020304" pitchFamily="18" charset="0"/>
              </a:rPr>
              <a:t>E</a:t>
            </a:r>
            <a:r>
              <a:rPr lang="en-US" sz="1800" kern="1200" dirty="0">
                <a:solidFill>
                  <a:srgbClr val="000000"/>
                </a:solidFill>
                <a:effectLst/>
                <a:latin typeface="Segoe UI" panose="020B0502040204020203" pitchFamily="34" charset="0"/>
                <a:ea typeface="Times New Roman" panose="02020603050405020304" pitchFamily="18" charset="0"/>
              </a:rPr>
              <a:t>xample activities your organization can leverage:</a:t>
            </a:r>
            <a:endParaRPr lang="en-CA" sz="1800" kern="1200" dirty="0">
              <a:solidFill>
                <a:srgbClr val="000000"/>
              </a:solidFill>
              <a:effectLst/>
              <a:latin typeface="Segoe UI"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84668449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B360-6FE0-4039-90A5-6AAAAA806833}"/>
              </a:ext>
            </a:extLst>
          </p:cNvPr>
          <p:cNvSpPr>
            <a:spLocks noGrp="1"/>
          </p:cNvSpPr>
          <p:nvPr>
            <p:ph type="title"/>
          </p:nvPr>
        </p:nvSpPr>
        <p:spPr/>
        <p:txBody>
          <a:bodyPr/>
          <a:lstStyle/>
          <a:p>
            <a:r>
              <a:rPr lang="en-CA" dirty="0"/>
              <a:t>Managing team activities with a calendar</a:t>
            </a:r>
          </a:p>
        </p:txBody>
      </p:sp>
      <p:sp>
        <p:nvSpPr>
          <p:cNvPr id="3" name="Text Placeholder 2">
            <a:extLst>
              <a:ext uri="{FF2B5EF4-FFF2-40B4-BE49-F238E27FC236}">
                <a16:creationId xmlns:a16="http://schemas.microsoft.com/office/drawing/2014/main" id="{59442809-1F9D-497E-A815-22B44ED8C5CA}"/>
              </a:ext>
            </a:extLst>
          </p:cNvPr>
          <p:cNvSpPr>
            <a:spLocks noGrp="1"/>
          </p:cNvSpPr>
          <p:nvPr>
            <p:ph type="body" sz="quarter" idx="11"/>
          </p:nvPr>
        </p:nvSpPr>
        <p:spPr>
          <a:xfrm>
            <a:off x="4911651" y="796907"/>
            <a:ext cx="6692086" cy="4983033"/>
          </a:xfrm>
        </p:spPr>
        <p:txBody>
          <a:bodyPr/>
          <a:lstStyle/>
          <a:p>
            <a:r>
              <a:rPr lang="en-US" sz="1800" dirty="0">
                <a:solidFill>
                  <a:schemeClr val="tx1"/>
                </a:solidFill>
              </a:rPr>
              <a:t>Creating a calendar for the team with these activities can assist in keeping everyone on track.</a:t>
            </a:r>
          </a:p>
          <a:p>
            <a:r>
              <a:rPr lang="en-US" sz="1800" dirty="0">
                <a:solidFill>
                  <a:schemeClr val="tx1"/>
                </a:solidFill>
              </a:rPr>
              <a:t>There will be two type of calendars: </a:t>
            </a:r>
          </a:p>
          <a:p>
            <a:pPr marL="685800" lvl="1" indent="-457200">
              <a:buFont typeface="Arial" panose="020B0604020202020204" pitchFamily="34" charset="0"/>
              <a:buChar char="•"/>
            </a:pPr>
            <a:r>
              <a:rPr lang="en-US" sz="1800" b="1" dirty="0"/>
              <a:t>Technical calendar </a:t>
            </a:r>
            <a:r>
              <a:rPr lang="en-US" sz="1800" dirty="0"/>
              <a:t>with activities that the Power Platform Admin Team will be responsible for managing</a:t>
            </a:r>
          </a:p>
          <a:p>
            <a:pPr marL="685800" lvl="1" indent="-457200">
              <a:buFont typeface="Arial" panose="020B0604020202020204" pitchFamily="34" charset="0"/>
              <a:buChar char="•"/>
            </a:pPr>
            <a:r>
              <a:rPr lang="en-US" sz="1800" b="1" dirty="0"/>
              <a:t>Adoption calendar </a:t>
            </a:r>
            <a:r>
              <a:rPr lang="en-US" sz="1800" dirty="0"/>
              <a:t>for the Adoption Team to keep the community engaged</a:t>
            </a:r>
          </a:p>
          <a:p>
            <a:pPr marL="228600" lvl="1" indent="0">
              <a:buNone/>
            </a:pPr>
            <a:endParaRPr lang="en-US" sz="1800" dirty="0">
              <a:solidFill>
                <a:srgbClr val="000000"/>
              </a:solidFill>
              <a:ea typeface="Times New Roman" panose="02020603050405020304" pitchFamily="18" charset="0"/>
              <a:cs typeface="Times New Roman" panose="02020603050405020304" pitchFamily="18" charset="0"/>
            </a:endParaRPr>
          </a:p>
          <a:p>
            <a:pPr marL="0" lvl="1" indent="0">
              <a:buNone/>
            </a:pPr>
            <a:r>
              <a:rPr lang="en-US" sz="1800" dirty="0">
                <a:solidFill>
                  <a:srgbClr val="000000"/>
                </a:solidFill>
                <a:effectLst/>
                <a:ea typeface="Times New Roman" panose="02020603050405020304" pitchFamily="18" charset="0"/>
                <a:cs typeface="Times New Roman" panose="02020603050405020304" pitchFamily="18" charset="0"/>
              </a:rPr>
              <a:t>Use the template provided in this section to define your own Adoption and Technical Sustainment calendars for your organization. </a:t>
            </a:r>
            <a:endParaRPr lang="en-CA" sz="1800" dirty="0">
              <a:solidFill>
                <a:srgbClr val="000000"/>
              </a:solidFill>
              <a:effectLst/>
              <a:ea typeface="Times New Roman" panose="02020603050405020304" pitchFamily="18" charset="0"/>
              <a:cs typeface="Times New Roman" panose="02020603050405020304" pitchFamily="18" charset="0"/>
            </a:endParaRPr>
          </a:p>
          <a:p>
            <a:pPr marL="685800" lvl="1" indent="-457200">
              <a:buFont typeface="Arial" panose="020B0604020202020204" pitchFamily="34" charset="0"/>
              <a:buChar char="•"/>
            </a:pPr>
            <a:endParaRPr lang="en-US" sz="1800" dirty="0"/>
          </a:p>
          <a:p>
            <a:endParaRPr lang="en-CA" sz="1800" dirty="0"/>
          </a:p>
        </p:txBody>
      </p:sp>
    </p:spTree>
    <p:extLst>
      <p:ext uri="{BB962C8B-B14F-4D97-AF65-F5344CB8AC3E}">
        <p14:creationId xmlns:p14="http://schemas.microsoft.com/office/powerpoint/2010/main" val="167709811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F174-C7F5-41B8-B339-559886E85768}"/>
              </a:ext>
            </a:extLst>
          </p:cNvPr>
          <p:cNvSpPr>
            <a:spLocks noGrp="1"/>
          </p:cNvSpPr>
          <p:nvPr>
            <p:ph type="title"/>
          </p:nvPr>
        </p:nvSpPr>
        <p:spPr/>
        <p:txBody>
          <a:bodyPr/>
          <a:lstStyle/>
          <a:p>
            <a:r>
              <a:rPr lang="en-CA" dirty="0"/>
              <a:t>Sample </a:t>
            </a:r>
            <a:r>
              <a:rPr lang="en-CA" dirty="0">
                <a:solidFill>
                  <a:schemeClr val="tx2"/>
                </a:solidFill>
              </a:rPr>
              <a:t>technical calendar</a:t>
            </a:r>
          </a:p>
        </p:txBody>
      </p:sp>
      <p:sp>
        <p:nvSpPr>
          <p:cNvPr id="3" name="Text Placeholder 2">
            <a:extLst>
              <a:ext uri="{FF2B5EF4-FFF2-40B4-BE49-F238E27FC236}">
                <a16:creationId xmlns:a16="http://schemas.microsoft.com/office/drawing/2014/main" id="{FE9184A2-7707-4EF0-B8E5-FCB82B8807AC}"/>
              </a:ext>
            </a:extLst>
          </p:cNvPr>
          <p:cNvSpPr>
            <a:spLocks noGrp="1"/>
          </p:cNvSpPr>
          <p:nvPr>
            <p:ph type="body" sz="quarter" idx="10"/>
          </p:nvPr>
        </p:nvSpPr>
        <p:spPr>
          <a:xfrm>
            <a:off x="588263" y="1157923"/>
            <a:ext cx="11018520" cy="599267"/>
          </a:xfrm>
        </p:spPr>
        <p:txBody>
          <a:bodyPr/>
          <a:lstStyle/>
          <a:p>
            <a:r>
              <a:rPr lang="en-US" sz="1770" kern="1200" dirty="0">
                <a:solidFill>
                  <a:srgbClr val="000000"/>
                </a:solidFill>
                <a:effectLst/>
                <a:latin typeface="Segoe UI" panose="020B0502040204020203" pitchFamily="34" charset="0"/>
                <a:ea typeface="Times New Roman" panose="02020603050405020304" pitchFamily="18" charset="0"/>
              </a:rPr>
              <a:t>Here is an example of a technical calendar of activities for the Power Platform Admin Team: </a:t>
            </a:r>
            <a:endParaRPr lang="en-CA" sz="1770" kern="1200" dirty="0">
              <a:solidFill>
                <a:srgbClr val="000000"/>
              </a:solidFill>
              <a:effectLst/>
              <a:latin typeface="Segoe UI" panose="020B0502040204020203" pitchFamily="34" charset="0"/>
              <a:ea typeface="Times New Roman" panose="02020603050405020304" pitchFamily="18" charset="0"/>
            </a:endParaRPr>
          </a:p>
          <a:p>
            <a:endParaRPr lang="en-CA" sz="1770" dirty="0"/>
          </a:p>
        </p:txBody>
      </p:sp>
      <p:graphicFrame>
        <p:nvGraphicFramePr>
          <p:cNvPr id="5" name="Table 4">
            <a:extLst>
              <a:ext uri="{FF2B5EF4-FFF2-40B4-BE49-F238E27FC236}">
                <a16:creationId xmlns:a16="http://schemas.microsoft.com/office/drawing/2014/main" id="{88D5D60F-C800-45BB-AE11-1917B64851A8}"/>
              </a:ext>
            </a:extLst>
          </p:cNvPr>
          <p:cNvGraphicFramePr/>
          <p:nvPr>
            <p:extLst>
              <p:ext uri="{D42A27DB-BD31-4B8C-83A1-F6EECF244321}">
                <p14:modId xmlns:p14="http://schemas.microsoft.com/office/powerpoint/2010/main" val="1380898960"/>
              </p:ext>
            </p:extLst>
          </p:nvPr>
        </p:nvGraphicFramePr>
        <p:xfrm>
          <a:off x="585216" y="1570566"/>
          <a:ext cx="11018518" cy="5033434"/>
        </p:xfrm>
        <a:graphic>
          <a:graphicData uri="http://schemas.openxmlformats.org/drawingml/2006/table">
            <a:tbl>
              <a:tblPr firstRow="1"/>
              <a:tblGrid>
                <a:gridCol w="1574074">
                  <a:extLst>
                    <a:ext uri="{9D8B030D-6E8A-4147-A177-3AD203B41FA5}">
                      <a16:colId xmlns:a16="http://schemas.microsoft.com/office/drawing/2014/main" val="1903494403"/>
                    </a:ext>
                  </a:extLst>
                </a:gridCol>
                <a:gridCol w="1574074">
                  <a:extLst>
                    <a:ext uri="{9D8B030D-6E8A-4147-A177-3AD203B41FA5}">
                      <a16:colId xmlns:a16="http://schemas.microsoft.com/office/drawing/2014/main" val="1241821904"/>
                    </a:ext>
                  </a:extLst>
                </a:gridCol>
                <a:gridCol w="1574074">
                  <a:extLst>
                    <a:ext uri="{9D8B030D-6E8A-4147-A177-3AD203B41FA5}">
                      <a16:colId xmlns:a16="http://schemas.microsoft.com/office/drawing/2014/main" val="3912666201"/>
                    </a:ext>
                  </a:extLst>
                </a:gridCol>
                <a:gridCol w="1574074">
                  <a:extLst>
                    <a:ext uri="{9D8B030D-6E8A-4147-A177-3AD203B41FA5}">
                      <a16:colId xmlns:a16="http://schemas.microsoft.com/office/drawing/2014/main" val="3849911429"/>
                    </a:ext>
                  </a:extLst>
                </a:gridCol>
                <a:gridCol w="1574074">
                  <a:extLst>
                    <a:ext uri="{9D8B030D-6E8A-4147-A177-3AD203B41FA5}">
                      <a16:colId xmlns:a16="http://schemas.microsoft.com/office/drawing/2014/main" val="786824606"/>
                    </a:ext>
                  </a:extLst>
                </a:gridCol>
                <a:gridCol w="1574074">
                  <a:extLst>
                    <a:ext uri="{9D8B030D-6E8A-4147-A177-3AD203B41FA5}">
                      <a16:colId xmlns:a16="http://schemas.microsoft.com/office/drawing/2014/main" val="1247269718"/>
                    </a:ext>
                  </a:extLst>
                </a:gridCol>
                <a:gridCol w="1574074">
                  <a:extLst>
                    <a:ext uri="{9D8B030D-6E8A-4147-A177-3AD203B41FA5}">
                      <a16:colId xmlns:a16="http://schemas.microsoft.com/office/drawing/2014/main" val="1761820981"/>
                    </a:ext>
                  </a:extLst>
                </a:gridCol>
              </a:tblGrid>
              <a:tr h="264382">
                <a:tc gridSpan="7">
                  <a:txBody>
                    <a:bodyPr/>
                    <a:lstStyle/>
                    <a:p>
                      <a:pPr algn="ctr" fontAlgn="ctr">
                        <a:spcBef>
                          <a:spcPts val="0"/>
                        </a:spcBef>
                        <a:spcAft>
                          <a:spcPts val="0"/>
                        </a:spcAft>
                      </a:pPr>
                      <a:r>
                        <a:rPr lang="en-GB" sz="1200" b="1" i="0" u="none" strike="noStrike" dirty="0">
                          <a:solidFill>
                            <a:srgbClr val="000000"/>
                          </a:solidFill>
                          <a:effectLst/>
                          <a:latin typeface="+mn-lt"/>
                        </a:rPr>
                        <a:t>[Month] Sample</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46798338"/>
                  </a:ext>
                </a:extLst>
              </a:tr>
              <a:tr h="538932">
                <a:tc>
                  <a:txBody>
                    <a:bodyPr/>
                    <a:lstStyle/>
                    <a:p>
                      <a:pPr algn="ctr" fontAlgn="ctr">
                        <a:spcBef>
                          <a:spcPts val="0"/>
                        </a:spcBef>
                        <a:spcAft>
                          <a:spcPts val="0"/>
                        </a:spcAft>
                      </a:pPr>
                      <a:r>
                        <a:rPr lang="en-GB" sz="1200" b="1" i="0" u="none" strike="noStrike" dirty="0">
                          <a:solidFill>
                            <a:srgbClr val="000000"/>
                          </a:solidFill>
                          <a:effectLst/>
                          <a:latin typeface="+mn-lt"/>
                        </a:rPr>
                        <a:t>MONDAY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TUESDAY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WEDNESDAY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THURSDAY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FRIDAY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SATURDAY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SUNDAY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986551740"/>
                  </a:ext>
                </a:extLst>
              </a:tr>
              <a:tr h="1057530">
                <a:tc>
                  <a:txBody>
                    <a:bodyPr/>
                    <a:lstStyle/>
                    <a:p>
                      <a:pPr algn="ctr" fontAlgn="ctr">
                        <a:spcBef>
                          <a:spcPts val="0"/>
                        </a:spcBef>
                        <a:spcAft>
                          <a:spcPts val="0"/>
                        </a:spcAft>
                      </a:pPr>
                      <a:r>
                        <a:rPr lang="en-GB" sz="1200" b="0" i="0" u="none" strike="noStrike" dirty="0">
                          <a:solidFill>
                            <a:srgbClr val="000000"/>
                          </a:solidFill>
                          <a:effectLst/>
                          <a:latin typeface="+mn-lt"/>
                        </a:rPr>
                        <a:t>Clean up environments (quarterly)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Clean up unused applications (quarterly)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Review COE Reports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508290933"/>
                  </a:ext>
                </a:extLst>
              </a:tr>
              <a:tr h="1057530">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Deploy Center of Excellence Updates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Review COE Reports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940465586"/>
                  </a:ext>
                </a:extLst>
              </a:tr>
              <a:tr h="1057530">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Update Data Gateways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79646"/>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Review COE Reports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4051632587"/>
                  </a:ext>
                </a:extLst>
              </a:tr>
              <a:tr h="1057530">
                <a:tc>
                  <a:txBody>
                    <a:bodyPr/>
                    <a:lstStyle/>
                    <a:p>
                      <a:pPr algn="ctr" fontAlgn="ctr">
                        <a:spcBef>
                          <a:spcPts val="0"/>
                        </a:spcBef>
                        <a:spcAft>
                          <a:spcPts val="0"/>
                        </a:spcAft>
                      </a:pPr>
                      <a:r>
                        <a:rPr lang="en-GB" sz="1200" b="0" i="0" u="none" strike="noStrike" dirty="0">
                          <a:solidFill>
                            <a:srgbClr val="FFFFFF"/>
                          </a:solidFill>
                          <a:effectLst/>
                          <a:latin typeface="+mn-lt"/>
                        </a:rPr>
                        <a:t>Review environment strategy, development standards, DLP</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Review COE direction and new apps and templates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Post on Power Platform updates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Review COE Reports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075578786"/>
                  </a:ext>
                </a:extLst>
              </a:tr>
            </a:tbl>
          </a:graphicData>
        </a:graphic>
      </p:graphicFrame>
    </p:spTree>
    <p:extLst>
      <p:ext uri="{BB962C8B-B14F-4D97-AF65-F5344CB8AC3E}">
        <p14:creationId xmlns:p14="http://schemas.microsoft.com/office/powerpoint/2010/main" val="36812222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03E81E4-B0BB-5D4C-83E1-E0E35F3A8962}"/>
              </a:ext>
            </a:extLst>
          </p:cNvPr>
          <p:cNvGraphicFramePr>
            <a:graphicFrameLocks noGrp="1"/>
          </p:cNvGraphicFramePr>
          <p:nvPr>
            <p:extLst>
              <p:ext uri="{D42A27DB-BD31-4B8C-83A1-F6EECF244321}">
                <p14:modId xmlns:p14="http://schemas.microsoft.com/office/powerpoint/2010/main" val="2061259676"/>
              </p:ext>
            </p:extLst>
          </p:nvPr>
        </p:nvGraphicFramePr>
        <p:xfrm>
          <a:off x="403038" y="1889602"/>
          <a:ext cx="11308837" cy="4127796"/>
        </p:xfrm>
        <a:graphic>
          <a:graphicData uri="http://schemas.openxmlformats.org/drawingml/2006/table">
            <a:tbl>
              <a:tblPr firstRow="1" firstCol="1" bandRow="1">
                <a:tableStyleId>{69012ECD-51FC-41F1-AA8D-1B2483CD663E}</a:tableStyleId>
              </a:tblPr>
              <a:tblGrid>
                <a:gridCol w="2297131">
                  <a:extLst>
                    <a:ext uri="{9D8B030D-6E8A-4147-A177-3AD203B41FA5}">
                      <a16:colId xmlns:a16="http://schemas.microsoft.com/office/drawing/2014/main" val="690375846"/>
                    </a:ext>
                  </a:extLst>
                </a:gridCol>
                <a:gridCol w="4927003">
                  <a:extLst>
                    <a:ext uri="{9D8B030D-6E8A-4147-A177-3AD203B41FA5}">
                      <a16:colId xmlns:a16="http://schemas.microsoft.com/office/drawing/2014/main" val="370522775"/>
                    </a:ext>
                  </a:extLst>
                </a:gridCol>
                <a:gridCol w="2086983">
                  <a:extLst>
                    <a:ext uri="{9D8B030D-6E8A-4147-A177-3AD203B41FA5}">
                      <a16:colId xmlns:a16="http://schemas.microsoft.com/office/drawing/2014/main" val="2948598737"/>
                    </a:ext>
                  </a:extLst>
                </a:gridCol>
                <a:gridCol w="1997720">
                  <a:extLst>
                    <a:ext uri="{9D8B030D-6E8A-4147-A177-3AD203B41FA5}">
                      <a16:colId xmlns:a16="http://schemas.microsoft.com/office/drawing/2014/main" val="4124272412"/>
                    </a:ext>
                  </a:extLst>
                </a:gridCol>
              </a:tblGrid>
              <a:tr h="284223">
                <a:tc>
                  <a:txBody>
                    <a:bodyPr/>
                    <a:lstStyle/>
                    <a:p>
                      <a:pPr>
                        <a:lnSpc>
                          <a:spcPct val="100000"/>
                        </a:lnSpc>
                      </a:pPr>
                      <a:r>
                        <a:rPr lang="en-US" sz="1300" b="0" kern="1200" dirty="0">
                          <a:ln w="3175">
                            <a:noFill/>
                          </a:ln>
                          <a:solidFill>
                            <a:schemeClr val="bg1"/>
                          </a:solidFill>
                          <a:latin typeface="+mj-lt"/>
                        </a:rPr>
                        <a:t>Role</a:t>
                      </a:r>
                      <a:endParaRPr lang="en-US" sz="1300" b="0" i="0" kern="1200" dirty="0">
                        <a:ln w="3175">
                          <a:noFill/>
                        </a:ln>
                        <a:solidFill>
                          <a:schemeClr val="bg1"/>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ln w="3175">
                            <a:noFill/>
                          </a:ln>
                          <a:solidFill>
                            <a:schemeClr val="bg1"/>
                          </a:solidFill>
                          <a:latin typeface="+mj-lt"/>
                        </a:rPr>
                        <a:t>Responsibilities</a:t>
                      </a:r>
                      <a:endParaRPr lang="en-US" sz="1300" b="0" i="0" kern="1200" dirty="0">
                        <a:ln w="3175">
                          <a:noFill/>
                        </a:ln>
                        <a:solidFill>
                          <a:schemeClr val="bg1"/>
                        </a:solidFill>
                        <a:latin typeface="+mj-lt"/>
                        <a:ea typeface="+mn-ea"/>
                        <a:cs typeface="Segoe UI Semilight" panose="020B0402040204020203" pitchFamily="34" charset="0"/>
                      </a:endParaRPr>
                    </a:p>
                  </a:txBody>
                  <a:tcPr marL="143428" marR="0" marT="17928" marB="17928"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nSpc>
                          <a:spcPct val="100000"/>
                        </a:lnSpc>
                      </a:pPr>
                      <a:r>
                        <a:rPr lang="en-US" sz="1300" b="0" kern="1200" dirty="0">
                          <a:ln w="3175">
                            <a:noFill/>
                          </a:ln>
                          <a:solidFill>
                            <a:schemeClr val="bg1"/>
                          </a:solidFill>
                          <a:latin typeface="+mj-lt"/>
                        </a:rPr>
                        <a:t>Department</a:t>
                      </a:r>
                      <a:endParaRPr lang="en-US" sz="1300" b="0" i="0" kern="1200" dirty="0">
                        <a:ln w="3175">
                          <a:noFill/>
                        </a:ln>
                        <a:solidFill>
                          <a:schemeClr val="bg1"/>
                        </a:solidFill>
                        <a:latin typeface="+mj-lt"/>
                        <a:ea typeface="+mn-ea"/>
                        <a:cs typeface="Segoe UI Semilight" panose="020B0402040204020203" pitchFamily="34" charset="0"/>
                      </a:endParaRPr>
                    </a:p>
                  </a:txBody>
                  <a:tcPr marL="143428" marR="143428" marT="17928" marB="17928"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nSpc>
                          <a:spcPct val="100000"/>
                        </a:lnSpc>
                      </a:pPr>
                      <a:r>
                        <a:rPr lang="en-US" sz="1300" b="0" kern="1200" dirty="0">
                          <a:ln w="3175">
                            <a:noFill/>
                          </a:ln>
                          <a:solidFill>
                            <a:schemeClr val="bg1"/>
                          </a:solidFill>
                          <a:latin typeface="+mj-lt"/>
                        </a:rPr>
                        <a:t>Who?</a:t>
                      </a:r>
                      <a:endParaRPr lang="en-US" sz="1300" b="0" i="0" kern="1200" dirty="0">
                        <a:ln w="3175">
                          <a:noFill/>
                        </a:ln>
                        <a:solidFill>
                          <a:schemeClr val="bg1"/>
                        </a:solidFill>
                        <a:latin typeface="+mj-lt"/>
                        <a:ea typeface="+mn-ea"/>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642787202"/>
                  </a:ext>
                </a:extLst>
              </a:tr>
              <a:tr h="429048">
                <a:tc>
                  <a:txBody>
                    <a:bodyPr/>
                    <a:lstStyle/>
                    <a:p>
                      <a:pPr marL="0" algn="l" defTabSz="932559" rtl="0" eaLnBrk="1" latinLnBrk="0" hangingPunct="1">
                        <a:lnSpc>
                          <a:spcPct val="100000"/>
                        </a:lnSpc>
                      </a:pPr>
                      <a:r>
                        <a:rPr lang="en-US" sz="1100" b="0" kern="1200" dirty="0">
                          <a:solidFill>
                            <a:schemeClr val="tx2"/>
                          </a:solidFill>
                          <a:latin typeface="+mj-lt"/>
                        </a:rPr>
                        <a:t>Executive Sponsor</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t>Communicate high-level vision and values of the Microsoft Power Platform to the company</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kern="1200" dirty="0"/>
                        <a:t>Executive Leadership</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b="0" kern="1200" dirty="0">
                          <a:solidFill>
                            <a:srgbClr val="000000"/>
                          </a:solidFill>
                        </a:rPr>
                        <a:t>[Enter Name Here] </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0001"/>
                  </a:ext>
                </a:extLst>
              </a:tr>
              <a:tr h="429048">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dirty="0">
                          <a:solidFill>
                            <a:schemeClr val="tx2"/>
                          </a:solidFill>
                          <a:latin typeface="+mj-lt"/>
                        </a:rPr>
                        <a:t>Success Owner</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t>Ensure the business goals are realized from the adoption process</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dirty="0"/>
                        <a:t>Any department</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Name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429048">
                <a:tc>
                  <a:txBody>
                    <a:bodyPr/>
                    <a:lstStyle/>
                    <a:p>
                      <a:pPr marL="0" algn="l" defTabSz="932559" rtl="0" eaLnBrk="1" latinLnBrk="0" hangingPunct="1">
                        <a:lnSpc>
                          <a:spcPct val="100000"/>
                        </a:lnSpc>
                      </a:pPr>
                      <a:r>
                        <a:rPr lang="en-US" sz="1100" b="0" kern="1200" dirty="0">
                          <a:solidFill>
                            <a:schemeClr val="tx2"/>
                          </a:solidFill>
                          <a:latin typeface="+mj-lt"/>
                        </a:rPr>
                        <a:t>Champions</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kern="1200" dirty="0"/>
                        <a:t>Help evangelize Power Platform. Create a circle of influence and can feed back to the Adoption team what works/what doesn't work.</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kern="1200" dirty="0"/>
                        <a:t>Multiple departments</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your Champions Lead here]</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0003"/>
                  </a:ext>
                </a:extLst>
              </a:tr>
              <a:tr h="428524">
                <a:tc>
                  <a:txBody>
                    <a:bodyPr/>
                    <a:lstStyle/>
                    <a:p>
                      <a:pPr marL="0" algn="l" defTabSz="932559" rtl="0" eaLnBrk="1" latinLnBrk="0" hangingPunct="1">
                        <a:lnSpc>
                          <a:spcPct val="100000"/>
                        </a:lnSpc>
                      </a:pPr>
                      <a:r>
                        <a:rPr lang="en-US" sz="1100" b="0" kern="1200" dirty="0">
                          <a:solidFill>
                            <a:schemeClr val="tx2"/>
                          </a:solidFill>
                          <a:latin typeface="+mj-lt"/>
                        </a:rPr>
                        <a:t>Training Lead</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dirty="0"/>
                        <a:t>Manage and communicate training content about Power Platform – can be internal or external vendor</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dirty="0"/>
                        <a:t>IT or other</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Name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454189">
                <a:tc>
                  <a:txBody>
                    <a:bodyPr/>
                    <a:lstStyle/>
                    <a:p>
                      <a:pPr marL="0" algn="l" defTabSz="932559" rtl="0" eaLnBrk="1" latinLnBrk="0" hangingPunct="1">
                        <a:lnSpc>
                          <a:spcPct val="100000"/>
                        </a:lnSpc>
                      </a:pPr>
                      <a:r>
                        <a:rPr lang="en-US" sz="1100" b="0" kern="1200" dirty="0">
                          <a:solidFill>
                            <a:schemeClr val="tx2"/>
                          </a:solidFill>
                          <a:latin typeface="+mj-lt"/>
                        </a:rPr>
                        <a:t>Department Leads (Stakeholders)</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kern="1200" dirty="0"/>
                        <a:t>Identify how specific departments will use the Power Platform and encourage engagement</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algn="l" defTabSz="932559" rtl="0" eaLnBrk="1" latinLnBrk="0" hangingPunct="1">
                        <a:lnSpc>
                          <a:spcPct val="100000"/>
                        </a:lnSpc>
                      </a:pPr>
                      <a:r>
                        <a:rPr lang="en-US" sz="1100" kern="1200" dirty="0"/>
                        <a:t>Any department (management)</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Name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525268913"/>
                  </a:ext>
                </a:extLst>
              </a:tr>
              <a:tr h="428524">
                <a:tc>
                  <a:txBody>
                    <a:bodyPr/>
                    <a:lstStyle/>
                    <a:p>
                      <a:pPr marL="0" algn="l" defTabSz="932559" rtl="0" eaLnBrk="1" latinLnBrk="0" hangingPunct="1">
                        <a:lnSpc>
                          <a:spcPct val="100000"/>
                        </a:lnSpc>
                      </a:pPr>
                      <a:r>
                        <a:rPr lang="en-US" sz="1100" b="0" kern="1200" dirty="0">
                          <a:solidFill>
                            <a:schemeClr val="tx2"/>
                          </a:solidFill>
                          <a:latin typeface="+mj-lt"/>
                        </a:rPr>
                        <a:t>Communication Lead</a:t>
                      </a: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dirty="0"/>
                        <a:t>Oversee company-wide communications about the Power Platform</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32559" rtl="0" eaLnBrk="1" latinLnBrk="0" hangingPunct="1">
                        <a:lnSpc>
                          <a:spcPct val="100000"/>
                        </a:lnSpc>
                      </a:pPr>
                      <a:r>
                        <a:rPr lang="en-US" sz="1100" kern="1200" dirty="0"/>
                        <a:t>Corp Communications, IT or other</a:t>
                      </a: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Name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04875698"/>
                  </a:ext>
                </a:extLst>
              </a:tr>
              <a:tr h="490061">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dirty="0">
                          <a:solidFill>
                            <a:schemeClr val="tx2"/>
                          </a:solidFill>
                          <a:latin typeface="+mj-lt"/>
                        </a:rPr>
                        <a:t>Power Platform Admin Team</a:t>
                      </a:r>
                      <a:endParaRPr lang="en-CA" sz="1100" b="0" kern="1200" dirty="0">
                        <a:solidFill>
                          <a:schemeClr val="tx2"/>
                        </a:solidFill>
                        <a:latin typeface="+mj-lt"/>
                      </a:endParaRPr>
                    </a:p>
                    <a:p>
                      <a:pPr marL="0" algn="l" defTabSz="932559" rtl="0" eaLnBrk="1" latinLnBrk="0" hangingPunct="1">
                        <a:lnSpc>
                          <a:spcPct val="100000"/>
                        </a:lnSpc>
                      </a:pP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Responsible for establishing an environment strategy, setting up </a:t>
                      </a:r>
                      <a:r>
                        <a:rPr lang="en-US" sz="1100" kern="1200" dirty="0">
                          <a:solidFill>
                            <a:schemeClr val="dk1"/>
                          </a:solidFill>
                          <a:hlinkClick r:id="rId3">
                            <a:extLst>
                              <a:ext uri="{A12FA001-AC4F-418D-AE19-62706E023703}">
                                <ahyp:hlinkClr xmlns:ahyp="http://schemas.microsoft.com/office/drawing/2018/hyperlinkcolor" val="tx"/>
                              </a:ext>
                            </a:extLst>
                          </a:hlinkClick>
                        </a:rPr>
                        <a:t>data loss prevention (DLP) policies</a:t>
                      </a:r>
                      <a:r>
                        <a:rPr lang="en-US" sz="1100" kern="1200" dirty="0">
                          <a:solidFill>
                            <a:schemeClr val="dk1"/>
                          </a:solidFill>
                        </a:rPr>
                        <a:t>, and managing users, </a:t>
                      </a:r>
                      <a:r>
                        <a:rPr lang="en-US" sz="1100" kern="1200" dirty="0">
                          <a:solidFill>
                            <a:schemeClr val="dk1"/>
                          </a:solidFill>
                          <a:hlinkClick r:id="rId4">
                            <a:extLst>
                              <a:ext uri="{A12FA001-AC4F-418D-AE19-62706E023703}">
                                <ahyp:hlinkClr xmlns:ahyp="http://schemas.microsoft.com/office/drawing/2018/hyperlinkcolor" val="tx"/>
                              </a:ext>
                            </a:extLst>
                          </a:hlinkClick>
                        </a:rPr>
                        <a:t>capacity, and licensing</a:t>
                      </a:r>
                      <a:r>
                        <a:rPr lang="en-US" sz="1100" kern="1200" dirty="0">
                          <a:solidFill>
                            <a:schemeClr val="dk1"/>
                          </a:solidFill>
                        </a:rPr>
                        <a:t>. They also make data available to makers through connectors, integration, or migration. </a:t>
                      </a:r>
                      <a:endParaRPr lang="en-CA" sz="1100" kern="1200" dirty="0">
                        <a:solidFill>
                          <a:schemeClr val="dk1"/>
                        </a:solidFill>
                        <a:latin typeface="Segoe UI Semilight" panose="020B0402040204020203" pitchFamily="34" charset="0"/>
                        <a:ea typeface="+mn-ea"/>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IT</a:t>
                      </a:r>
                      <a:endParaRPr lang="en-CA" sz="1100" kern="1200" dirty="0">
                        <a:solidFill>
                          <a:schemeClr val="dk1"/>
                        </a:solidFill>
                      </a:endParaRPr>
                    </a:p>
                    <a:p>
                      <a:pPr marL="0" algn="l" defTabSz="932559" rtl="0" eaLnBrk="1" latinLnBrk="0" hangingPunct="1">
                        <a:lnSpc>
                          <a:spcPct val="100000"/>
                        </a:lnSpc>
                      </a:pP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your Admin Lead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138324155"/>
                  </a:ext>
                </a:extLst>
              </a:tr>
              <a:tr h="490061">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b="0" kern="1200" dirty="0">
                          <a:solidFill>
                            <a:schemeClr val="tx2"/>
                          </a:solidFill>
                          <a:latin typeface="+mj-lt"/>
                        </a:rPr>
                        <a:t>Power Platform Nurture Team</a:t>
                      </a:r>
                      <a:endParaRPr lang="en-CA" sz="1100" b="0" kern="1200" dirty="0">
                        <a:solidFill>
                          <a:schemeClr val="tx2"/>
                        </a:solidFill>
                        <a:latin typeface="+mj-lt"/>
                      </a:endParaRPr>
                    </a:p>
                    <a:p>
                      <a:pPr marL="0" algn="l" defTabSz="932559" rtl="0" eaLnBrk="1" latinLnBrk="0" hangingPunct="1">
                        <a:lnSpc>
                          <a:spcPct val="100000"/>
                        </a:lnSpc>
                      </a:pPr>
                      <a:endParaRPr lang="en-US" sz="1100" b="0" i="0" kern="1200" dirty="0">
                        <a:solidFill>
                          <a:schemeClr val="tx2"/>
                        </a:solidFill>
                        <a:latin typeface="+mj-lt"/>
                        <a:ea typeface="+mn-ea"/>
                        <a:cs typeface="Segoe UI Semilight" panose="020B0402040204020203" pitchFamily="34" charset="0"/>
                      </a:endParaRPr>
                    </a:p>
                  </a:txBody>
                  <a:tcPr marL="89642" marR="89642" marT="17928" marB="17928" anchor="ctr">
                    <a:lnL w="12700" cap="flat" cmpd="sng" algn="ctr">
                      <a:noFill/>
                      <a:prstDash val="solid"/>
                      <a:round/>
                      <a:headEnd type="none" w="med" len="med"/>
                      <a:tailEnd type="none" w="med" len="med"/>
                    </a:lnL>
                    <a:lnR>
                      <a:noFill/>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Organizes app-in-a-day events and hackathons, provides mentorship to makers, ensures new makers get off to a good start, and generally evangelizes the platform</a:t>
                      </a:r>
                      <a:r>
                        <a:rPr lang="en-US" sz="1100" b="0" kern="1200" dirty="0">
                          <a:solidFill>
                            <a:srgbClr val="000000"/>
                          </a:solidFill>
                        </a:rPr>
                        <a:t>. Provide business change management.</a:t>
                      </a:r>
                      <a:endParaRPr lang="en-CA" sz="1100" kern="1200" dirty="0">
                        <a:solidFill>
                          <a:schemeClr val="dk1"/>
                        </a:solidFill>
                        <a:latin typeface="Segoe UI Semilight" panose="020B0402040204020203" pitchFamily="34" charset="0"/>
                        <a:ea typeface="+mn-ea"/>
                        <a:cs typeface="Segoe UI Semilight" panose="020B0402040204020203" pitchFamily="34" charset="0"/>
                      </a:endParaRPr>
                    </a:p>
                  </a:txBody>
                  <a:tcPr marL="91403" marR="0" marT="17928" marB="17928" anchor="ctr">
                    <a:lnL>
                      <a:noFill/>
                    </a:lnL>
                    <a:lnR>
                      <a:noFill/>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Multiple departments</a:t>
                      </a:r>
                      <a:endParaRPr lang="en-CA" sz="1100" kern="1200" dirty="0">
                        <a:solidFill>
                          <a:schemeClr val="dk1"/>
                        </a:solidFill>
                      </a:endParaRPr>
                    </a:p>
                    <a:p>
                      <a:pPr marL="0" algn="l" defTabSz="932559" rtl="0" eaLnBrk="1" latinLnBrk="0" hangingPunct="1">
                        <a:lnSpc>
                          <a:spcPct val="100000"/>
                        </a:lnSpc>
                      </a:pPr>
                      <a:endParaRPr lang="en-US" sz="1100" b="0" i="0" kern="1200" dirty="0">
                        <a:solidFill>
                          <a:srgbClr val="000000"/>
                        </a:solidFill>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a:noFill/>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rPr>
                        <a:t>[Enter your Nurture Lead Here] </a:t>
                      </a:r>
                      <a:endParaRPr kumimoji="0" lang="en-US" sz="1100" b="0" i="0" u="none" strike="noStrike" kern="1200" cap="none" spc="0" normalizeH="0" baseline="0" noProof="0" dirty="0">
                        <a:ln>
                          <a:noFill/>
                        </a:ln>
                        <a:solidFill>
                          <a:srgbClr val="000000"/>
                        </a:solidFill>
                        <a:effectLst/>
                        <a:uLnTx/>
                        <a:uFillTx/>
                        <a:latin typeface="Segoe UI Semilight" panose="020B0402040204020203" pitchFamily="34" charset="0"/>
                        <a:ea typeface="Segoe UI" pitchFamily="34" charset="0"/>
                        <a:cs typeface="Segoe UI Semilight" panose="020B0402040204020203" pitchFamily="34" charset="0"/>
                      </a:endParaRPr>
                    </a:p>
                  </a:txBody>
                  <a:tcPr marL="143428" marR="143428" marT="17928" marB="17928" anchor="ctr">
                    <a:lnL>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27581693"/>
                  </a:ext>
                </a:extLst>
              </a:tr>
            </a:tbl>
          </a:graphicData>
        </a:graphic>
      </p:graphicFrame>
      <p:sp>
        <p:nvSpPr>
          <p:cNvPr id="10" name="TextBox 9">
            <a:extLst>
              <a:ext uri="{FF2B5EF4-FFF2-40B4-BE49-F238E27FC236}">
                <a16:creationId xmlns:a16="http://schemas.microsoft.com/office/drawing/2014/main" id="{627BD7AC-1B15-7E42-8068-7F3E5460A58B}"/>
              </a:ext>
            </a:extLst>
          </p:cNvPr>
          <p:cNvSpPr txBox="1"/>
          <p:nvPr/>
        </p:nvSpPr>
        <p:spPr>
          <a:xfrm>
            <a:off x="310450" y="6458855"/>
            <a:ext cx="11308838" cy="333384"/>
          </a:xfrm>
          <a:prstGeom prst="rect">
            <a:avLst/>
          </a:prstGeom>
        </p:spPr>
        <p:txBody>
          <a:bodyPr wrap="square" lIns="143428" tIns="89642" rIns="143428" bIns="89642" anchor="t">
            <a:spAutoFit/>
          </a:bodyPr>
          <a:lstStyle>
            <a:defPPr>
              <a:defRPr lang="en-US"/>
            </a:defPPr>
            <a:lvl1pPr defTabSz="932103" fontAlgn="base">
              <a:lnSpc>
                <a:spcPct val="120000"/>
              </a:lnSpc>
              <a:spcBef>
                <a:spcPct val="0"/>
              </a:spcBef>
              <a:spcAft>
                <a:spcPct val="0"/>
              </a:spcAft>
              <a:defRPr>
                <a:gradFill>
                  <a:gsLst>
                    <a:gs pos="13889">
                      <a:srgbClr val="505050"/>
                    </a:gs>
                    <a:gs pos="28704">
                      <a:srgbClr val="505050"/>
                    </a:gs>
                  </a:gsLst>
                  <a:lin ang="5400000" scaled="0"/>
                </a:gradFill>
                <a:ea typeface="Segoe UI" pitchFamily="34" charset="0"/>
                <a:cs typeface="Segoe UI" pitchFamily="34" charset="0"/>
              </a:defRPr>
            </a:lvl1pPr>
          </a:lstStyle>
          <a:p>
            <a:pPr marL="0" marR="0" lvl="0" indent="0" algn="l" defTabSz="932115" rtl="0" eaLnBrk="1" fontAlgn="base" latinLnBrk="0" hangingPunct="1">
              <a:lnSpc>
                <a:spcPct val="9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7F7F7F"/>
                </a:solidFill>
                <a:effectLst/>
                <a:uLnTx/>
                <a:uFillTx/>
                <a:latin typeface="Segoe UI"/>
                <a:cs typeface="Segoe UI" pitchFamily="34" charset="0"/>
              </a:rPr>
              <a:t>Note: Though we recommend having each of these roles fulfilled, in smaller organizations some of these roles may be carried out by the same person. </a:t>
            </a:r>
            <a:endParaRPr kumimoji="0" lang="en-US" sz="1100" b="0" i="1" u="none" strike="noStrike" kern="1200" cap="none" spc="0" normalizeH="0" baseline="0" noProof="0" dirty="0">
              <a:ln>
                <a:noFill/>
              </a:ln>
              <a:gradFill>
                <a:gsLst>
                  <a:gs pos="13889">
                    <a:srgbClr val="505050"/>
                  </a:gs>
                  <a:gs pos="28704">
                    <a:srgbClr val="505050"/>
                  </a:gs>
                </a:gsLst>
                <a:lin ang="5400000" scaled="0"/>
              </a:gradFill>
              <a:effectLst/>
              <a:uLnTx/>
              <a:uFillTx/>
              <a:latin typeface="Segoe UI"/>
              <a:cs typeface="Segoe UI" pitchFamily="34" charset="0"/>
            </a:endParaRPr>
          </a:p>
        </p:txBody>
      </p:sp>
      <p:sp>
        <p:nvSpPr>
          <p:cNvPr id="7" name="Rectangle 6">
            <a:extLst>
              <a:ext uri="{FF2B5EF4-FFF2-40B4-BE49-F238E27FC236}">
                <a16:creationId xmlns:a16="http://schemas.microsoft.com/office/drawing/2014/main" id="{5DDEC2B6-AC32-44D2-A610-977FC8A4EE54}"/>
              </a:ext>
            </a:extLst>
          </p:cNvPr>
          <p:cNvSpPr/>
          <p:nvPr/>
        </p:nvSpPr>
        <p:spPr>
          <a:xfrm>
            <a:off x="310450" y="1010841"/>
            <a:ext cx="11308838" cy="724260"/>
          </a:xfrm>
          <a:prstGeom prst="rect">
            <a:avLst/>
          </a:prstGeom>
        </p:spPr>
        <p:txBody>
          <a:bodyPr wrap="square" lIns="90000" tIns="89642" rIns="90000" bIns="89642" anchor="t">
            <a:spAutoFit/>
          </a:bodyPr>
          <a:lstStyle/>
          <a:p>
            <a:pPr marL="0" marR="0" lvl="1" indent="0" defTabSz="914379" rtl="0" eaLnBrk="1" fontAlgn="auto" latinLnBrk="0" hangingPunct="1">
              <a:lnSpc>
                <a:spcPct val="100000"/>
              </a:lnSpc>
              <a:spcBef>
                <a:spcPts val="0"/>
              </a:spcBef>
              <a:spcAft>
                <a:spcPts val="333"/>
              </a:spcAft>
              <a:buClrTx/>
              <a:buSzTx/>
              <a:buFontTx/>
              <a:buNone/>
              <a:tabLst/>
              <a:defRPr/>
            </a:pPr>
            <a:r>
              <a:rPr kumimoji="0" lang="en-US" b="0" i="0" u="none" strike="noStrike" kern="1200" cap="none" spc="0" normalizeH="0" baseline="0" noProof="0" dirty="0">
                <a:ln>
                  <a:noFill/>
                </a:ln>
                <a:solidFill>
                  <a:srgbClr val="2F2F2F"/>
                </a:solidFill>
                <a:effectLst/>
                <a:uLnTx/>
                <a:uFillTx/>
                <a:latin typeface="+mj-lt"/>
                <a:ea typeface="+mn-ea"/>
                <a:cs typeface="Segoe UI Semilight"/>
              </a:rPr>
              <a:t>Any successful project begins by bringing the right team together. Your project stakeholders should include representatives across your organization who have accountability for project success. </a:t>
            </a:r>
          </a:p>
        </p:txBody>
      </p:sp>
      <p:sp>
        <p:nvSpPr>
          <p:cNvPr id="2" name="Title 1">
            <a:extLst>
              <a:ext uri="{FF2B5EF4-FFF2-40B4-BE49-F238E27FC236}">
                <a16:creationId xmlns:a16="http://schemas.microsoft.com/office/drawing/2014/main" id="{22F3B7BE-9DE6-448D-BA5C-7BB94E174129}"/>
              </a:ext>
            </a:extLst>
          </p:cNvPr>
          <p:cNvSpPr>
            <a:spLocks noGrp="1"/>
          </p:cNvSpPr>
          <p:nvPr>
            <p:ph type="title" idx="4294967295"/>
          </p:nvPr>
        </p:nvSpPr>
        <p:spPr>
          <a:xfrm>
            <a:off x="310450" y="395288"/>
            <a:ext cx="11401425" cy="553998"/>
          </a:xfrm>
          <a:prstGeom prst="rect">
            <a:avLst/>
          </a:prstGeom>
        </p:spPr>
        <p:txBody>
          <a:bodyPr/>
          <a:lstStyle/>
          <a:p>
            <a:r>
              <a:rPr lang="en-NZ" dirty="0">
                <a:solidFill>
                  <a:schemeClr val="accent1"/>
                </a:solidFill>
              </a:rPr>
              <a:t>Assemble your team</a:t>
            </a:r>
            <a:endParaRPr lang="en-US" dirty="0"/>
          </a:p>
        </p:txBody>
      </p:sp>
      <p:grpSp>
        <p:nvGrpSpPr>
          <p:cNvPr id="11" name="Group 10" descr="Prompt: Fill this section out">
            <a:extLst>
              <a:ext uri="{FF2B5EF4-FFF2-40B4-BE49-F238E27FC236}">
                <a16:creationId xmlns:a16="http://schemas.microsoft.com/office/drawing/2014/main" id="{3227CE18-2DB9-4659-9C0D-638FAF7B6350}"/>
              </a:ext>
            </a:extLst>
          </p:cNvPr>
          <p:cNvGrpSpPr/>
          <p:nvPr/>
        </p:nvGrpSpPr>
        <p:grpSpPr>
          <a:xfrm>
            <a:off x="0" y="-396000"/>
            <a:ext cx="12192000" cy="396000"/>
            <a:chOff x="0" y="-396000"/>
            <a:chExt cx="12192000" cy="396000"/>
          </a:xfrm>
        </p:grpSpPr>
        <p:sp>
          <p:nvSpPr>
            <p:cNvPr id="3" name="TextBox 2">
              <a:extLst>
                <a:ext uri="{FF2B5EF4-FFF2-40B4-BE49-F238E27FC236}">
                  <a16:creationId xmlns:a16="http://schemas.microsoft.com/office/drawing/2014/main" id="{09404DE7-C5B2-40C1-B191-10F0970BA73D}"/>
                </a:ext>
              </a:extLst>
            </p:cNvPr>
            <p:cNvSpPr txBox="1"/>
            <p:nvPr/>
          </p:nvSpPr>
          <p:spPr>
            <a:xfrm>
              <a:off x="0" y="-396000"/>
              <a:ext cx="12192000" cy="396000"/>
            </a:xfrm>
            <a:prstGeom prst="rect">
              <a:avLst/>
            </a:prstGeom>
            <a:solidFill>
              <a:schemeClr val="accent1"/>
            </a:solidFill>
          </p:spPr>
          <p:txBody>
            <a:bodyPr wrap="square" lIns="0" tIns="0" rIns="0" bIns="0" rtlCol="0" anchor="ctr">
              <a:spAutoFit/>
            </a:bodyPr>
            <a:lstStyle/>
            <a:p>
              <a:pPr marL="144000" algn="ctr"/>
              <a:r>
                <a:rPr lang="en-GB" dirty="0">
                  <a:solidFill>
                    <a:schemeClr val="bg1"/>
                  </a:solidFill>
                  <a:latin typeface="+mj-lt"/>
                  <a:cs typeface="Segoe UI Semilight"/>
                </a:rPr>
                <a:t>Fill this section out</a:t>
              </a:r>
            </a:p>
          </p:txBody>
        </p:sp>
        <p:pic>
          <p:nvPicPr>
            <p:cNvPr id="9" name="Graphic 8" descr="Pencil with solid fill">
              <a:extLst>
                <a:ext uri="{FF2B5EF4-FFF2-40B4-BE49-F238E27FC236}">
                  <a16:creationId xmlns:a16="http://schemas.microsoft.com/office/drawing/2014/main" id="{B14C5937-A27C-499C-8DEE-65A5A77D9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6000" y="-383816"/>
              <a:ext cx="341074" cy="341074"/>
            </a:xfrm>
            <a:prstGeom prst="rect">
              <a:avLst/>
            </a:prstGeom>
          </p:spPr>
        </p:pic>
      </p:grpSp>
    </p:spTree>
    <p:extLst>
      <p:ext uri="{BB962C8B-B14F-4D97-AF65-F5344CB8AC3E}">
        <p14:creationId xmlns:p14="http://schemas.microsoft.com/office/powerpoint/2010/main" val="531660259"/>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DC23-B20C-46BB-8F9C-EE4E027C58F0}"/>
              </a:ext>
            </a:extLst>
          </p:cNvPr>
          <p:cNvSpPr>
            <a:spLocks noGrp="1"/>
          </p:cNvSpPr>
          <p:nvPr>
            <p:ph type="title"/>
          </p:nvPr>
        </p:nvSpPr>
        <p:spPr/>
        <p:txBody>
          <a:bodyPr/>
          <a:lstStyle/>
          <a:p>
            <a:r>
              <a:rPr lang="en-CA" dirty="0"/>
              <a:t>Adoption calendar</a:t>
            </a:r>
          </a:p>
        </p:txBody>
      </p:sp>
      <p:sp>
        <p:nvSpPr>
          <p:cNvPr id="3" name="Text Placeholder 2">
            <a:extLst>
              <a:ext uri="{FF2B5EF4-FFF2-40B4-BE49-F238E27FC236}">
                <a16:creationId xmlns:a16="http://schemas.microsoft.com/office/drawing/2014/main" id="{21191158-6484-4AE0-9AF7-BE523080E8B8}"/>
              </a:ext>
            </a:extLst>
          </p:cNvPr>
          <p:cNvSpPr>
            <a:spLocks noGrp="1"/>
          </p:cNvSpPr>
          <p:nvPr>
            <p:ph type="body" sz="quarter" idx="10"/>
          </p:nvPr>
        </p:nvSpPr>
        <p:spPr>
          <a:xfrm>
            <a:off x="586390" y="1434370"/>
            <a:ext cx="4506605" cy="2800767"/>
          </a:xfrm>
        </p:spPr>
        <p:txBody>
          <a:bodyPr/>
          <a:lstStyle/>
          <a:p>
            <a:pPr>
              <a:spcBef>
                <a:spcPts val="1200"/>
              </a:spcBef>
            </a:pPr>
            <a:r>
              <a:rPr lang="en-US" sz="1800" dirty="0"/>
              <a:t>These calendars shows examples of activities your team can execute over the course of one month. </a:t>
            </a:r>
          </a:p>
          <a:p>
            <a:pPr>
              <a:spcBef>
                <a:spcPts val="1200"/>
              </a:spcBef>
            </a:pPr>
            <a:r>
              <a:rPr lang="en-US" sz="1800" dirty="0"/>
              <a:t>We recommend a “crawl, walk run” approach to developing your adoption nurturing program. </a:t>
            </a:r>
          </a:p>
          <a:p>
            <a:pPr>
              <a:spcBef>
                <a:spcPts val="1200"/>
              </a:spcBef>
            </a:pPr>
            <a:r>
              <a:rPr lang="en-US" sz="1800" dirty="0"/>
              <a:t>Start small and pick a few items from the list to start with and add to your program as the adoption evolves. </a:t>
            </a:r>
            <a:endParaRPr lang="en-CA" sz="1800" dirty="0"/>
          </a:p>
        </p:txBody>
      </p:sp>
      <p:pic>
        <p:nvPicPr>
          <p:cNvPr id="15362" name="Picture 2" descr="A group of people sitting at a table with laptops&#10;&#10;Description automatically generated with medium confidence">
            <a:extLst>
              <a:ext uri="{FF2B5EF4-FFF2-40B4-BE49-F238E27FC236}">
                <a16:creationId xmlns:a16="http://schemas.microsoft.com/office/drawing/2014/main" id="{BC6757D8-7A57-4411-80A6-DD890A9763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47" r="20669"/>
          <a:stretch/>
        </p:blipFill>
        <p:spPr bwMode="auto">
          <a:xfrm>
            <a:off x="5805376" y="0"/>
            <a:ext cx="6386624" cy="6858000"/>
          </a:xfrm>
          <a:prstGeom prst="rect">
            <a:avLst/>
          </a:prstGeom>
          <a:noFill/>
        </p:spPr>
      </p:pic>
    </p:spTree>
    <p:extLst>
      <p:ext uri="{BB962C8B-B14F-4D97-AF65-F5344CB8AC3E}">
        <p14:creationId xmlns:p14="http://schemas.microsoft.com/office/powerpoint/2010/main" val="111753834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650B-72E3-4C86-AA61-673CB7DE09FB}"/>
              </a:ext>
            </a:extLst>
          </p:cNvPr>
          <p:cNvSpPr>
            <a:spLocks noGrp="1"/>
          </p:cNvSpPr>
          <p:nvPr>
            <p:ph type="title"/>
          </p:nvPr>
        </p:nvSpPr>
        <p:spPr>
          <a:xfrm>
            <a:off x="588263" y="457200"/>
            <a:ext cx="4805004" cy="553998"/>
          </a:xfrm>
        </p:spPr>
        <p:txBody>
          <a:bodyPr/>
          <a:lstStyle/>
          <a:p>
            <a:r>
              <a:rPr lang="en-CA" dirty="0"/>
              <a:t>Crawl - calendar example</a:t>
            </a:r>
          </a:p>
        </p:txBody>
      </p:sp>
      <p:sp>
        <p:nvSpPr>
          <p:cNvPr id="3" name="Text Placeholder 2">
            <a:extLst>
              <a:ext uri="{FF2B5EF4-FFF2-40B4-BE49-F238E27FC236}">
                <a16:creationId xmlns:a16="http://schemas.microsoft.com/office/drawing/2014/main" id="{8650B174-DBEF-4C8D-B10B-C34B51690591}"/>
              </a:ext>
            </a:extLst>
          </p:cNvPr>
          <p:cNvSpPr>
            <a:spLocks noGrp="1"/>
          </p:cNvSpPr>
          <p:nvPr>
            <p:ph type="body" sz="quarter" idx="10"/>
          </p:nvPr>
        </p:nvSpPr>
        <p:spPr>
          <a:xfrm>
            <a:off x="588264" y="1626346"/>
            <a:ext cx="4550288" cy="5041380"/>
          </a:xfrm>
        </p:spPr>
        <p:txBody>
          <a:bodyPr/>
          <a:lstStyle/>
          <a:p>
            <a:pPr>
              <a:spcBef>
                <a:spcPts val="1200"/>
              </a:spcBef>
            </a:pPr>
            <a:r>
              <a:rPr lang="en-US" sz="1600" dirty="0"/>
              <a:t>During the beginning phases of your journey, your goals will be focused on raising awareness, increasing knowledge, and providing opportunities for learning and growth. </a:t>
            </a:r>
          </a:p>
          <a:p>
            <a:pPr>
              <a:spcBef>
                <a:spcPts val="1200"/>
              </a:spcBef>
            </a:pPr>
            <a:r>
              <a:rPr lang="en-US" sz="1600" dirty="0"/>
              <a:t>Most Citizen Developers will be interested in learning what is possible, how to start, and where can they go to get help.</a:t>
            </a:r>
          </a:p>
          <a:p>
            <a:pPr>
              <a:spcBef>
                <a:spcPts val="1200"/>
              </a:spcBef>
            </a:pPr>
            <a:r>
              <a:rPr lang="en-US" sz="1600" dirty="0"/>
              <a:t>During the beginning phases of your journey, we recommend:</a:t>
            </a:r>
          </a:p>
          <a:p>
            <a:pPr marL="285750" indent="-285750">
              <a:spcBef>
                <a:spcPts val="1200"/>
              </a:spcBef>
              <a:buFont typeface="Arial" panose="020B0604020202020204" pitchFamily="34" charset="0"/>
              <a:buChar char="•"/>
            </a:pPr>
            <a:r>
              <a:rPr lang="en-US" sz="1600" dirty="0"/>
              <a:t>Welcoming new members to the community</a:t>
            </a:r>
          </a:p>
          <a:p>
            <a:pPr marL="285750" indent="-285750">
              <a:buFont typeface="Arial" panose="020B0604020202020204" pitchFamily="34" charset="0"/>
              <a:buChar char="•"/>
            </a:pPr>
            <a:r>
              <a:rPr lang="en-US" sz="1600" dirty="0"/>
              <a:t>Having many opportunities and avenues for Citizen Developers to be able to drop in and ask questions</a:t>
            </a:r>
          </a:p>
          <a:p>
            <a:pPr marL="285750" indent="-285750">
              <a:buFont typeface="Arial" panose="020B0604020202020204" pitchFamily="34" charset="0"/>
              <a:buChar char="•"/>
            </a:pPr>
            <a:r>
              <a:rPr lang="en-US" sz="1600" dirty="0"/>
              <a:t>Hosting as many Show &amp; Tell sessions as possible to raise awareness and increase knowledge about what’s possible</a:t>
            </a:r>
          </a:p>
          <a:p>
            <a:pPr marL="285750" indent="-285750">
              <a:buFont typeface="Arial" panose="020B0604020202020204" pitchFamily="34" charset="0"/>
              <a:buChar char="•"/>
            </a:pPr>
            <a:r>
              <a:rPr lang="en-US" sz="1600" dirty="0"/>
              <a:t>Sharing Tips &amp; Tricks to assist users when they are blocked</a:t>
            </a:r>
          </a:p>
        </p:txBody>
      </p:sp>
      <p:sp>
        <p:nvSpPr>
          <p:cNvPr id="4" name="Rectangle 3">
            <a:extLst>
              <a:ext uri="{FF2B5EF4-FFF2-40B4-BE49-F238E27FC236}">
                <a16:creationId xmlns:a16="http://schemas.microsoft.com/office/drawing/2014/main" id="{D94AB221-CEF0-4D09-BE51-0CC699FFA879}"/>
              </a:ext>
              <a:ext uri="{C183D7F6-B498-43B3-948B-1728B52AA6E4}">
                <adec:decorative xmlns:adec="http://schemas.microsoft.com/office/drawing/2017/decorative" val="1"/>
              </a:ext>
            </a:extLst>
          </p:cNvPr>
          <p:cNvSpPr/>
          <p:nvPr/>
        </p:nvSpPr>
        <p:spPr>
          <a:xfrm>
            <a:off x="5307884" y="2371"/>
            <a:ext cx="6931639"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p>
        </p:txBody>
      </p:sp>
      <p:sp>
        <p:nvSpPr>
          <p:cNvPr id="8" name="TextBox 7">
            <a:extLst>
              <a:ext uri="{FF2B5EF4-FFF2-40B4-BE49-F238E27FC236}">
                <a16:creationId xmlns:a16="http://schemas.microsoft.com/office/drawing/2014/main" id="{870D4124-776B-499C-B868-742EF7306F39}"/>
              </a:ext>
            </a:extLst>
          </p:cNvPr>
          <p:cNvSpPr txBox="1"/>
          <p:nvPr/>
        </p:nvSpPr>
        <p:spPr>
          <a:xfrm>
            <a:off x="5485355" y="1072065"/>
            <a:ext cx="6754168" cy="369332"/>
          </a:xfrm>
          <a:prstGeom prst="rect">
            <a:avLst/>
          </a:prstGeom>
          <a:noFill/>
        </p:spPr>
        <p:txBody>
          <a:bodyPr wrap="square">
            <a:spAutoFit/>
          </a:bodyPr>
          <a:lstStyle/>
          <a:p>
            <a:r>
              <a:rPr lang="en-US" sz="1800" dirty="0"/>
              <a:t>Example of a team that is starting their adoption:</a:t>
            </a:r>
          </a:p>
        </p:txBody>
      </p:sp>
      <p:graphicFrame>
        <p:nvGraphicFramePr>
          <p:cNvPr id="6" name="Table 5">
            <a:extLst>
              <a:ext uri="{FF2B5EF4-FFF2-40B4-BE49-F238E27FC236}">
                <a16:creationId xmlns:a16="http://schemas.microsoft.com/office/drawing/2014/main" id="{0C25B9D0-F451-4BE7-841C-A4766A980155}"/>
              </a:ext>
            </a:extLst>
          </p:cNvPr>
          <p:cNvGraphicFramePr/>
          <p:nvPr>
            <p:extLst>
              <p:ext uri="{D42A27DB-BD31-4B8C-83A1-F6EECF244321}">
                <p14:modId xmlns:p14="http://schemas.microsoft.com/office/powerpoint/2010/main" val="4220934767"/>
              </p:ext>
            </p:extLst>
          </p:nvPr>
        </p:nvGraphicFramePr>
        <p:xfrm>
          <a:off x="5485355" y="1626346"/>
          <a:ext cx="6576695" cy="4533899"/>
        </p:xfrm>
        <a:graphic>
          <a:graphicData uri="http://schemas.openxmlformats.org/drawingml/2006/table">
            <a:tbl>
              <a:tblPr firstRow="1"/>
              <a:tblGrid>
                <a:gridCol w="1315339">
                  <a:extLst>
                    <a:ext uri="{9D8B030D-6E8A-4147-A177-3AD203B41FA5}">
                      <a16:colId xmlns:a16="http://schemas.microsoft.com/office/drawing/2014/main" val="2633599047"/>
                    </a:ext>
                  </a:extLst>
                </a:gridCol>
                <a:gridCol w="1315339">
                  <a:extLst>
                    <a:ext uri="{9D8B030D-6E8A-4147-A177-3AD203B41FA5}">
                      <a16:colId xmlns:a16="http://schemas.microsoft.com/office/drawing/2014/main" val="908796963"/>
                    </a:ext>
                  </a:extLst>
                </a:gridCol>
                <a:gridCol w="1315339">
                  <a:extLst>
                    <a:ext uri="{9D8B030D-6E8A-4147-A177-3AD203B41FA5}">
                      <a16:colId xmlns:a16="http://schemas.microsoft.com/office/drawing/2014/main" val="260010310"/>
                    </a:ext>
                  </a:extLst>
                </a:gridCol>
                <a:gridCol w="1315339">
                  <a:extLst>
                    <a:ext uri="{9D8B030D-6E8A-4147-A177-3AD203B41FA5}">
                      <a16:colId xmlns:a16="http://schemas.microsoft.com/office/drawing/2014/main" val="2302039323"/>
                    </a:ext>
                  </a:extLst>
                </a:gridCol>
                <a:gridCol w="1315339">
                  <a:extLst>
                    <a:ext uri="{9D8B030D-6E8A-4147-A177-3AD203B41FA5}">
                      <a16:colId xmlns:a16="http://schemas.microsoft.com/office/drawing/2014/main" val="3197202457"/>
                    </a:ext>
                  </a:extLst>
                </a:gridCol>
              </a:tblGrid>
              <a:tr h="238144">
                <a:tc gridSpan="5">
                  <a:txBody>
                    <a:bodyPr/>
                    <a:lstStyle/>
                    <a:p>
                      <a:pPr algn="ctr" fontAlgn="ctr">
                        <a:spcBef>
                          <a:spcPts val="0"/>
                        </a:spcBef>
                        <a:spcAft>
                          <a:spcPts val="0"/>
                        </a:spcAft>
                      </a:pPr>
                      <a:r>
                        <a:rPr lang="en-GB" sz="1200" b="1" i="0" u="none" strike="noStrike" dirty="0">
                          <a:solidFill>
                            <a:srgbClr val="000000"/>
                          </a:solidFill>
                          <a:effectLst/>
                          <a:latin typeface="+mn-lt"/>
                        </a:rPr>
                        <a:t>[Month] Sample</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94204647"/>
                  </a:ext>
                </a:extLst>
              </a:tr>
              <a:tr h="485447">
                <a:tc>
                  <a:txBody>
                    <a:bodyPr/>
                    <a:lstStyle/>
                    <a:p>
                      <a:pPr algn="ctr" fontAlgn="ctr">
                        <a:spcBef>
                          <a:spcPts val="0"/>
                        </a:spcBef>
                        <a:spcAft>
                          <a:spcPts val="0"/>
                        </a:spcAft>
                      </a:pPr>
                      <a:r>
                        <a:rPr lang="en-GB" sz="1200" b="1" i="0" u="none" strike="noStrike" dirty="0">
                          <a:solidFill>
                            <a:srgbClr val="000000"/>
                          </a:solidFill>
                          <a:effectLst/>
                          <a:latin typeface="+mn-lt"/>
                        </a:rPr>
                        <a:t>MONDAY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TUESDAY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WEDNESDAY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THURSDAY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FRIDAY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749393654"/>
                  </a:ext>
                </a:extLst>
              </a:tr>
              <a:tr h="952577">
                <a:tc>
                  <a:txBody>
                    <a:bodyPr/>
                    <a:lstStyle/>
                    <a:p>
                      <a:pPr algn="ctr" fontAlgn="ctr">
                        <a:spcBef>
                          <a:spcPts val="0"/>
                        </a:spcBef>
                        <a:spcAft>
                          <a:spcPts val="0"/>
                        </a:spcAft>
                      </a:pPr>
                      <a:r>
                        <a:rPr lang="en-GB" sz="1200" b="0" i="0" u="none" strike="noStrike" dirty="0">
                          <a:solidFill>
                            <a:srgbClr val="000000"/>
                          </a:solidFill>
                          <a:effectLst/>
                          <a:latin typeface="+mn-lt"/>
                        </a:rPr>
                        <a:t>Announcements/ New Members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3166054766"/>
                  </a:ext>
                </a:extLst>
              </a:tr>
              <a:tr h="952577">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926076849"/>
                  </a:ext>
                </a:extLst>
              </a:tr>
              <a:tr h="952577">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Tips and Tricks / Art of the Possible/ Praise</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4249897768"/>
                  </a:ext>
                </a:extLst>
              </a:tr>
              <a:tr h="952577">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3001107667"/>
                  </a:ext>
                </a:extLst>
              </a:tr>
            </a:tbl>
          </a:graphicData>
        </a:graphic>
      </p:graphicFrame>
    </p:spTree>
    <p:extLst>
      <p:ext uri="{BB962C8B-B14F-4D97-AF65-F5344CB8AC3E}">
        <p14:creationId xmlns:p14="http://schemas.microsoft.com/office/powerpoint/2010/main" val="422607370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650B-72E3-4C86-AA61-673CB7DE09FB}"/>
              </a:ext>
            </a:extLst>
          </p:cNvPr>
          <p:cNvSpPr>
            <a:spLocks noGrp="1"/>
          </p:cNvSpPr>
          <p:nvPr>
            <p:ph type="title"/>
          </p:nvPr>
        </p:nvSpPr>
        <p:spPr>
          <a:xfrm>
            <a:off x="588263" y="457200"/>
            <a:ext cx="4813470" cy="553998"/>
          </a:xfrm>
        </p:spPr>
        <p:txBody>
          <a:bodyPr/>
          <a:lstStyle/>
          <a:p>
            <a:r>
              <a:rPr lang="en-CA" dirty="0"/>
              <a:t>Walk - calendar example</a:t>
            </a:r>
          </a:p>
        </p:txBody>
      </p:sp>
      <p:sp>
        <p:nvSpPr>
          <p:cNvPr id="3" name="Text Placeholder 2">
            <a:extLst>
              <a:ext uri="{FF2B5EF4-FFF2-40B4-BE49-F238E27FC236}">
                <a16:creationId xmlns:a16="http://schemas.microsoft.com/office/drawing/2014/main" id="{8650B174-DBEF-4C8D-B10B-C34B51690591}"/>
              </a:ext>
            </a:extLst>
          </p:cNvPr>
          <p:cNvSpPr>
            <a:spLocks noGrp="1"/>
          </p:cNvSpPr>
          <p:nvPr>
            <p:ph type="body" sz="quarter" idx="10"/>
          </p:nvPr>
        </p:nvSpPr>
        <p:spPr>
          <a:xfrm>
            <a:off x="576815" y="1651746"/>
            <a:ext cx="4443917" cy="5189321"/>
          </a:xfrm>
        </p:spPr>
        <p:txBody>
          <a:bodyPr/>
          <a:lstStyle/>
          <a:p>
            <a:pPr>
              <a:spcBef>
                <a:spcPts val="1200"/>
              </a:spcBef>
            </a:pPr>
            <a:r>
              <a:rPr lang="en-US" sz="1800" dirty="0"/>
              <a:t>After the community is established, Citizen Developers in the Community will be interested in strengthening their abilities technically. It’s also a good time to continue to reinforce excellence by providing opportunities to showcase apps or Citizen Developers to the organization. </a:t>
            </a:r>
          </a:p>
          <a:p>
            <a:pPr>
              <a:spcBef>
                <a:spcPts val="1200"/>
              </a:spcBef>
            </a:pPr>
            <a:r>
              <a:rPr lang="en-US" sz="1800" dirty="0"/>
              <a:t>In this example calendar, you can see a shift to offering more resources, Tips &amp; Tricks sessions, and keeping the Community engaged with monthly polls to seeing what’s of interest in the Community. </a:t>
            </a:r>
          </a:p>
          <a:p>
            <a:endParaRPr lang="en-CA" sz="1800" dirty="0"/>
          </a:p>
        </p:txBody>
      </p:sp>
      <p:sp>
        <p:nvSpPr>
          <p:cNvPr id="4" name="Rectangle 3">
            <a:extLst>
              <a:ext uri="{FF2B5EF4-FFF2-40B4-BE49-F238E27FC236}">
                <a16:creationId xmlns:a16="http://schemas.microsoft.com/office/drawing/2014/main" id="{D94AB221-CEF0-4D09-BE51-0CC699FFA879}"/>
              </a:ext>
              <a:ext uri="{C183D7F6-B498-43B3-948B-1728B52AA6E4}">
                <adec:decorative xmlns:adec="http://schemas.microsoft.com/office/drawing/2017/decorative" val="1"/>
              </a:ext>
            </a:extLst>
          </p:cNvPr>
          <p:cNvSpPr/>
          <p:nvPr/>
        </p:nvSpPr>
        <p:spPr>
          <a:xfrm>
            <a:off x="5258400" y="-14562"/>
            <a:ext cx="6933600"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p>
        </p:txBody>
      </p:sp>
      <p:graphicFrame>
        <p:nvGraphicFramePr>
          <p:cNvPr id="6" name="Table 5">
            <a:extLst>
              <a:ext uri="{FF2B5EF4-FFF2-40B4-BE49-F238E27FC236}">
                <a16:creationId xmlns:a16="http://schemas.microsoft.com/office/drawing/2014/main" id="{1EF5E6C1-B47C-43A7-AFA1-3D165258807D}"/>
              </a:ext>
            </a:extLst>
          </p:cNvPr>
          <p:cNvGraphicFramePr/>
          <p:nvPr>
            <p:extLst>
              <p:ext uri="{D42A27DB-BD31-4B8C-83A1-F6EECF244321}">
                <p14:modId xmlns:p14="http://schemas.microsoft.com/office/powerpoint/2010/main" val="592116945"/>
              </p:ext>
            </p:extLst>
          </p:nvPr>
        </p:nvGraphicFramePr>
        <p:xfrm>
          <a:off x="5509641" y="1651746"/>
          <a:ext cx="6577200" cy="4532400"/>
        </p:xfrm>
        <a:graphic>
          <a:graphicData uri="http://schemas.openxmlformats.org/drawingml/2006/table">
            <a:tbl>
              <a:tblPr firstRow="1"/>
              <a:tblGrid>
                <a:gridCol w="1315440">
                  <a:extLst>
                    <a:ext uri="{9D8B030D-6E8A-4147-A177-3AD203B41FA5}">
                      <a16:colId xmlns:a16="http://schemas.microsoft.com/office/drawing/2014/main" val="2782149947"/>
                    </a:ext>
                  </a:extLst>
                </a:gridCol>
                <a:gridCol w="1315440">
                  <a:extLst>
                    <a:ext uri="{9D8B030D-6E8A-4147-A177-3AD203B41FA5}">
                      <a16:colId xmlns:a16="http://schemas.microsoft.com/office/drawing/2014/main" val="1169322453"/>
                    </a:ext>
                  </a:extLst>
                </a:gridCol>
                <a:gridCol w="1315440">
                  <a:extLst>
                    <a:ext uri="{9D8B030D-6E8A-4147-A177-3AD203B41FA5}">
                      <a16:colId xmlns:a16="http://schemas.microsoft.com/office/drawing/2014/main" val="3987666135"/>
                    </a:ext>
                  </a:extLst>
                </a:gridCol>
                <a:gridCol w="1315440">
                  <a:extLst>
                    <a:ext uri="{9D8B030D-6E8A-4147-A177-3AD203B41FA5}">
                      <a16:colId xmlns:a16="http://schemas.microsoft.com/office/drawing/2014/main" val="1340864091"/>
                    </a:ext>
                  </a:extLst>
                </a:gridCol>
                <a:gridCol w="1315440">
                  <a:extLst>
                    <a:ext uri="{9D8B030D-6E8A-4147-A177-3AD203B41FA5}">
                      <a16:colId xmlns:a16="http://schemas.microsoft.com/office/drawing/2014/main" val="2231357786"/>
                    </a:ext>
                  </a:extLst>
                </a:gridCol>
              </a:tblGrid>
              <a:tr h="238066">
                <a:tc gridSpan="5">
                  <a:txBody>
                    <a:bodyPr/>
                    <a:lstStyle/>
                    <a:p>
                      <a:pPr algn="ctr" fontAlgn="ctr">
                        <a:spcBef>
                          <a:spcPts val="0"/>
                        </a:spcBef>
                        <a:spcAft>
                          <a:spcPts val="0"/>
                        </a:spcAft>
                      </a:pPr>
                      <a:r>
                        <a:rPr lang="en-GB" sz="1200" b="1" i="0" u="none" strike="noStrike" dirty="0">
                          <a:solidFill>
                            <a:srgbClr val="000000"/>
                          </a:solidFill>
                          <a:effectLst/>
                          <a:latin typeface="+mn-lt"/>
                        </a:rPr>
                        <a:t>[Month] Sample</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7190082"/>
                  </a:ext>
                </a:extLst>
              </a:tr>
              <a:tr h="485286">
                <a:tc>
                  <a:txBody>
                    <a:bodyPr/>
                    <a:lstStyle/>
                    <a:p>
                      <a:pPr algn="ctr" fontAlgn="ctr">
                        <a:spcBef>
                          <a:spcPts val="0"/>
                        </a:spcBef>
                        <a:spcAft>
                          <a:spcPts val="0"/>
                        </a:spcAft>
                      </a:pPr>
                      <a:r>
                        <a:rPr lang="en-GB" sz="1200" b="1" i="0" u="none" strike="noStrike" dirty="0">
                          <a:solidFill>
                            <a:srgbClr val="000000"/>
                          </a:solidFill>
                          <a:effectLst/>
                          <a:latin typeface="+mn-lt"/>
                        </a:rPr>
                        <a:t>MONDAY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TUESDAY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WEDNESDAY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THURSDAY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FRIDAY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644329959"/>
                  </a:ext>
                </a:extLst>
              </a:tr>
              <a:tr h="952262">
                <a:tc>
                  <a:txBody>
                    <a:bodyPr/>
                    <a:lstStyle/>
                    <a:p>
                      <a:pPr algn="ctr" fontAlgn="ctr">
                        <a:spcBef>
                          <a:spcPts val="0"/>
                        </a:spcBef>
                        <a:spcAft>
                          <a:spcPts val="0"/>
                        </a:spcAft>
                      </a:pPr>
                      <a:r>
                        <a:rPr lang="en-GB" sz="1200" b="0" i="0" u="none" strike="noStrike" dirty="0">
                          <a:solidFill>
                            <a:srgbClr val="000000"/>
                          </a:solidFill>
                          <a:effectLst/>
                          <a:latin typeface="+mn-lt"/>
                        </a:rPr>
                        <a:t>Announcements/ New Members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Show-and-tell/Demo Session</a:t>
                      </a:r>
                      <a:br>
                        <a:rPr lang="en-GB" sz="1200" b="0" i="0" u="none" strike="noStrike" dirty="0">
                          <a:solidFill>
                            <a:srgbClr val="000000"/>
                          </a:solidFill>
                          <a:effectLst/>
                          <a:latin typeface="+mn-lt"/>
                        </a:rPr>
                      </a:br>
                      <a:r>
                        <a:rPr lang="en-GB" sz="1200" b="0" i="0" u="none" strike="noStrike" dirty="0">
                          <a:solidFill>
                            <a:srgbClr val="000000"/>
                          </a:solidFill>
                          <a:effectLst/>
                          <a:latin typeface="+mn-lt"/>
                        </a:rPr>
                        <a:t>Power Apps Drop-in</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Monthly Poll / Question</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2559021944"/>
                  </a:ext>
                </a:extLst>
              </a:tr>
              <a:tr h="952262">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PowerApps Drop-in</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66"/>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524967024"/>
                  </a:ext>
                </a:extLst>
              </a:tr>
              <a:tr h="952262">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PowerApps Drop-in</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Tips and Tricks / Art of the Possible/ Praise</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B050"/>
                    </a:solidFill>
                  </a:tcPr>
                </a:tc>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1057067747"/>
                  </a:ext>
                </a:extLst>
              </a:tr>
              <a:tr h="952262">
                <a:tc>
                  <a:txBody>
                    <a:bodyPr/>
                    <a:lstStyle/>
                    <a:p>
                      <a:pPr algn="ctr" fontAlgn="ctr">
                        <a:spcBef>
                          <a:spcPts val="0"/>
                        </a:spcBef>
                        <a:spcAft>
                          <a:spcPts val="0"/>
                        </a:spcAft>
                      </a:pP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PowerApps Drop-in</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a:noFill/>
                    </a:lnR>
                    <a:lnT>
                      <a:noFill/>
                    </a:lnT>
                    <a:lnB>
                      <a:noFill/>
                    </a:lnB>
                    <a:solidFill>
                      <a:srgbClr val="FFFF66"/>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2365341800"/>
                  </a:ext>
                </a:extLst>
              </a:tr>
            </a:tbl>
          </a:graphicData>
        </a:graphic>
      </p:graphicFrame>
    </p:spTree>
    <p:extLst>
      <p:ext uri="{BB962C8B-B14F-4D97-AF65-F5344CB8AC3E}">
        <p14:creationId xmlns:p14="http://schemas.microsoft.com/office/powerpoint/2010/main" val="89951866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650B-72E3-4C86-AA61-673CB7DE09FB}"/>
              </a:ext>
            </a:extLst>
          </p:cNvPr>
          <p:cNvSpPr>
            <a:spLocks noGrp="1"/>
          </p:cNvSpPr>
          <p:nvPr>
            <p:ph type="title"/>
          </p:nvPr>
        </p:nvSpPr>
        <p:spPr>
          <a:xfrm>
            <a:off x="588263" y="457200"/>
            <a:ext cx="4670137" cy="553998"/>
          </a:xfrm>
        </p:spPr>
        <p:txBody>
          <a:bodyPr/>
          <a:lstStyle/>
          <a:p>
            <a:r>
              <a:rPr lang="en-CA" dirty="0"/>
              <a:t>Run - calendar example</a:t>
            </a:r>
          </a:p>
        </p:txBody>
      </p:sp>
      <p:sp>
        <p:nvSpPr>
          <p:cNvPr id="3" name="Text Placeholder 2">
            <a:extLst>
              <a:ext uri="{FF2B5EF4-FFF2-40B4-BE49-F238E27FC236}">
                <a16:creationId xmlns:a16="http://schemas.microsoft.com/office/drawing/2014/main" id="{8650B174-DBEF-4C8D-B10B-C34B51690591}"/>
              </a:ext>
            </a:extLst>
          </p:cNvPr>
          <p:cNvSpPr>
            <a:spLocks noGrp="1"/>
          </p:cNvSpPr>
          <p:nvPr>
            <p:ph type="body" sz="quarter" idx="10"/>
          </p:nvPr>
        </p:nvSpPr>
        <p:spPr>
          <a:xfrm>
            <a:off x="588264" y="1648045"/>
            <a:ext cx="4076870" cy="1661993"/>
          </a:xfrm>
        </p:spPr>
        <p:txBody>
          <a:bodyPr/>
          <a:lstStyle/>
          <a:p>
            <a:r>
              <a:rPr lang="en-US" sz="1800" dirty="0"/>
              <a:t>In addition to continuing to accommodate new users, at this stage you may want to include more opportunities and topics each month to keep users engaged and focus more on increasing their technical capabilities. Draw on your growing community for speakers and community leadership.</a:t>
            </a:r>
            <a:endParaRPr lang="en-CA" sz="1800" dirty="0"/>
          </a:p>
        </p:txBody>
      </p:sp>
      <p:sp>
        <p:nvSpPr>
          <p:cNvPr id="4" name="Rectangle 3">
            <a:extLst>
              <a:ext uri="{FF2B5EF4-FFF2-40B4-BE49-F238E27FC236}">
                <a16:creationId xmlns:a16="http://schemas.microsoft.com/office/drawing/2014/main" id="{D94AB221-CEF0-4D09-BE51-0CC699FFA879}"/>
              </a:ext>
              <a:ext uri="{C183D7F6-B498-43B3-948B-1728B52AA6E4}">
                <adec:decorative xmlns:adec="http://schemas.microsoft.com/office/drawing/2017/decorative" val="1"/>
              </a:ext>
            </a:extLst>
          </p:cNvPr>
          <p:cNvSpPr/>
          <p:nvPr/>
        </p:nvSpPr>
        <p:spPr>
          <a:xfrm>
            <a:off x="5258400" y="2371"/>
            <a:ext cx="6933600"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p>
        </p:txBody>
      </p:sp>
      <p:graphicFrame>
        <p:nvGraphicFramePr>
          <p:cNvPr id="6" name="Table 5">
            <a:extLst>
              <a:ext uri="{FF2B5EF4-FFF2-40B4-BE49-F238E27FC236}">
                <a16:creationId xmlns:a16="http://schemas.microsoft.com/office/drawing/2014/main" id="{487370AF-FF94-419C-AE07-265D4676B55E}"/>
              </a:ext>
            </a:extLst>
          </p:cNvPr>
          <p:cNvGraphicFramePr/>
          <p:nvPr>
            <p:extLst>
              <p:ext uri="{D42A27DB-BD31-4B8C-83A1-F6EECF244321}">
                <p14:modId xmlns:p14="http://schemas.microsoft.com/office/powerpoint/2010/main" val="112431850"/>
              </p:ext>
            </p:extLst>
          </p:nvPr>
        </p:nvGraphicFramePr>
        <p:xfrm>
          <a:off x="5501175" y="1587500"/>
          <a:ext cx="6577200" cy="4532400"/>
        </p:xfrm>
        <a:graphic>
          <a:graphicData uri="http://schemas.openxmlformats.org/drawingml/2006/table">
            <a:tbl>
              <a:tblPr firstRow="1"/>
              <a:tblGrid>
                <a:gridCol w="1315440">
                  <a:extLst>
                    <a:ext uri="{9D8B030D-6E8A-4147-A177-3AD203B41FA5}">
                      <a16:colId xmlns:a16="http://schemas.microsoft.com/office/drawing/2014/main" val="41977023"/>
                    </a:ext>
                  </a:extLst>
                </a:gridCol>
                <a:gridCol w="1315440">
                  <a:extLst>
                    <a:ext uri="{9D8B030D-6E8A-4147-A177-3AD203B41FA5}">
                      <a16:colId xmlns:a16="http://schemas.microsoft.com/office/drawing/2014/main" val="2469111903"/>
                    </a:ext>
                  </a:extLst>
                </a:gridCol>
                <a:gridCol w="1315440">
                  <a:extLst>
                    <a:ext uri="{9D8B030D-6E8A-4147-A177-3AD203B41FA5}">
                      <a16:colId xmlns:a16="http://schemas.microsoft.com/office/drawing/2014/main" val="4048360075"/>
                    </a:ext>
                  </a:extLst>
                </a:gridCol>
                <a:gridCol w="1315440">
                  <a:extLst>
                    <a:ext uri="{9D8B030D-6E8A-4147-A177-3AD203B41FA5}">
                      <a16:colId xmlns:a16="http://schemas.microsoft.com/office/drawing/2014/main" val="2815155556"/>
                    </a:ext>
                  </a:extLst>
                </a:gridCol>
                <a:gridCol w="1315440">
                  <a:extLst>
                    <a:ext uri="{9D8B030D-6E8A-4147-A177-3AD203B41FA5}">
                      <a16:colId xmlns:a16="http://schemas.microsoft.com/office/drawing/2014/main" val="1683211441"/>
                    </a:ext>
                  </a:extLst>
                </a:gridCol>
              </a:tblGrid>
              <a:tr h="238066">
                <a:tc gridSpan="5">
                  <a:txBody>
                    <a:bodyPr/>
                    <a:lstStyle/>
                    <a:p>
                      <a:pPr algn="ctr" fontAlgn="ctr">
                        <a:spcBef>
                          <a:spcPts val="0"/>
                        </a:spcBef>
                        <a:spcAft>
                          <a:spcPts val="0"/>
                        </a:spcAft>
                      </a:pPr>
                      <a:r>
                        <a:rPr lang="en-GB" sz="1200" b="1" i="0" u="none" strike="noStrike" dirty="0">
                          <a:solidFill>
                            <a:srgbClr val="000000"/>
                          </a:solidFill>
                          <a:effectLst/>
                          <a:latin typeface="+mn-lt"/>
                        </a:rPr>
                        <a:t>[Month] Sample</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9010364"/>
                  </a:ext>
                </a:extLst>
              </a:tr>
              <a:tr h="485286">
                <a:tc>
                  <a:txBody>
                    <a:bodyPr/>
                    <a:lstStyle/>
                    <a:p>
                      <a:pPr algn="ctr" fontAlgn="ctr">
                        <a:spcBef>
                          <a:spcPts val="0"/>
                        </a:spcBef>
                        <a:spcAft>
                          <a:spcPts val="0"/>
                        </a:spcAft>
                      </a:pPr>
                      <a:r>
                        <a:rPr lang="en-GB" sz="1200" b="1" i="0" u="none" strike="noStrike" dirty="0">
                          <a:solidFill>
                            <a:srgbClr val="000000"/>
                          </a:solidFill>
                          <a:effectLst/>
                          <a:latin typeface="+mn-lt"/>
                        </a:rPr>
                        <a:t>MONDAY</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TUESDAY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WEDNESDAY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THURSDAY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ctr">
                        <a:spcBef>
                          <a:spcPts val="0"/>
                        </a:spcBef>
                        <a:spcAft>
                          <a:spcPts val="0"/>
                        </a:spcAft>
                      </a:pPr>
                      <a:r>
                        <a:rPr lang="en-GB" sz="1200" b="1" i="0" u="none" strike="noStrike" dirty="0">
                          <a:solidFill>
                            <a:srgbClr val="000000"/>
                          </a:solidFill>
                          <a:effectLst/>
                          <a:latin typeface="+mn-lt"/>
                        </a:rPr>
                        <a:t>FRIDAY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4112274264"/>
                  </a:ext>
                </a:extLst>
              </a:tr>
              <a:tr h="952262">
                <a:tc>
                  <a:txBody>
                    <a:bodyPr/>
                    <a:lstStyle/>
                    <a:p>
                      <a:pPr algn="ctr" fontAlgn="ctr">
                        <a:spcBef>
                          <a:spcPts val="0"/>
                        </a:spcBef>
                        <a:spcAft>
                          <a:spcPts val="0"/>
                        </a:spcAft>
                      </a:pPr>
                      <a:r>
                        <a:rPr lang="en-GB" sz="1200" b="0" i="0" u="none" strike="noStrike" dirty="0">
                          <a:solidFill>
                            <a:srgbClr val="000000"/>
                          </a:solidFill>
                          <a:effectLst/>
                          <a:latin typeface="+mn-lt"/>
                        </a:rPr>
                        <a:t>Announcements/ New Members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Announcements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Monthly Poll / Question</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Meet a Citizen Developer</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79646"/>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4004540729"/>
                  </a:ext>
                </a:extLst>
              </a:tr>
              <a:tr h="952262">
                <a:tc>
                  <a:txBody>
                    <a:bodyPr/>
                    <a:lstStyle/>
                    <a:p>
                      <a:pPr algn="ctr" fontAlgn="ctr">
                        <a:spcBef>
                          <a:spcPts val="0"/>
                        </a:spcBef>
                        <a:spcAft>
                          <a:spcPts val="0"/>
                        </a:spcAft>
                      </a:pPr>
                      <a:r>
                        <a:rPr lang="en-GB" sz="1200" b="0" i="0" u="none" strike="noStrike" dirty="0">
                          <a:solidFill>
                            <a:srgbClr val="FFFFFF"/>
                          </a:solidFill>
                          <a:effectLst/>
                          <a:latin typeface="+mn-lt"/>
                        </a:rPr>
                        <a:t>Power Apps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Power BI</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66"/>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 </a:t>
                      </a:r>
                      <a:endParaRPr lang="en-GB" sz="1200" b="0" i="0" u="none" strike="noStrike" dirty="0">
                        <a:effectLst/>
                        <a:latin typeface="+mn-lt"/>
                      </a:endParaRPr>
                    </a:p>
                  </a:txBody>
                  <a:tcPr marL="2607" marR="2607" marT="2607" marB="15640" anchor="ctr">
                    <a:lnL>
                      <a:noFill/>
                    </a:lnL>
                    <a:lnR w="6350" cap="flat" cmpd="sng" algn="ctr">
                      <a:solidFill>
                        <a:srgbClr val="000000"/>
                      </a:solidFill>
                      <a:prstDash val="solid"/>
                      <a:round/>
                      <a:headEnd type="none" w="med" len="med"/>
                      <a:tailEnd type="none" w="med" len="med"/>
                    </a:lnR>
                    <a:lnT>
                      <a:noFill/>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699544753"/>
                  </a:ext>
                </a:extLst>
              </a:tr>
              <a:tr h="952262">
                <a:tc>
                  <a:txBody>
                    <a:bodyPr/>
                    <a:lstStyle/>
                    <a:p>
                      <a:pPr algn="ctr" fontAlgn="ctr">
                        <a:spcBef>
                          <a:spcPts val="0"/>
                        </a:spcBef>
                        <a:spcAft>
                          <a:spcPts val="0"/>
                        </a:spcAft>
                      </a:pPr>
                      <a:r>
                        <a:rPr lang="en-GB" sz="1200" b="0" i="0" u="none" strike="noStrike" dirty="0">
                          <a:solidFill>
                            <a:srgbClr val="FFFFFF"/>
                          </a:solidFill>
                          <a:effectLst/>
                          <a:latin typeface="+mn-lt"/>
                        </a:rPr>
                        <a:t>Power Apps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Automate</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Tips and Tricks / Art of the Possible/ Praise</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a:noFill/>
                    </a:lnR>
                    <a:lnT>
                      <a:noFill/>
                    </a:lnT>
                    <a:lnB>
                      <a:noFill/>
                    </a:lnB>
                    <a:solidFill>
                      <a:srgbClr val="00B05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Meet a Citizen Developer </a:t>
                      </a:r>
                      <a:endParaRPr lang="en-GB" sz="1200" b="0" i="0" u="none" strike="noStrike" dirty="0">
                        <a:effectLst/>
                        <a:latin typeface="+mn-lt"/>
                      </a:endParaRPr>
                    </a:p>
                  </a:txBody>
                  <a:tcPr marL="2607" marR="2607" marT="2607" marB="15640" anchor="ctr">
                    <a:lnL>
                      <a:noFill/>
                    </a:lnL>
                    <a:lnR w="6350" cap="flat" cmpd="sng" algn="ctr">
                      <a:solidFill>
                        <a:srgbClr val="000000"/>
                      </a:solidFill>
                      <a:prstDash val="solid"/>
                      <a:round/>
                      <a:headEnd type="none" w="med" len="med"/>
                      <a:tailEnd type="none" w="med" len="med"/>
                    </a:lnR>
                    <a:lnT>
                      <a:noFill/>
                    </a:lnT>
                    <a:lnB>
                      <a:noFill/>
                    </a:lnB>
                    <a:solidFill>
                      <a:srgbClr val="F79646"/>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226792562"/>
                  </a:ext>
                </a:extLst>
              </a:tr>
              <a:tr h="952262">
                <a:tc>
                  <a:txBody>
                    <a:bodyPr/>
                    <a:lstStyle/>
                    <a:p>
                      <a:pPr algn="ctr" fontAlgn="ctr">
                        <a:spcBef>
                          <a:spcPts val="0"/>
                        </a:spcBef>
                        <a:spcAft>
                          <a:spcPts val="0"/>
                        </a:spcAft>
                      </a:pPr>
                      <a:r>
                        <a:rPr lang="en-GB" sz="1200" b="0" i="0" u="none" strike="noStrike" dirty="0">
                          <a:solidFill>
                            <a:srgbClr val="FFFFFF"/>
                          </a:solidFill>
                          <a:effectLst/>
                          <a:latin typeface="+mn-lt"/>
                        </a:rPr>
                        <a:t>Power Apps</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4A2"/>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Power BI</a:t>
                      </a:r>
                      <a:endParaRPr lang="en-GB" sz="1200" b="0" i="0" u="none" strike="noStrike" dirty="0">
                        <a:effectLst/>
                        <a:latin typeface="+mn-lt"/>
                      </a:endParaRPr>
                    </a:p>
                  </a:txBody>
                  <a:tcPr marL="2607" marR="2607" marT="2607" marB="1564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Show and Tell / Video Post/ Demo Day</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a:noFill/>
                    </a:lnR>
                    <a:lnT>
                      <a:noFill/>
                    </a:lnT>
                    <a:lnB>
                      <a:noFill/>
                    </a:lnB>
                    <a:solidFill>
                      <a:srgbClr val="FFFF66"/>
                    </a:solidFill>
                  </a:tcPr>
                </a:tc>
                <a:tc>
                  <a:txBody>
                    <a:bodyPr/>
                    <a:lstStyle/>
                    <a:p>
                      <a:pPr algn="ctr" fontAlgn="ctr">
                        <a:spcBef>
                          <a:spcPts val="0"/>
                        </a:spcBef>
                        <a:spcAft>
                          <a:spcPts val="0"/>
                        </a:spcAft>
                      </a:pPr>
                      <a:r>
                        <a:rPr lang="en-GB" sz="1200" b="0" i="0" u="none" strike="noStrike" dirty="0">
                          <a:solidFill>
                            <a:srgbClr val="000000"/>
                          </a:solidFill>
                          <a:effectLst/>
                          <a:latin typeface="+mn-lt"/>
                        </a:rPr>
                        <a:t>Ask an Expert</a:t>
                      </a:r>
                      <a:endParaRPr lang="en-GB" sz="1200" b="0" i="0" u="none" strike="noStrike" dirty="0">
                        <a:effectLst/>
                        <a:latin typeface="+mn-lt"/>
                      </a:endParaRPr>
                    </a:p>
                  </a:txBody>
                  <a:tcPr marL="2607" marR="2607" marT="2607" marB="15640" anchor="ctr">
                    <a:lnL>
                      <a:noFill/>
                    </a:lnL>
                    <a:lnR w="6350" cap="flat" cmpd="sng" algn="ctr">
                      <a:solidFill>
                        <a:srgbClr val="000000"/>
                      </a:solidFill>
                      <a:prstDash val="solid"/>
                      <a:round/>
                      <a:headEnd type="none" w="med" len="med"/>
                      <a:tailEnd type="none" w="med" len="med"/>
                    </a:lnR>
                    <a:lnT>
                      <a:noFill/>
                    </a:lnT>
                    <a:lnB>
                      <a:noFill/>
                    </a:lnB>
                    <a:solidFill>
                      <a:srgbClr val="6699FF"/>
                    </a:solidFill>
                  </a:tcPr>
                </a:tc>
                <a:tc>
                  <a:txBody>
                    <a:bodyPr/>
                    <a:lstStyle/>
                    <a:p>
                      <a:pPr algn="ctr" fontAlgn="ctr">
                        <a:spcBef>
                          <a:spcPts val="0"/>
                        </a:spcBef>
                        <a:spcAft>
                          <a:spcPts val="0"/>
                        </a:spcAft>
                      </a:pPr>
                      <a:r>
                        <a:rPr lang="en-GB" sz="1200" b="0" i="0" u="none" strike="noStrike" dirty="0">
                          <a:solidFill>
                            <a:srgbClr val="FFFFFF"/>
                          </a:solidFill>
                          <a:effectLst/>
                          <a:latin typeface="+mn-lt"/>
                        </a:rPr>
                        <a:t>Function Friday/ Resources</a:t>
                      </a:r>
                      <a:endParaRPr lang="en-GB" sz="1200" b="0" i="0" u="none" strike="noStrike" dirty="0">
                        <a:effectLst/>
                        <a:latin typeface="+mn-lt"/>
                      </a:endParaRPr>
                    </a:p>
                  </a:txBody>
                  <a:tcPr marL="2607" marR="2607" marT="2607" marB="1564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64A2"/>
                    </a:solidFill>
                  </a:tcPr>
                </a:tc>
                <a:extLst>
                  <a:ext uri="{0D108BD9-81ED-4DB2-BD59-A6C34878D82A}">
                    <a16:rowId xmlns:a16="http://schemas.microsoft.com/office/drawing/2014/main" val="3747525049"/>
                  </a:ext>
                </a:extLst>
              </a:tr>
            </a:tbl>
          </a:graphicData>
        </a:graphic>
      </p:graphicFrame>
    </p:spTree>
    <p:extLst>
      <p:ext uri="{BB962C8B-B14F-4D97-AF65-F5344CB8AC3E}">
        <p14:creationId xmlns:p14="http://schemas.microsoft.com/office/powerpoint/2010/main" val="57847548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B921-9382-48DC-BD9B-08DE63D83563}"/>
              </a:ext>
            </a:extLst>
          </p:cNvPr>
          <p:cNvSpPr>
            <a:spLocks noGrp="1"/>
          </p:cNvSpPr>
          <p:nvPr>
            <p:ph type="title"/>
          </p:nvPr>
        </p:nvSpPr>
        <p:spPr/>
        <p:txBody>
          <a:bodyPr/>
          <a:lstStyle/>
          <a:p>
            <a:r>
              <a:rPr lang="en-US" dirty="0"/>
              <a:t>Microsoft is here to support you</a:t>
            </a:r>
          </a:p>
        </p:txBody>
      </p:sp>
      <p:sp>
        <p:nvSpPr>
          <p:cNvPr id="3" name="Text Placeholder 2">
            <a:extLst>
              <a:ext uri="{FF2B5EF4-FFF2-40B4-BE49-F238E27FC236}">
                <a16:creationId xmlns:a16="http://schemas.microsoft.com/office/drawing/2014/main" id="{FD3B0077-EE3A-4A59-A0E3-591C8AAAE838}"/>
              </a:ext>
            </a:extLst>
          </p:cNvPr>
          <p:cNvSpPr>
            <a:spLocks noGrp="1"/>
          </p:cNvSpPr>
          <p:nvPr>
            <p:ph type="body" sz="quarter" idx="10"/>
          </p:nvPr>
        </p:nvSpPr>
        <p:spPr>
          <a:xfrm>
            <a:off x="586740" y="1011198"/>
            <a:ext cx="11018520" cy="272382"/>
          </a:xfrm>
        </p:spPr>
        <p:txBody>
          <a:bodyPr/>
          <a:lstStyle/>
          <a:p>
            <a:r>
              <a:rPr lang="en-US" sz="1770" dirty="0"/>
              <a:t>Bookmark these resources to continue driving engagement throughout your adoption journey</a:t>
            </a:r>
          </a:p>
        </p:txBody>
      </p:sp>
      <p:sp>
        <p:nvSpPr>
          <p:cNvPr id="6" name="Rectangle 5">
            <a:extLst>
              <a:ext uri="{FF2B5EF4-FFF2-40B4-BE49-F238E27FC236}">
                <a16:creationId xmlns:a16="http://schemas.microsoft.com/office/drawing/2014/main" id="{FB4956CB-A735-485D-860D-1345B0267155}"/>
              </a:ext>
              <a:ext uri="{C183D7F6-B498-43B3-948B-1728B52AA6E4}">
                <adec:decorative xmlns:adec="http://schemas.microsoft.com/office/drawing/2017/decorative" val="1"/>
              </a:ext>
            </a:extLst>
          </p:cNvPr>
          <p:cNvSpPr/>
          <p:nvPr/>
        </p:nvSpPr>
        <p:spPr bwMode="auto">
          <a:xfrm>
            <a:off x="467833" y="1541721"/>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5" name="Picture 4" descr="Screenshot of Power Platform learning paths on Microsoft Learn. For illustration only, to accompany the link to these learning paths below.">
            <a:extLst>
              <a:ext uri="{FF2B5EF4-FFF2-40B4-BE49-F238E27FC236}">
                <a16:creationId xmlns:a16="http://schemas.microsoft.com/office/drawing/2014/main" id="{BE3E01EA-8F78-4BB6-87C9-A28EE887E7EF}"/>
              </a:ext>
            </a:extLst>
          </p:cNvPr>
          <p:cNvPicPr>
            <a:picLocks noChangeAspect="1"/>
          </p:cNvPicPr>
          <p:nvPr/>
        </p:nvPicPr>
        <p:blipFill rotWithShape="1">
          <a:blip r:embed="rId2"/>
          <a:srcRect t="9991"/>
          <a:stretch/>
        </p:blipFill>
        <p:spPr>
          <a:xfrm>
            <a:off x="586740" y="1727201"/>
            <a:ext cx="3130688" cy="1526362"/>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82D5B1E3-6637-4F22-BE31-9F5F3C3CE2F3}"/>
              </a:ext>
            </a:extLst>
          </p:cNvPr>
          <p:cNvSpPr txBox="1"/>
          <p:nvPr/>
        </p:nvSpPr>
        <p:spPr>
          <a:xfrm>
            <a:off x="467833" y="3388994"/>
            <a:ext cx="3413050" cy="215444"/>
          </a:xfrm>
          <a:prstGeom prst="rect">
            <a:avLst/>
          </a:prstGeom>
          <a:noFill/>
        </p:spPr>
        <p:txBody>
          <a:bodyPr wrap="square" lIns="0" tIns="0" rIns="0" bIns="0" rtlCol="0">
            <a:spAutoFit/>
          </a:bodyPr>
          <a:lstStyle/>
          <a:p>
            <a:pPr algn="ctr"/>
            <a:r>
              <a:rPr lang="en-US" sz="1400" dirty="0">
                <a:solidFill>
                  <a:schemeClr val="tx2"/>
                </a:solidFill>
                <a:hlinkClick r:id="rId3">
                  <a:extLst>
                    <a:ext uri="{A12FA001-AC4F-418D-AE19-62706E023703}">
                      <ahyp:hlinkClr xmlns:ahyp="http://schemas.microsoft.com/office/drawing/2018/hyperlinkcolor" val="tx"/>
                    </a:ext>
                  </a:extLst>
                </a:hlinkClick>
              </a:rPr>
              <a:t>Power Platform on Microsoft Learn</a:t>
            </a:r>
            <a:endParaRPr lang="en-US" sz="1400" dirty="0">
              <a:solidFill>
                <a:schemeClr val="tx2"/>
              </a:solidFill>
            </a:endParaRPr>
          </a:p>
        </p:txBody>
      </p:sp>
      <p:sp>
        <p:nvSpPr>
          <p:cNvPr id="9" name="Rectangle 8">
            <a:extLst>
              <a:ext uri="{FF2B5EF4-FFF2-40B4-BE49-F238E27FC236}">
                <a16:creationId xmlns:a16="http://schemas.microsoft.com/office/drawing/2014/main" id="{EF651CF7-77C4-4948-AF05-70CA77FD006D}"/>
              </a:ext>
              <a:ext uri="{C183D7F6-B498-43B3-948B-1728B52AA6E4}">
                <adec:decorative xmlns:adec="http://schemas.microsoft.com/office/drawing/2017/decorative" val="1"/>
              </a:ext>
            </a:extLst>
          </p:cNvPr>
          <p:cNvSpPr/>
          <p:nvPr/>
        </p:nvSpPr>
        <p:spPr bwMode="auto">
          <a:xfrm>
            <a:off x="3999790" y="1541721"/>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11" name="Picture 10" descr="Screenshot of Power Platform certificates and exams on Microsoft Learn. For illustration only, to accompany the link to these certificates below.">
            <a:extLst>
              <a:ext uri="{FF2B5EF4-FFF2-40B4-BE49-F238E27FC236}">
                <a16:creationId xmlns:a16="http://schemas.microsoft.com/office/drawing/2014/main" id="{46E1230E-A589-463A-87D1-85DA11CC8DAB}"/>
              </a:ext>
            </a:extLst>
          </p:cNvPr>
          <p:cNvPicPr>
            <a:picLocks noChangeAspect="1"/>
          </p:cNvPicPr>
          <p:nvPr/>
        </p:nvPicPr>
        <p:blipFill rotWithShape="1">
          <a:blip r:embed="rId4"/>
          <a:srcRect l="6" r="6"/>
          <a:stretch/>
        </p:blipFill>
        <p:spPr>
          <a:xfrm>
            <a:off x="4118697" y="1727201"/>
            <a:ext cx="3130688" cy="1526362"/>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7BF3782-70BD-4F37-877C-DFF9DE702A11}"/>
              </a:ext>
            </a:extLst>
          </p:cNvPr>
          <p:cNvSpPr txBox="1"/>
          <p:nvPr/>
        </p:nvSpPr>
        <p:spPr>
          <a:xfrm>
            <a:off x="3999790" y="3388994"/>
            <a:ext cx="3413050" cy="215444"/>
          </a:xfrm>
          <a:prstGeom prst="rect">
            <a:avLst/>
          </a:prstGeom>
          <a:noFill/>
        </p:spPr>
        <p:txBody>
          <a:bodyPr wrap="square" lIns="0" tIns="0" rIns="0" bIns="0" rtlCol="0">
            <a:spAutoFit/>
          </a:bodyPr>
          <a:lstStyle/>
          <a:p>
            <a:pPr algn="ctr"/>
            <a:r>
              <a:rPr lang="en-US" sz="1400" dirty="0">
                <a:solidFill>
                  <a:schemeClr val="tx2"/>
                </a:solidFill>
                <a:hlinkClick r:id="rId5">
                  <a:extLst>
                    <a:ext uri="{A12FA001-AC4F-418D-AE19-62706E023703}">
                      <ahyp:hlinkClr xmlns:ahyp="http://schemas.microsoft.com/office/drawing/2018/hyperlinkcolor" val="tx"/>
                    </a:ext>
                  </a:extLst>
                </a:hlinkClick>
              </a:rPr>
              <a:t>Get Certified</a:t>
            </a:r>
            <a:endParaRPr lang="en-US" sz="1400" dirty="0">
              <a:solidFill>
                <a:schemeClr val="tx2"/>
              </a:solidFill>
            </a:endParaRPr>
          </a:p>
        </p:txBody>
      </p:sp>
      <p:sp>
        <p:nvSpPr>
          <p:cNvPr id="15" name="Rectangle 14">
            <a:extLst>
              <a:ext uri="{FF2B5EF4-FFF2-40B4-BE49-F238E27FC236}">
                <a16:creationId xmlns:a16="http://schemas.microsoft.com/office/drawing/2014/main" id="{87526141-C05E-4821-9C9C-36B5C7363515}"/>
              </a:ext>
              <a:ext uri="{C183D7F6-B498-43B3-948B-1728B52AA6E4}">
                <adec:decorative xmlns:adec="http://schemas.microsoft.com/office/drawing/2017/decorative" val="1"/>
              </a:ext>
            </a:extLst>
          </p:cNvPr>
          <p:cNvSpPr/>
          <p:nvPr/>
        </p:nvSpPr>
        <p:spPr bwMode="auto">
          <a:xfrm>
            <a:off x="7650302" y="1538025"/>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17" name="Picture 16" descr="Screenshot of documentation page. For illustration only, to accompany the link to the CoE Starter Kit below.">
            <a:extLst>
              <a:ext uri="{FF2B5EF4-FFF2-40B4-BE49-F238E27FC236}">
                <a16:creationId xmlns:a16="http://schemas.microsoft.com/office/drawing/2014/main" id="{591E676A-20AB-42AF-9465-9385E87A2548}"/>
              </a:ext>
            </a:extLst>
          </p:cNvPr>
          <p:cNvPicPr>
            <a:picLocks noChangeAspect="1"/>
          </p:cNvPicPr>
          <p:nvPr/>
        </p:nvPicPr>
        <p:blipFill rotWithShape="1">
          <a:blip r:embed="rId6"/>
          <a:srcRect t="47" b="47"/>
          <a:stretch/>
        </p:blipFill>
        <p:spPr>
          <a:xfrm>
            <a:off x="7769209" y="1723505"/>
            <a:ext cx="3130688" cy="1526362"/>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E6929D7-A9DE-465D-891F-37568FABA09A}"/>
              </a:ext>
            </a:extLst>
          </p:cNvPr>
          <p:cNvSpPr txBox="1"/>
          <p:nvPr/>
        </p:nvSpPr>
        <p:spPr>
          <a:xfrm>
            <a:off x="7650302" y="3385298"/>
            <a:ext cx="3413050" cy="215444"/>
          </a:xfrm>
          <a:prstGeom prst="rect">
            <a:avLst/>
          </a:prstGeom>
          <a:noFill/>
        </p:spPr>
        <p:txBody>
          <a:bodyPr wrap="square" lIns="0" tIns="0" rIns="0" bIns="0" rtlCol="0">
            <a:spAutoFit/>
          </a:bodyPr>
          <a:lstStyle/>
          <a:p>
            <a:pPr algn="ctr"/>
            <a:r>
              <a:rPr lang="en-US" sz="1400" dirty="0">
                <a:solidFill>
                  <a:schemeClr val="tx2"/>
                </a:solidFill>
                <a:hlinkClick r:id="rId7">
                  <a:extLst>
                    <a:ext uri="{A12FA001-AC4F-418D-AE19-62706E023703}">
                      <ahyp:hlinkClr xmlns:ahyp="http://schemas.microsoft.com/office/drawing/2018/hyperlinkcolor" val="tx"/>
                    </a:ext>
                  </a:extLst>
                </a:hlinkClick>
              </a:rPr>
              <a:t>Go further with the CoE Starter Kit</a:t>
            </a:r>
            <a:endParaRPr lang="en-US" sz="1400" dirty="0">
              <a:solidFill>
                <a:schemeClr val="tx2"/>
              </a:solidFill>
            </a:endParaRPr>
          </a:p>
        </p:txBody>
      </p:sp>
      <p:sp>
        <p:nvSpPr>
          <p:cNvPr id="21" name="Rectangle 20">
            <a:extLst>
              <a:ext uri="{FF2B5EF4-FFF2-40B4-BE49-F238E27FC236}">
                <a16:creationId xmlns:a16="http://schemas.microsoft.com/office/drawing/2014/main" id="{A0DC1961-9B43-43B4-86B8-6DC7FF454F6E}"/>
              </a:ext>
              <a:ext uri="{C183D7F6-B498-43B3-948B-1728B52AA6E4}">
                <adec:decorative xmlns:adec="http://schemas.microsoft.com/office/drawing/2017/decorative" val="1"/>
              </a:ext>
            </a:extLst>
          </p:cNvPr>
          <p:cNvSpPr/>
          <p:nvPr/>
        </p:nvSpPr>
        <p:spPr bwMode="auto">
          <a:xfrm>
            <a:off x="467832" y="3854743"/>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23" name="Picture 22" descr="Screenshot of Power Platform documentation landing page. For illustration only, to accompany the link to this documentation below.">
            <a:extLst>
              <a:ext uri="{FF2B5EF4-FFF2-40B4-BE49-F238E27FC236}">
                <a16:creationId xmlns:a16="http://schemas.microsoft.com/office/drawing/2014/main" id="{437FCCB2-087B-47B1-9655-FDB8C571D6E5}"/>
              </a:ext>
            </a:extLst>
          </p:cNvPr>
          <p:cNvPicPr>
            <a:picLocks noChangeAspect="1"/>
          </p:cNvPicPr>
          <p:nvPr/>
        </p:nvPicPr>
        <p:blipFill rotWithShape="1">
          <a:blip r:embed="rId8"/>
          <a:srcRect t="73" b="73"/>
          <a:stretch/>
        </p:blipFill>
        <p:spPr>
          <a:xfrm>
            <a:off x="586739" y="4040223"/>
            <a:ext cx="3130688" cy="1526362"/>
          </a:xfrm>
          <a:prstGeom prst="rect">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A7DE82FC-52F3-45ED-81E2-EFAFC94F9751}"/>
              </a:ext>
            </a:extLst>
          </p:cNvPr>
          <p:cNvSpPr txBox="1"/>
          <p:nvPr/>
        </p:nvSpPr>
        <p:spPr>
          <a:xfrm>
            <a:off x="467832" y="5702016"/>
            <a:ext cx="3413050" cy="215444"/>
          </a:xfrm>
          <a:prstGeom prst="rect">
            <a:avLst/>
          </a:prstGeom>
          <a:noFill/>
        </p:spPr>
        <p:txBody>
          <a:bodyPr wrap="square" lIns="0" tIns="0" rIns="0" bIns="0" rtlCol="0">
            <a:spAutoFit/>
          </a:bodyPr>
          <a:lstStyle/>
          <a:p>
            <a:pPr algn="ctr"/>
            <a:r>
              <a:rPr lang="en-US" sz="1400" dirty="0">
                <a:solidFill>
                  <a:schemeClr val="tx2"/>
                </a:solidFill>
                <a:hlinkClick r:id="rId9">
                  <a:extLst>
                    <a:ext uri="{A12FA001-AC4F-418D-AE19-62706E023703}">
                      <ahyp:hlinkClr xmlns:ahyp="http://schemas.microsoft.com/office/drawing/2018/hyperlinkcolor" val="tx"/>
                    </a:ext>
                  </a:extLst>
                </a:hlinkClick>
              </a:rPr>
              <a:t>Power Platform on Microsoft Docs</a:t>
            </a:r>
            <a:endParaRPr lang="en-US" sz="1400" dirty="0">
              <a:solidFill>
                <a:schemeClr val="tx2"/>
              </a:solidFill>
            </a:endParaRPr>
          </a:p>
        </p:txBody>
      </p:sp>
      <p:sp>
        <p:nvSpPr>
          <p:cNvPr id="27" name="Rectangle 26">
            <a:extLst>
              <a:ext uri="{FF2B5EF4-FFF2-40B4-BE49-F238E27FC236}">
                <a16:creationId xmlns:a16="http://schemas.microsoft.com/office/drawing/2014/main" id="{CB062277-882C-4D8A-91DD-59A3526DAD25}"/>
              </a:ext>
              <a:ext uri="{C183D7F6-B498-43B3-948B-1728B52AA6E4}">
                <adec:decorative xmlns:adec="http://schemas.microsoft.com/office/drawing/2017/decorative" val="1"/>
              </a:ext>
            </a:extLst>
          </p:cNvPr>
          <p:cNvSpPr/>
          <p:nvPr/>
        </p:nvSpPr>
        <p:spPr bwMode="auto">
          <a:xfrm>
            <a:off x="3999789" y="3885610"/>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29" name="Picture 28" descr="Screenshot of Power Platform communities landing page. For illustration only, to accompany the link to the communities below.">
            <a:extLst>
              <a:ext uri="{FF2B5EF4-FFF2-40B4-BE49-F238E27FC236}">
                <a16:creationId xmlns:a16="http://schemas.microsoft.com/office/drawing/2014/main" id="{7D01F7FC-3107-45A8-816A-6C43828D5956}"/>
              </a:ext>
            </a:extLst>
          </p:cNvPr>
          <p:cNvPicPr>
            <a:picLocks noChangeAspect="1"/>
          </p:cNvPicPr>
          <p:nvPr/>
        </p:nvPicPr>
        <p:blipFill rotWithShape="1">
          <a:blip r:embed="rId10"/>
          <a:srcRect t="180" b="180"/>
          <a:stretch/>
        </p:blipFill>
        <p:spPr>
          <a:xfrm>
            <a:off x="4118696" y="4071090"/>
            <a:ext cx="3130688" cy="1526362"/>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63279187-C2D0-4120-B383-68F3A51C21E2}"/>
              </a:ext>
            </a:extLst>
          </p:cNvPr>
          <p:cNvSpPr txBox="1"/>
          <p:nvPr/>
        </p:nvSpPr>
        <p:spPr>
          <a:xfrm>
            <a:off x="3999789" y="5732883"/>
            <a:ext cx="3413050" cy="215444"/>
          </a:xfrm>
          <a:prstGeom prst="rect">
            <a:avLst/>
          </a:prstGeom>
          <a:noFill/>
        </p:spPr>
        <p:txBody>
          <a:bodyPr wrap="square" lIns="0" tIns="0" rIns="0" bIns="0" rtlCol="0">
            <a:spAutoFit/>
          </a:bodyPr>
          <a:lstStyle/>
          <a:p>
            <a:pPr algn="ctr"/>
            <a:r>
              <a:rPr lang="en-US" sz="1400" dirty="0">
                <a:solidFill>
                  <a:schemeClr val="tx2"/>
                </a:solidFill>
                <a:hlinkClick r:id="rId11">
                  <a:extLst>
                    <a:ext uri="{A12FA001-AC4F-418D-AE19-62706E023703}">
                      <ahyp:hlinkClr xmlns:ahyp="http://schemas.microsoft.com/office/drawing/2018/hyperlinkcolor" val="tx"/>
                    </a:ext>
                  </a:extLst>
                </a:hlinkClick>
              </a:rPr>
              <a:t>Power Platform Community</a:t>
            </a:r>
            <a:endParaRPr lang="en-US" sz="1400" dirty="0">
              <a:solidFill>
                <a:schemeClr val="tx2"/>
              </a:solidFill>
            </a:endParaRPr>
          </a:p>
        </p:txBody>
      </p:sp>
      <p:sp>
        <p:nvSpPr>
          <p:cNvPr id="33" name="Rectangle 32">
            <a:extLst>
              <a:ext uri="{FF2B5EF4-FFF2-40B4-BE49-F238E27FC236}">
                <a16:creationId xmlns:a16="http://schemas.microsoft.com/office/drawing/2014/main" id="{E4695BC1-B618-4449-9289-46DCA5FBDE3C}"/>
              </a:ext>
              <a:ext uri="{C183D7F6-B498-43B3-948B-1728B52AA6E4}">
                <adec:decorative xmlns:adec="http://schemas.microsoft.com/office/drawing/2017/decorative" val="1"/>
              </a:ext>
            </a:extLst>
          </p:cNvPr>
          <p:cNvSpPr/>
          <p:nvPr/>
        </p:nvSpPr>
        <p:spPr bwMode="auto">
          <a:xfrm>
            <a:off x="7650302" y="3870331"/>
            <a:ext cx="3413051" cy="2158409"/>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pic>
        <p:nvPicPr>
          <p:cNvPr id="35" name="Picture 34" descr="Screenshot of Power Platform landing page on adoption.microsoft.com. For illustration only, to accompany the link to the page below">
            <a:extLst>
              <a:ext uri="{FF2B5EF4-FFF2-40B4-BE49-F238E27FC236}">
                <a16:creationId xmlns:a16="http://schemas.microsoft.com/office/drawing/2014/main" id="{ECEE848A-8F26-4DFD-84AD-100162F875E4}"/>
              </a:ext>
            </a:extLst>
          </p:cNvPr>
          <p:cNvPicPr>
            <a:picLocks noChangeAspect="1"/>
          </p:cNvPicPr>
          <p:nvPr/>
        </p:nvPicPr>
        <p:blipFill rotWithShape="1">
          <a:blip r:embed="rId12"/>
          <a:srcRect t="8338" b="8338"/>
          <a:stretch/>
        </p:blipFill>
        <p:spPr>
          <a:xfrm>
            <a:off x="7769209" y="4055811"/>
            <a:ext cx="3130688" cy="1526362"/>
          </a:xfrm>
          <a:prstGeom prst="rect">
            <a:avLst/>
          </a:prstGeom>
          <a:ln>
            <a:noFill/>
          </a:ln>
          <a:effectLst>
            <a:outerShdw blurRad="190500" algn="tl" rotWithShape="0">
              <a:srgbClr val="000000">
                <a:alpha val="70000"/>
              </a:srgbClr>
            </a:outerShdw>
          </a:effectLst>
        </p:spPr>
      </p:pic>
      <p:sp>
        <p:nvSpPr>
          <p:cNvPr id="37" name="TextBox 36">
            <a:extLst>
              <a:ext uri="{FF2B5EF4-FFF2-40B4-BE49-F238E27FC236}">
                <a16:creationId xmlns:a16="http://schemas.microsoft.com/office/drawing/2014/main" id="{B1116D07-5DCB-49DF-A978-6EE20B464632}"/>
              </a:ext>
            </a:extLst>
          </p:cNvPr>
          <p:cNvSpPr txBox="1"/>
          <p:nvPr/>
        </p:nvSpPr>
        <p:spPr>
          <a:xfrm>
            <a:off x="7650302" y="5717604"/>
            <a:ext cx="3413050" cy="215444"/>
          </a:xfrm>
          <a:prstGeom prst="rect">
            <a:avLst/>
          </a:prstGeom>
          <a:noFill/>
        </p:spPr>
        <p:txBody>
          <a:bodyPr wrap="square" lIns="0" tIns="0" rIns="0" bIns="0" rtlCol="0">
            <a:spAutoFit/>
          </a:bodyPr>
          <a:lstStyle/>
          <a:p>
            <a:pPr algn="ctr"/>
            <a:r>
              <a:rPr lang="en-US" sz="1400" dirty="0">
                <a:solidFill>
                  <a:schemeClr val="tx2"/>
                </a:solidFill>
                <a:hlinkClick r:id="rId13">
                  <a:extLst>
                    <a:ext uri="{A12FA001-AC4F-418D-AE19-62706E023703}">
                      <ahyp:hlinkClr xmlns:ahyp="http://schemas.microsoft.com/office/drawing/2018/hyperlinkcolor" val="tx"/>
                    </a:ext>
                  </a:extLst>
                </a:hlinkClick>
              </a:rPr>
              <a:t>Power Platform Adoption</a:t>
            </a:r>
            <a:endParaRPr lang="en-US" sz="1400" dirty="0">
              <a:solidFill>
                <a:schemeClr val="tx2"/>
              </a:solidFill>
            </a:endParaRPr>
          </a:p>
        </p:txBody>
      </p:sp>
    </p:spTree>
    <p:extLst>
      <p:ext uri="{BB962C8B-B14F-4D97-AF65-F5344CB8AC3E}">
        <p14:creationId xmlns:p14="http://schemas.microsoft.com/office/powerpoint/2010/main" val="59200178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E436A4-3DE3-4ADC-B9F5-2F780087D7B7}"/>
              </a:ext>
            </a:extLst>
          </p:cNvPr>
          <p:cNvSpPr>
            <a:spLocks noGrp="1"/>
          </p:cNvSpPr>
          <p:nvPr>
            <p:ph type="title" idx="4294967295"/>
          </p:nvPr>
        </p:nvSpPr>
        <p:spPr>
          <a:xfrm>
            <a:off x="584200" y="457200"/>
            <a:ext cx="4416425" cy="553998"/>
          </a:xfrm>
        </p:spPr>
        <p:txBody>
          <a:bodyPr lIns="0" tIns="0" rIns="0" bIns="0"/>
          <a:lstStyle/>
          <a:p>
            <a:pPr marL="0" marR="0" lvl="0" indent="0" defTabSz="932742" fontAlgn="auto">
              <a:lnSpc>
                <a:spcPct val="100000"/>
              </a:lnSpc>
              <a:spcAft>
                <a:spcPts val="0"/>
              </a:spcAft>
              <a:tabLst/>
              <a:defRPr/>
            </a:pPr>
            <a:r>
              <a:rPr lang="en-NZ" dirty="0"/>
              <a:t>Executive sponsor</a:t>
            </a:r>
          </a:p>
        </p:txBody>
      </p:sp>
      <p:sp>
        <p:nvSpPr>
          <p:cNvPr id="6" name="Text Placeholder 5">
            <a:extLst>
              <a:ext uri="{FF2B5EF4-FFF2-40B4-BE49-F238E27FC236}">
                <a16:creationId xmlns:a16="http://schemas.microsoft.com/office/drawing/2014/main" id="{C28F1239-8A1E-4393-8405-BA220D722CEA}"/>
              </a:ext>
            </a:extLst>
          </p:cNvPr>
          <p:cNvSpPr>
            <a:spLocks noGrp="1"/>
          </p:cNvSpPr>
          <p:nvPr>
            <p:ph type="body" sz="quarter" idx="11"/>
          </p:nvPr>
        </p:nvSpPr>
        <p:spPr>
          <a:xfrm>
            <a:off x="584200" y="1281748"/>
            <a:ext cx="7435660" cy="5567678"/>
          </a:xfrm>
        </p:spPr>
        <p:txBody>
          <a:bodyPr/>
          <a:lstStyle/>
          <a:p>
            <a:pPr>
              <a:spcAft>
                <a:spcPts val="600"/>
              </a:spcAft>
              <a:defRPr/>
            </a:pPr>
            <a:r>
              <a:rPr lang="en-GB" sz="1600" kern="2000" dirty="0">
                <a:solidFill>
                  <a:srgbClr val="000000"/>
                </a:solidFill>
                <a:latin typeface="Segoe UI" panose="020B0502040204020203" pitchFamily="34" charset="0"/>
              </a:rPr>
              <a:t>When planning to advance the adoption of Power Platform, it's crucial to have executive support. Having an executive sponsor is imperative because adopting Power Platform is far more than just a technology project.</a:t>
            </a:r>
          </a:p>
          <a:p>
            <a:pPr>
              <a:spcAft>
                <a:spcPts val="600"/>
              </a:spcAft>
              <a:defRPr/>
            </a:pPr>
            <a:r>
              <a:rPr lang="en-GB" sz="1600" kern="2000" dirty="0">
                <a:solidFill>
                  <a:srgbClr val="000000"/>
                </a:solidFill>
                <a:latin typeface="Segoe UI" panose="020B0502040204020203" pitchFamily="34" charset="0"/>
              </a:rPr>
              <a:t>Although some successes can be achieved by a few determined individuals, you will be in a better position when a senior leader is engaged, supportive, informed, and available to assist with activities such as:</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Formulating a strategic vision and priorities for Power Platform and low-code</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Leading by example by using Power Platform in a way that's consistent with adoption goals</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Allocating staffing and prioritizing resources</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Approving funding (for example, Power Apps Per User licenses or AI Builder credits)</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Communicating announcements that are of critical importance</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Decision-making, particularly for strategic-level governance decisions</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Resistance resolution (for issues that cannot be resolved by operational or tactical personnel)</a:t>
            </a:r>
          </a:p>
          <a:p>
            <a:pPr marL="285750" indent="-285750">
              <a:spcAft>
                <a:spcPts val="600"/>
              </a:spcAft>
              <a:buFont typeface="Arial" panose="020B0604020202020204" pitchFamily="34" charset="0"/>
              <a:buChar char="•"/>
              <a:defRPr/>
            </a:pPr>
            <a:r>
              <a:rPr lang="en-GB" sz="1600" kern="2000" dirty="0">
                <a:solidFill>
                  <a:srgbClr val="000000"/>
                </a:solidFill>
                <a:latin typeface="Segoe UI" panose="020B0502040204020203" pitchFamily="34" charset="0"/>
              </a:rPr>
              <a:t>Supporting organizational changes (for example, creating or expanding the </a:t>
            </a:r>
            <a:r>
              <a:rPr lang="en-US" sz="1600" kern="2000" dirty="0">
                <a:solidFill>
                  <a:srgbClr val="000000"/>
                </a:solidFill>
                <a:latin typeface="Segoe UI" panose="020B0502040204020203" pitchFamily="34" charset="0"/>
              </a:rPr>
              <a:t>Center</a:t>
            </a:r>
            <a:r>
              <a:rPr lang="en-GB" sz="1600" kern="2000" dirty="0">
                <a:solidFill>
                  <a:srgbClr val="000000"/>
                </a:solidFill>
                <a:latin typeface="Segoe UI" panose="020B0502040204020203" pitchFamily="34" charset="0"/>
              </a:rPr>
              <a:t> of Excellence)</a:t>
            </a:r>
            <a:endParaRPr lang="en-US" sz="1600" kern="2000" dirty="0">
              <a:solidFill>
                <a:srgbClr val="000000"/>
              </a:solidFill>
              <a:latin typeface="Segoe UI" panose="020B0502040204020203" pitchFamily="34" charset="0"/>
            </a:endParaRPr>
          </a:p>
        </p:txBody>
      </p:sp>
      <p:sp>
        <p:nvSpPr>
          <p:cNvPr id="4" name="Rectangle 3">
            <a:extLst>
              <a:ext uri="{FF2B5EF4-FFF2-40B4-BE49-F238E27FC236}">
                <a16:creationId xmlns:a16="http://schemas.microsoft.com/office/drawing/2014/main" id="{D1CCCC2E-67D7-4C85-B6A6-9422E48485E4}"/>
              </a:ext>
              <a:ext uri="{C183D7F6-B498-43B3-948B-1728B52AA6E4}">
                <adec:decorative xmlns:adec="http://schemas.microsoft.com/office/drawing/2017/decorative" val="1"/>
              </a:ext>
            </a:extLst>
          </p:cNvPr>
          <p:cNvSpPr/>
          <p:nvPr/>
        </p:nvSpPr>
        <p:spPr>
          <a:xfrm>
            <a:off x="8242150" y="8574"/>
            <a:ext cx="3949850" cy="685562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2" dirty="0"/>
          </a:p>
        </p:txBody>
      </p:sp>
      <p:sp>
        <p:nvSpPr>
          <p:cNvPr id="5" name="TextBox 4">
            <a:extLst>
              <a:ext uri="{FF2B5EF4-FFF2-40B4-BE49-F238E27FC236}">
                <a16:creationId xmlns:a16="http://schemas.microsoft.com/office/drawing/2014/main" id="{E997055C-CD78-40D6-A435-85CAD09F5C80}"/>
              </a:ext>
            </a:extLst>
          </p:cNvPr>
          <p:cNvSpPr txBox="1"/>
          <p:nvPr/>
        </p:nvSpPr>
        <p:spPr>
          <a:xfrm>
            <a:off x="8698541" y="1281748"/>
            <a:ext cx="3212552" cy="2462213"/>
          </a:xfrm>
          <a:prstGeom prst="rect">
            <a:avLst/>
          </a:prstGeom>
          <a:noFill/>
        </p:spPr>
        <p:txBody>
          <a:bodyPr wrap="square" lIns="0" tIns="0" rIns="0" bIns="0" rtlCol="0">
            <a:spAutoFit/>
          </a:bodyPr>
          <a:lstStyle/>
          <a:p>
            <a:pPr defTabSz="932742">
              <a:spcBef>
                <a:spcPct val="20000"/>
              </a:spcBef>
              <a:spcAft>
                <a:spcPts val="600"/>
              </a:spcAft>
              <a:buSzPct val="90000"/>
              <a:defRPr/>
            </a:pPr>
            <a:r>
              <a:rPr lang="en-US" sz="1600" kern="2000" dirty="0">
                <a:solidFill>
                  <a:srgbClr val="000000"/>
                </a:solidFill>
                <a:latin typeface="Segoe UI" panose="020B0502040204020203" pitchFamily="34" charset="0"/>
                <a:cs typeface="Segoe UI" panose="020B0502040204020203" pitchFamily="34" charset="0"/>
              </a:rPr>
              <a:t>To gain buy-in from your leadership team, demonstrate the impact of your Power Platform solutions, share other </a:t>
            </a:r>
            <a:r>
              <a:rPr lang="en-US" sz="1600" kern="2000" dirty="0">
                <a:solidFill>
                  <a:schemeClr val="tx2"/>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customer success stories</a:t>
            </a:r>
            <a:r>
              <a:rPr lang="en-US" sz="1600" kern="2000" dirty="0">
                <a:solidFill>
                  <a:srgbClr val="000000"/>
                </a:solidFill>
                <a:latin typeface="Segoe UI" panose="020B0502040204020203" pitchFamily="34" charset="0"/>
                <a:cs typeface="Segoe UI" panose="020B0502040204020203" pitchFamily="34" charset="0"/>
              </a:rPr>
              <a:t>, or direct them to the </a:t>
            </a:r>
            <a:r>
              <a:rPr lang="en-US" sz="1600" kern="2000" dirty="0">
                <a:solidFill>
                  <a:schemeClr val="tx2"/>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Total Economic Impact report of Power Apps</a:t>
            </a:r>
            <a:r>
              <a:rPr lang="en-US" sz="1600" kern="2000" dirty="0">
                <a:solidFill>
                  <a:srgbClr val="000000"/>
                </a:solidFill>
                <a:latin typeface="Segoe UI" panose="020B0502040204020203" pitchFamily="34" charset="0"/>
                <a:cs typeface="Segoe UI" panose="020B0502040204020203" pitchFamily="34" charset="0"/>
              </a:rPr>
              <a:t>, conducted by Forrester, which outlines the time, cost and productivity savings of </a:t>
            </a:r>
            <a:r>
              <a:rPr lang="en-US" sz="1600" kern="2000" dirty="0">
                <a:solidFill>
                  <a:schemeClr val="tx2"/>
                </a:solidFill>
                <a:latin typeface="Segoe UI" panose="020B0502040204020203" pitchFamily="34" charset="0"/>
                <a:cs typeface="Segoe UI" panose="020B0502040204020203" pitchFamily="34" charset="0"/>
              </a:rPr>
              <a:t>Power Apps</a:t>
            </a:r>
            <a:r>
              <a:rPr lang="en-US" sz="1600" kern="2000" dirty="0">
                <a:solidFill>
                  <a:srgbClr val="000000"/>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4042479233"/>
      </p:ext>
    </p:extLst>
  </p:cSld>
  <p:clrMapOvr>
    <a:masterClrMapping/>
  </p:clrMapOvr>
  <p:transition>
    <p:fade/>
  </p:transition>
</p:sld>
</file>

<file path=ppt/theme/theme1.xml><?xml version="1.0" encoding="utf-8"?>
<a:theme xmlns:a="http://schemas.openxmlformats.org/drawingml/2006/main" name="White Template">
  <a:themeElements>
    <a:clrScheme name="Custom 12">
      <a:dk1>
        <a:srgbClr val="191919"/>
      </a:dk1>
      <a:lt1>
        <a:srgbClr val="FFFFFF"/>
      </a:lt1>
      <a:dk2>
        <a:srgbClr val="742774"/>
      </a:dk2>
      <a:lt2>
        <a:srgbClr val="EAEAEA"/>
      </a:lt2>
      <a:accent1>
        <a:srgbClr val="742774"/>
      </a:accent1>
      <a:accent2>
        <a:srgbClr val="243A5E"/>
      </a:accent2>
      <a:accent3>
        <a:srgbClr val="D59D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purple.potx" id="{44DD25B6-5647-4ADD-99D1-E39D4A7568A2}" vid="{E7AAC642-1489-4046-BD87-AA3BB5B0741C}"/>
    </a:ext>
  </a:extLst>
</a:theme>
</file>

<file path=ppt/theme/theme2.xml><?xml version="1.0" encoding="utf-8"?>
<a:theme xmlns:a="http://schemas.openxmlformats.org/drawingml/2006/main" name="Office Theme">
  <a:themeElements>
    <a:clrScheme name="Power App">
      <a:dk1>
        <a:srgbClr val="000000"/>
      </a:dk1>
      <a:lt1>
        <a:srgbClr val="FFFFFF"/>
      </a:lt1>
      <a:dk2>
        <a:srgbClr val="000000"/>
      </a:dk2>
      <a:lt2>
        <a:srgbClr val="FFFFFF"/>
      </a:lt2>
      <a:accent1>
        <a:srgbClr val="742774"/>
      </a:accent1>
      <a:accent2>
        <a:srgbClr val="D59DFF"/>
      </a:accent2>
      <a:accent3>
        <a:srgbClr val="EAEAEA"/>
      </a:accent3>
      <a:accent4>
        <a:srgbClr val="191919"/>
      </a:accent4>
      <a:accent5>
        <a:srgbClr val="333333"/>
      </a:accent5>
      <a:accent6>
        <a:srgbClr val="70AD47"/>
      </a:accent6>
      <a:hlink>
        <a:srgbClr val="0563C1"/>
      </a:hlink>
      <a:folHlink>
        <a:srgbClr val="954F72"/>
      </a:folHlink>
    </a:clrScheme>
    <a:fontScheme name="Microsoft">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EB4DC7F1EA7468CF71E9792CEEBF8" ma:contentTypeVersion="14" ma:contentTypeDescription="Create a new document." ma:contentTypeScope="" ma:versionID="3bee17afc6884573456af8cab9b979a0">
  <xsd:schema xmlns:xsd="http://www.w3.org/2001/XMLSchema" xmlns:xs="http://www.w3.org/2001/XMLSchema" xmlns:p="http://schemas.microsoft.com/office/2006/metadata/properties" xmlns:ns2="68df0154-4cc7-4f82-8fe5-4a0669c63ee0" xmlns:ns3="54d26701-36d8-4e8f-8fa1-4193f09e5881" xmlns:ns4="230e9df3-be65-4c73-a93b-d1236ebd677e" targetNamespace="http://schemas.microsoft.com/office/2006/metadata/properties" ma:root="true" ma:fieldsID="d06929ca2ad435ff4fbaf45c30cb00f6" ns2:_="" ns3:_="" ns4:_="">
    <xsd:import namespace="68df0154-4cc7-4f82-8fe5-4a0669c63ee0"/>
    <xsd:import namespace="54d26701-36d8-4e8f-8fa1-4193f09e588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df0154-4cc7-4f82-8fe5-4a0669c63e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26701-36d8-4e8f-8fa1-4193f09e58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f0ba6a-bda1-409c-876e-ace7ba2a5aae}" ma:internalName="TaxCatchAll" ma:showField="CatchAllData" ma:web="54d26701-36d8-4e8f-8fa1-4193f09e58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68df0154-4cc7-4f82-8fe5-4a0669c63ee0">
      <Terms xmlns="http://schemas.microsoft.com/office/infopath/2007/PartnerControls"/>
    </lcf76f155ced4ddcb4097134ff3c332f>
    <SharedWithUsers xmlns="54d26701-36d8-4e8f-8fa1-4193f09e5881">
      <UserInfo>
        <DisplayName>Aaron Bode (Aaron)</DisplayName>
        <AccountId>183</AccountId>
        <AccountType/>
      </UserInfo>
      <UserInfo>
        <DisplayName>Kathy Osborne</DisplayName>
        <AccountId>15</AccountId>
        <AccountType/>
      </UserInfo>
      <UserInfo>
        <DisplayName>Jessie Hwang</DisplayName>
        <AccountId>175</AccountId>
        <AccountType/>
      </UserInfo>
      <UserInfo>
        <DisplayName>Manuela Pichler</DisplayName>
        <AccountId>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AC2159-E08F-4CB5-B2AE-6DCB2D0CC579}">
  <ds:schemaRefs>
    <ds:schemaRef ds:uri="230e9df3-be65-4c73-a93b-d1236ebd677e"/>
    <ds:schemaRef ds:uri="54d26701-36d8-4e8f-8fa1-4193f09e5881"/>
    <ds:schemaRef ds:uri="68df0154-4cc7-4f82-8fe5-4a0669c63e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940247-7260-4904-A269-D0EC877A65F2}">
  <ds:schemaRefs>
    <ds:schemaRef ds:uri="http://purl.org/dc/dcmitype/"/>
    <ds:schemaRef ds:uri="http://purl.org/dc/terms/"/>
    <ds:schemaRef ds:uri="http://schemas.microsoft.com/office/2006/metadata/properties"/>
    <ds:schemaRef ds:uri="http://schemas.microsoft.com/office/infopath/2007/PartnerControls"/>
    <ds:schemaRef ds:uri="68df0154-4cc7-4f82-8fe5-4a0669c63ee0"/>
    <ds:schemaRef ds:uri="http://schemas.microsoft.com/office/2006/documentManagement/types"/>
    <ds:schemaRef ds:uri="54d26701-36d8-4e8f-8fa1-4193f09e5881"/>
    <ds:schemaRef ds:uri="http://purl.org/dc/elements/1.1/"/>
    <ds:schemaRef ds:uri="http://schemas.openxmlformats.org/package/2006/metadata/core-properties"/>
    <ds:schemaRef ds:uri="230e9df3-be65-4c73-a93b-d1236ebd677e"/>
    <ds:schemaRef ds:uri="http://www.w3.org/XML/1998/namespace"/>
  </ds:schemaRefs>
</ds:datastoreItem>
</file>

<file path=customXml/itemProps3.xml><?xml version="1.0" encoding="utf-8"?>
<ds:datastoreItem xmlns:ds="http://schemas.openxmlformats.org/officeDocument/2006/customXml" ds:itemID="{2746AEB8-F3A1-416B-B066-92257621546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Microsoft_brand_template_purple</Template>
  <TotalTime>45</TotalTime>
  <Words>10506</Words>
  <Application>Microsoft Office PowerPoint</Application>
  <PresentationFormat>Widescreen</PresentationFormat>
  <Paragraphs>1033</Paragraphs>
  <Slides>84</Slides>
  <Notes>43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84</vt:i4>
      </vt:variant>
    </vt:vector>
  </HeadingPairs>
  <TitlesOfParts>
    <vt:vector size="99" baseType="lpstr">
      <vt:lpstr>Arial</vt:lpstr>
      <vt:lpstr>Calibri</vt:lpstr>
      <vt:lpstr>Consolas</vt:lpstr>
      <vt:lpstr>Courier New</vt:lpstr>
      <vt:lpstr>Segoe Pro Semibold</vt:lpstr>
      <vt:lpstr>Segoe Pro SemiLight</vt:lpstr>
      <vt:lpstr>Segoe UI</vt:lpstr>
      <vt:lpstr>Segoe UI Condensed</vt:lpstr>
      <vt:lpstr>Segoe UI Light</vt:lpstr>
      <vt:lpstr>Segoe UI Semibold</vt:lpstr>
      <vt:lpstr>Segoe UI Semibold (Headings)</vt:lpstr>
      <vt:lpstr>Segoe UI Semilight</vt:lpstr>
      <vt:lpstr>Wingdings</vt:lpstr>
      <vt:lpstr>White Template</vt:lpstr>
      <vt:lpstr>Office Theme</vt:lpstr>
      <vt:lpstr>Microsoft Power Platform Adoption Planning Workbook</vt:lpstr>
      <vt:lpstr>What’s inside</vt:lpstr>
      <vt:lpstr>Outline</vt:lpstr>
      <vt:lpstr>Our Adoption Planning Workbook will guide you through the adoption planning process</vt:lpstr>
      <vt:lpstr>Envision</vt:lpstr>
      <vt:lpstr>Get started</vt:lpstr>
      <vt:lpstr>Assemble your team</vt:lpstr>
      <vt:lpstr>Assemble your team</vt:lpstr>
      <vt:lpstr>Executive sponsor</vt:lpstr>
      <vt:lpstr>Get buy-in</vt:lpstr>
      <vt:lpstr>Identify an executive sponsor</vt:lpstr>
      <vt:lpstr>Power Platform admin team</vt:lpstr>
      <vt:lpstr>Meet with your team members</vt:lpstr>
      <vt:lpstr>Adoption strategy and vision</vt:lpstr>
      <vt:lpstr>Scope</vt:lpstr>
      <vt:lpstr>Define your goals</vt:lpstr>
      <vt:lpstr>Capture success criteria</vt:lpstr>
      <vt:lpstr>Define your success criteria </vt:lpstr>
      <vt:lpstr>Identify SMART success criteria</vt:lpstr>
      <vt:lpstr>Use these examples to define success benchmarks</vt:lpstr>
      <vt:lpstr>Define your success benchmarks</vt:lpstr>
      <vt:lpstr>Document your approach to reporting progress</vt:lpstr>
      <vt:lpstr>Resistance management</vt:lpstr>
      <vt:lpstr>Resistance is normal</vt:lpstr>
      <vt:lpstr>Resistance management techniques</vt:lpstr>
      <vt:lpstr>Address IT and Leadership resistance with communication</vt:lpstr>
      <vt:lpstr>Address people resistance with communication</vt:lpstr>
      <vt:lpstr>How may they resist? (optional)</vt:lpstr>
      <vt:lpstr>Organizational readiness</vt:lpstr>
      <vt:lpstr>Assess technical and organizational readiness</vt:lpstr>
      <vt:lpstr>Complete the technical readiness checklist</vt:lpstr>
      <vt:lpstr>Assess organizational factors</vt:lpstr>
      <vt:lpstr>Understand your “why”</vt:lpstr>
      <vt:lpstr>Identify areas of alignment</vt:lpstr>
      <vt:lpstr>Who needs to be informed?</vt:lpstr>
      <vt:lpstr>What do they need to know?</vt:lpstr>
      <vt:lpstr>Training strategy</vt:lpstr>
      <vt:lpstr>Build your training strategy</vt:lpstr>
      <vt:lpstr>Microsoft Power Platform in a day workshops</vt:lpstr>
      <vt:lpstr>Build capability through varying methods</vt:lpstr>
      <vt:lpstr>Start your journey today by exploring our learning paths </vt:lpstr>
      <vt:lpstr>Align training strategy throughout the process</vt:lpstr>
      <vt:lpstr>Get certified</vt:lpstr>
      <vt:lpstr>Onboard</vt:lpstr>
      <vt:lpstr>Build a sustainable champions community</vt:lpstr>
      <vt:lpstr>Champions community</vt:lpstr>
      <vt:lpstr>Community- finding champions</vt:lpstr>
      <vt:lpstr>Rewards and recognition</vt:lpstr>
      <vt:lpstr>Best practices for rewards and recognition</vt:lpstr>
      <vt:lpstr>Sample rewards and recognition model  </vt:lpstr>
      <vt:lpstr>Rewards and recognition model  </vt:lpstr>
      <vt:lpstr>Communication and awareness</vt:lpstr>
      <vt:lpstr>Awareness matters</vt:lpstr>
      <vt:lpstr>Best practices to generate awareness and spark excitement</vt:lpstr>
      <vt:lpstr>Encourage  ongoing engagement</vt:lpstr>
      <vt:lpstr>Incorporate success stories</vt:lpstr>
      <vt:lpstr>Incorporate success stories</vt:lpstr>
      <vt:lpstr>Ideas to scale involvement across your organization </vt:lpstr>
      <vt:lpstr>Ideas to scale involvement across your organization </vt:lpstr>
      <vt:lpstr>Ideas to scale involvement across your organization </vt:lpstr>
      <vt:lpstr>Technology and IT internship </vt:lpstr>
      <vt:lpstr>Ideas to scale involvement across your organization </vt:lpstr>
      <vt:lpstr>Envisioning workshop</vt:lpstr>
      <vt:lpstr>Training plan</vt:lpstr>
      <vt:lpstr>Scale</vt:lpstr>
      <vt:lpstr>Creating a Center of Excellence</vt:lpstr>
      <vt:lpstr>Assess your organisation’s maturity level</vt:lpstr>
      <vt:lpstr>Digital guardrails</vt:lpstr>
      <vt:lpstr>Support processes </vt:lpstr>
      <vt:lpstr>Skills development </vt:lpstr>
      <vt:lpstr>Fusion teams</vt:lpstr>
      <vt:lpstr>Track success measures and maker adoption</vt:lpstr>
      <vt:lpstr>Sample survey</vt:lpstr>
      <vt:lpstr>Operation plan</vt:lpstr>
      <vt:lpstr>Team touchpoints</vt:lpstr>
      <vt:lpstr>Engagement Topics</vt:lpstr>
      <vt:lpstr>Activities</vt:lpstr>
      <vt:lpstr>Managing team activities with a calendar</vt:lpstr>
      <vt:lpstr>Sample technical calendar</vt:lpstr>
      <vt:lpstr>Adoption calendar</vt:lpstr>
      <vt:lpstr>Crawl - calendar example</vt:lpstr>
      <vt:lpstr>Walk - calendar example</vt:lpstr>
      <vt:lpstr>Run - calendar example</vt:lpstr>
      <vt:lpstr>Microsoft is here to support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Power Platform Adoption Planning Workbook</dc:title>
  <dc:subject/>
  <dc:creator>Kelly Pow</dc:creator>
  <cp:keywords/>
  <dc:description/>
  <cp:lastModifiedBy>Manuela Pichler</cp:lastModifiedBy>
  <cp:revision>1</cp:revision>
  <dcterms:created xsi:type="dcterms:W3CDTF">2021-06-18T02:21:46Z</dcterms:created>
  <dcterms:modified xsi:type="dcterms:W3CDTF">2021-10-26T19:10:00Z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0x01010074DEB4DC7F1EA7468CF71E9792CEEBF8</vt:lpwstr>
  </property>
  <property fmtid="{D5CDD505-2E9C-101B-9397-08002B2CF9AE}" pid="3" name="MediaServiceImageTags">
    <vt:lpwstr/>
  </property>
</Properties>
</file>